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1" r:id="rId7"/>
    <p:sldId id="264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928495"/>
            <a:ext cx="5329555" cy="47694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08685" y="514985"/>
            <a:ext cx="11039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include power calculation 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low pass: band limit [1,200]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4585" y="1825625"/>
            <a:ext cx="48621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75665" y="514985"/>
            <a:ext cx="11039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no power calculation, band limit [1,50] </a:t>
            </a:r>
            <a:endParaRPr lang="en-US" sz="4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7370" y="1664335"/>
            <a:ext cx="484314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08685" y="514985"/>
            <a:ext cx="11039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no power calculation, band limit [1,80] 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928495"/>
            <a:ext cx="5212080" cy="4664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08685" y="514985"/>
            <a:ext cx="11039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no power calculation, band limit [1,100] 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928495"/>
            <a:ext cx="4747895" cy="4248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08685" y="514985"/>
            <a:ext cx="11039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no power calculation, band limit [1,150] </a:t>
            </a:r>
            <a:endParaRPr lang="en-US" sz="4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928495"/>
            <a:ext cx="3352800" cy="3000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Writer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low pass: band limit [1]; high [0]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pass: band limit [1]; high [0]</dc:title>
  <dc:creator>nan</dc:creator>
  <cp:lastModifiedBy>nan</cp:lastModifiedBy>
  <cp:revision>4</cp:revision>
  <dcterms:created xsi:type="dcterms:W3CDTF">2022-07-27T02:26:14Z</dcterms:created>
  <dcterms:modified xsi:type="dcterms:W3CDTF">2022-07-27T02:26:14Z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