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3"/>
    <p:sldId id="287" r:id="rId4"/>
    <p:sldId id="288" r:id="rId5"/>
    <p:sldId id="319" r:id="rId6"/>
    <p:sldId id="320" r:id="rId7"/>
    <p:sldId id="321" r:id="rId8"/>
    <p:sldId id="322" r:id="rId9"/>
    <p:sldId id="323" r:id="rId10"/>
    <p:sldId id="324" r:id="rId11"/>
    <p:sldId id="326" r:id="rId12"/>
    <p:sldId id="325" r:id="rId13"/>
    <p:sldId id="327" r:id="rId14"/>
    <p:sldId id="328" r:id="rId15"/>
    <p:sldId id="329" r:id="rId16"/>
    <p:sldId id="318" r:id="rId17"/>
    <p:sldId id="331" r:id="rId18"/>
    <p:sldId id="332" r:id="rId19"/>
    <p:sldId id="333" r:id="rId20"/>
    <p:sldId id="334" r:id="rId21"/>
    <p:sldId id="335" r:id="rId22"/>
    <p:sldId id="307" r:id="rId23"/>
    <p:sldId id="309" r:id="rId24"/>
    <p:sldId id="310" r:id="rId25"/>
    <p:sldId id="311"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DB33F"/>
    <a:srgbClr val="157E9F"/>
    <a:srgbClr val="80ABB8"/>
    <a:srgbClr val="1BA0C9"/>
    <a:srgbClr val="0D52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378" y="102"/>
      </p:cViewPr>
      <p:guideLst>
        <p:guide orient="horz" pos="2171"/>
        <p:guide pos="3840"/>
      </p:guideLst>
    </p:cSldViewPr>
  </p:slideViewPr>
  <p:notesTextViewPr>
    <p:cViewPr>
      <p:scale>
        <a:sx n="1" d="1"/>
        <a:sy n="1" d="1"/>
      </p:scale>
      <p:origin x="0" y="0"/>
    </p:cViewPr>
  </p:notesTextViewPr>
  <p:sorterViewPr>
    <p:cViewPr>
      <p:scale>
        <a:sx n="66" d="100"/>
        <a:sy n="66" d="100"/>
      </p:scale>
      <p:origin x="0" y="-295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notesMaster" Target="notesMasters/notesMaster1.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E46AAF-12A8-4624-8EDF-DCD94EB31EC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101410-6C15-4D5A-8C58-45F0BF9724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7A4CA56-C766-4643-9C49-0B5937DF92E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931A4B-E62A-4F8E-837E-E9B10A41F2CC}"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7A4CA56-C766-4643-9C49-0B5937DF92E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931A4B-E62A-4F8E-837E-E9B10A41F2C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A4CA56-C766-4643-9C49-0B5937DF92E1}"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931A4B-E62A-4F8E-837E-E9B10A41F2C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cxnSp>
        <p:nvCxnSpPr>
          <p:cNvPr id="12" name="直接连接符 11"/>
          <p:cNvCxnSpPr/>
          <p:nvPr/>
        </p:nvCxnSpPr>
        <p:spPr>
          <a:xfrm>
            <a:off x="3526403" y="4386834"/>
            <a:ext cx="5370286" cy="0"/>
          </a:xfrm>
          <a:prstGeom prst="line">
            <a:avLst/>
          </a:prstGeom>
          <a:ln>
            <a:solidFill>
              <a:srgbClr val="6DB33F"/>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526403" y="5239920"/>
            <a:ext cx="5370286" cy="0"/>
          </a:xfrm>
          <a:prstGeom prst="line">
            <a:avLst/>
          </a:prstGeom>
          <a:ln>
            <a:solidFill>
              <a:srgbClr val="6DB33F"/>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4568976" y="4471525"/>
            <a:ext cx="3284220" cy="768350"/>
          </a:xfrm>
          <a:prstGeom prst="rect">
            <a:avLst/>
          </a:prstGeom>
        </p:spPr>
        <p:txBody>
          <a:bodyPr wrap="none">
            <a:spAutoFit/>
          </a:bodyPr>
          <a:lstStyle/>
          <a:p>
            <a:r>
              <a:rPr kumimoji="1" lang="en-US" altLang="zh-CN" sz="4400" b="1" dirty="0" smtClean="0">
                <a:solidFill>
                  <a:srgbClr val="6DB33F"/>
                </a:solidFill>
                <a:latin typeface="方正清刻本悦宋简体" panose="02000000000000000000" pitchFamily="2" charset="-122"/>
                <a:ea typeface="方正清刻本悦宋简体" panose="02000000000000000000" pitchFamily="2" charset="-122"/>
              </a:rPr>
              <a:t>Spring Boot</a:t>
            </a:r>
            <a:endParaRPr kumimoji="1" lang="en-US" altLang="zh-CN" sz="4400" b="1" dirty="0" smtClean="0">
              <a:solidFill>
                <a:srgbClr val="6DB33F"/>
              </a:solidFill>
              <a:latin typeface="方正清刻本悦宋简体" panose="02000000000000000000" pitchFamily="2" charset="-122"/>
              <a:ea typeface="方正清刻本悦宋简体" panose="02000000000000000000" pitchFamily="2" charset="-122"/>
            </a:endParaRPr>
          </a:p>
        </p:txBody>
      </p:sp>
      <p:sp>
        <p:nvSpPr>
          <p:cNvPr id="20" name="矩形 19"/>
          <p:cNvSpPr/>
          <p:nvPr/>
        </p:nvSpPr>
        <p:spPr>
          <a:xfrm>
            <a:off x="5490602" y="5525298"/>
            <a:ext cx="1209040" cy="398780"/>
          </a:xfrm>
          <a:prstGeom prst="rect">
            <a:avLst/>
          </a:prstGeom>
        </p:spPr>
        <p:txBody>
          <a:bodyPr wrap="none">
            <a:spAutoFit/>
          </a:bodyPr>
          <a:lstStyle/>
          <a:p>
            <a:r>
              <a:rPr kumimoji="1" lang="en-US" altLang="zh-CN" sz="2000" b="1" dirty="0">
                <a:solidFill>
                  <a:srgbClr val="6DB33F"/>
                </a:solidFill>
                <a:latin typeface="方正清刻本悦宋简体" panose="02000000000000000000" pitchFamily="2" charset="-122"/>
                <a:ea typeface="方正清刻本悦宋简体" panose="02000000000000000000" pitchFamily="2" charset="-122"/>
              </a:rPr>
              <a:t>Xianhuii</a:t>
            </a:r>
            <a:endParaRPr kumimoji="1" lang="en-US" altLang="zh-CN" sz="2000" b="1" dirty="0">
              <a:solidFill>
                <a:srgbClr val="6DB33F"/>
              </a:solidFill>
              <a:latin typeface="方正清刻本悦宋简体" panose="02000000000000000000" pitchFamily="2" charset="-122"/>
              <a:ea typeface="方正清刻本悦宋简体" panose="02000000000000000000" pitchFamily="2" charset="-122"/>
            </a:endParaRPr>
          </a:p>
        </p:txBody>
      </p:sp>
      <p:pic>
        <p:nvPicPr>
          <p:cNvPr id="2" name="图片 1"/>
          <p:cNvPicPr>
            <a:picLocks noChangeAspect="1"/>
          </p:cNvPicPr>
          <p:nvPr/>
        </p:nvPicPr>
        <p:blipFill>
          <a:blip r:embed="rId1"/>
          <a:stretch>
            <a:fillRect/>
          </a:stretch>
        </p:blipFill>
        <p:spPr>
          <a:xfrm>
            <a:off x="4500245" y="340995"/>
            <a:ext cx="3190875" cy="3876675"/>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767" name="圆角矩形 1766"/>
          <p:cNvSpPr/>
          <p:nvPr/>
        </p:nvSpPr>
        <p:spPr>
          <a:xfrm rot="10800000" flipV="1">
            <a:off x="-5664" y="249441"/>
            <a:ext cx="484287" cy="491115"/>
          </a:xfrm>
          <a:prstGeom prst="roundRect">
            <a:avLst>
              <a:gd name="adj" fmla="val 5039"/>
            </a:avLst>
          </a:prstGeom>
          <a:solidFill>
            <a:srgbClr val="6DB33F"/>
          </a:solidFill>
          <a:ln>
            <a:solidFill>
              <a:srgbClr val="6DB33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2" name="矩形 1"/>
          <p:cNvSpPr/>
          <p:nvPr/>
        </p:nvSpPr>
        <p:spPr>
          <a:xfrm>
            <a:off x="478492" y="171784"/>
            <a:ext cx="3097530" cy="645160"/>
          </a:xfrm>
          <a:prstGeom prst="rect">
            <a:avLst/>
          </a:prstGeom>
        </p:spPr>
        <p:txBody>
          <a:bodyPr wrap="none">
            <a:spAutoFit/>
          </a:bodyPr>
          <a:lstStyle/>
          <a:p>
            <a:pPr>
              <a:lnSpc>
                <a:spcPct val="150000"/>
              </a:lnSpc>
            </a:pPr>
            <a:r>
              <a:rPr lang="zh-CN" alt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rPr>
              <a:t>创建</a:t>
            </a:r>
            <a:r>
              <a:rPr 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rPr>
              <a:t>Spring Boot</a:t>
            </a:r>
            <a:r>
              <a:rPr lang="zh-CN" alt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rPr>
              <a:t>项目</a:t>
            </a:r>
            <a:endParaRPr lang="zh-CN" alt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endParaRPr>
          </a:p>
        </p:txBody>
      </p:sp>
      <p:sp>
        <p:nvSpPr>
          <p:cNvPr id="3" name="文本框 2"/>
          <p:cNvSpPr txBox="1"/>
          <p:nvPr/>
        </p:nvSpPr>
        <p:spPr>
          <a:xfrm>
            <a:off x="478790" y="1352550"/>
            <a:ext cx="8134985" cy="521970"/>
          </a:xfrm>
          <a:prstGeom prst="rect">
            <a:avLst/>
          </a:prstGeom>
          <a:noFill/>
        </p:spPr>
        <p:txBody>
          <a:bodyPr wrap="square" rtlCol="0">
            <a:spAutoFit/>
          </a:bodyPr>
          <a:p>
            <a:pPr marL="285750" indent="-285750">
              <a:buFont typeface="Arial" panose="020B0604020202020204" pitchFamily="34" charset="0"/>
              <a:buChar char="•"/>
            </a:pPr>
            <a:endParaRPr lang="zh-CN" altLang="en-US" sz="2800"/>
          </a:p>
        </p:txBody>
      </p:sp>
      <p:sp>
        <p:nvSpPr>
          <p:cNvPr id="4" name="文本框 3"/>
          <p:cNvSpPr txBox="1"/>
          <p:nvPr/>
        </p:nvSpPr>
        <p:spPr>
          <a:xfrm>
            <a:off x="478790" y="817245"/>
            <a:ext cx="10975340" cy="645160"/>
          </a:xfrm>
          <a:prstGeom prst="rect">
            <a:avLst/>
          </a:prstGeom>
          <a:noFill/>
        </p:spPr>
        <p:txBody>
          <a:bodyPr wrap="square" rtlCol="0">
            <a:spAutoFit/>
          </a:bodyPr>
          <a:p>
            <a:pPr indent="0">
              <a:lnSpc>
                <a:spcPct val="150000"/>
              </a:lnSpc>
              <a:buFont typeface="Arial" panose="020B0604020202020204" pitchFamily="34" charset="0"/>
              <a:buNone/>
            </a:pPr>
            <a:r>
              <a:rPr lang="en-US" altLang="zh-CN" sz="2400" b="1"/>
              <a:t>6</a:t>
            </a:r>
            <a:r>
              <a:rPr lang="zh-CN" altLang="en-US" sz="2400" b="1"/>
              <a:t>、</a:t>
            </a:r>
            <a:r>
              <a:rPr lang="en-US" altLang="zh-CN" sz="2400" b="1"/>
              <a:t>Spring Boot</a:t>
            </a:r>
            <a:r>
              <a:rPr lang="zh-CN" altLang="en-US" sz="2400" b="1"/>
              <a:t>项目基本结构</a:t>
            </a:r>
            <a:r>
              <a:rPr lang="zh-CN" sz="2400" b="1"/>
              <a:t>。</a:t>
            </a:r>
            <a:endParaRPr lang="zh-CN" sz="2400" b="1"/>
          </a:p>
        </p:txBody>
      </p:sp>
      <p:pic>
        <p:nvPicPr>
          <p:cNvPr id="6" name="图片 5"/>
          <p:cNvPicPr>
            <a:picLocks noChangeAspect="1"/>
          </p:cNvPicPr>
          <p:nvPr/>
        </p:nvPicPr>
        <p:blipFill>
          <a:blip r:embed="rId1"/>
          <a:stretch>
            <a:fillRect/>
          </a:stretch>
        </p:blipFill>
        <p:spPr>
          <a:xfrm>
            <a:off x="5812790" y="817245"/>
            <a:ext cx="3171825" cy="5753100"/>
          </a:xfrm>
          <a:prstGeom prst="rect">
            <a:avLst/>
          </a:prstGeom>
        </p:spPr>
      </p:pic>
      <p:sp>
        <p:nvSpPr>
          <p:cNvPr id="7" name="矩形 6"/>
          <p:cNvSpPr/>
          <p:nvPr/>
        </p:nvSpPr>
        <p:spPr>
          <a:xfrm>
            <a:off x="9514840" y="252730"/>
            <a:ext cx="2677160" cy="484505"/>
          </a:xfrm>
          <a:prstGeom prst="rect">
            <a:avLst/>
          </a:prstGeom>
          <a:solidFill>
            <a:srgbClr val="6DB33F"/>
          </a:soli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p>
            <a:pPr algn="ctr"/>
            <a:endParaRPr lang="zh-CN" altLang="en-US"/>
          </a:p>
        </p:txBody>
      </p:sp>
      <p:sp>
        <p:nvSpPr>
          <p:cNvPr id="8" name="圆角矩形 7"/>
          <p:cNvSpPr/>
          <p:nvPr/>
        </p:nvSpPr>
        <p:spPr>
          <a:xfrm rot="16200000" flipV="1">
            <a:off x="11457520" y="249444"/>
            <a:ext cx="484287" cy="491115"/>
          </a:xfrm>
          <a:prstGeom prst="roundRect">
            <a:avLst>
              <a:gd name="adj" fmla="val 5039"/>
            </a:avLst>
          </a:prstGeom>
          <a:solidFill>
            <a:srgbClr val="6DB33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10" name="矩形 9"/>
          <p:cNvSpPr/>
          <p:nvPr/>
        </p:nvSpPr>
        <p:spPr>
          <a:xfrm>
            <a:off x="9515124" y="311604"/>
            <a:ext cx="1939290" cy="367030"/>
          </a:xfrm>
          <a:prstGeom prst="rect">
            <a:avLst/>
          </a:prstGeom>
        </p:spPr>
        <p:txBody>
          <a:bodyPr wrap="none" lIns="91436" tIns="45718" rIns="91436" bIns="45718">
            <a:spAutoFit/>
          </a:bodyPr>
          <a:p>
            <a:pPr algn="l"/>
            <a:r>
              <a:rPr lang="en-US" altLang="zh-CN" dirty="0">
                <a:solidFill>
                  <a:schemeClr val="bg1"/>
                </a:solidFill>
                <a:latin typeface="微软雅黑" panose="020B0503020204020204" pitchFamily="34" charset="-122"/>
                <a:ea typeface="微软雅黑" panose="020B0503020204020204" pitchFamily="34" charset="-122"/>
              </a:rPr>
              <a:t>Spring Boot</a:t>
            </a:r>
            <a:r>
              <a:rPr lang="zh-CN" altLang="en-US" dirty="0">
                <a:solidFill>
                  <a:schemeClr val="bg1"/>
                </a:solidFill>
                <a:latin typeface="微软雅黑" panose="020B0503020204020204" pitchFamily="34" charset="-122"/>
                <a:ea typeface="微软雅黑" panose="020B0503020204020204" pitchFamily="34" charset="-122"/>
              </a:rPr>
              <a:t>简介</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767" name="圆角矩形 1766"/>
          <p:cNvSpPr/>
          <p:nvPr/>
        </p:nvSpPr>
        <p:spPr>
          <a:xfrm rot="10800000" flipV="1">
            <a:off x="-5664" y="249441"/>
            <a:ext cx="484287" cy="491115"/>
          </a:xfrm>
          <a:prstGeom prst="roundRect">
            <a:avLst>
              <a:gd name="adj" fmla="val 5039"/>
            </a:avLst>
          </a:prstGeom>
          <a:solidFill>
            <a:srgbClr val="6DB33F"/>
          </a:solidFill>
          <a:ln>
            <a:solidFill>
              <a:srgbClr val="6DB33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2" name="矩形 1"/>
          <p:cNvSpPr/>
          <p:nvPr/>
        </p:nvSpPr>
        <p:spPr>
          <a:xfrm>
            <a:off x="478492" y="171784"/>
            <a:ext cx="3097530" cy="645160"/>
          </a:xfrm>
          <a:prstGeom prst="rect">
            <a:avLst/>
          </a:prstGeom>
        </p:spPr>
        <p:txBody>
          <a:bodyPr wrap="none">
            <a:spAutoFit/>
          </a:bodyPr>
          <a:lstStyle/>
          <a:p>
            <a:pPr>
              <a:lnSpc>
                <a:spcPct val="150000"/>
              </a:lnSpc>
            </a:pPr>
            <a:r>
              <a:rPr lang="zh-CN" alt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rPr>
              <a:t>开发</a:t>
            </a:r>
            <a:r>
              <a:rPr 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rPr>
              <a:t>Spring Boot</a:t>
            </a:r>
            <a:r>
              <a:rPr lang="zh-CN" alt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rPr>
              <a:t>项目</a:t>
            </a:r>
            <a:endParaRPr lang="zh-CN" alt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endParaRPr>
          </a:p>
        </p:txBody>
      </p:sp>
      <p:sp>
        <p:nvSpPr>
          <p:cNvPr id="3" name="文本框 2"/>
          <p:cNvSpPr txBox="1"/>
          <p:nvPr/>
        </p:nvSpPr>
        <p:spPr>
          <a:xfrm>
            <a:off x="478790" y="1352550"/>
            <a:ext cx="8134985" cy="521970"/>
          </a:xfrm>
          <a:prstGeom prst="rect">
            <a:avLst/>
          </a:prstGeom>
          <a:noFill/>
        </p:spPr>
        <p:txBody>
          <a:bodyPr wrap="square" rtlCol="0">
            <a:spAutoFit/>
          </a:bodyPr>
          <a:p>
            <a:pPr marL="285750" indent="-285750">
              <a:buFont typeface="Arial" panose="020B0604020202020204" pitchFamily="34" charset="0"/>
              <a:buChar char="•"/>
            </a:pPr>
            <a:endParaRPr lang="zh-CN" altLang="en-US" sz="2800"/>
          </a:p>
        </p:txBody>
      </p:sp>
      <p:sp>
        <p:nvSpPr>
          <p:cNvPr id="4" name="文本框 3"/>
          <p:cNvSpPr txBox="1"/>
          <p:nvPr/>
        </p:nvSpPr>
        <p:spPr>
          <a:xfrm>
            <a:off x="478790" y="817245"/>
            <a:ext cx="10975340" cy="645160"/>
          </a:xfrm>
          <a:prstGeom prst="rect">
            <a:avLst/>
          </a:prstGeom>
          <a:noFill/>
        </p:spPr>
        <p:txBody>
          <a:bodyPr wrap="square" rtlCol="0">
            <a:spAutoFit/>
          </a:bodyPr>
          <a:p>
            <a:pPr indent="0">
              <a:lnSpc>
                <a:spcPct val="150000"/>
              </a:lnSpc>
              <a:buFont typeface="Arial" panose="020B0604020202020204" pitchFamily="34" charset="0"/>
              <a:buNone/>
            </a:pPr>
            <a:r>
              <a:rPr lang="en-US" altLang="zh-CN" sz="2400" b="1"/>
              <a:t>1</a:t>
            </a:r>
            <a:r>
              <a:rPr lang="zh-CN" altLang="en-US" sz="2400" b="1"/>
              <a:t>、编写启动类（入口类）</a:t>
            </a:r>
            <a:r>
              <a:rPr lang="zh-CN" sz="2400" b="1"/>
              <a:t>。</a:t>
            </a:r>
            <a:endParaRPr lang="zh-CN" sz="2400" b="1"/>
          </a:p>
        </p:txBody>
      </p:sp>
      <p:sp>
        <p:nvSpPr>
          <p:cNvPr id="8" name="文本框 7"/>
          <p:cNvSpPr txBox="1"/>
          <p:nvPr/>
        </p:nvSpPr>
        <p:spPr>
          <a:xfrm>
            <a:off x="2334895" y="1462405"/>
            <a:ext cx="7521575" cy="3692525"/>
          </a:xfrm>
          <a:prstGeom prst="rect">
            <a:avLst/>
          </a:prstGeom>
          <a:noFill/>
          <a:ln>
            <a:solidFill>
              <a:schemeClr val="tx1">
                <a:lumMod val="50000"/>
                <a:lumOff val="50000"/>
              </a:schemeClr>
            </a:solidFill>
          </a:ln>
        </p:spPr>
        <p:txBody>
          <a:bodyPr wrap="square" rtlCol="0">
            <a:spAutoFit/>
          </a:bodyPr>
          <a:p>
            <a:pPr indent="0">
              <a:buNone/>
            </a:pPr>
            <a:r>
              <a:rPr lang="en-US" altLang="zh-CN" b="1"/>
              <a:t>package com.example.demo;</a:t>
            </a:r>
            <a:endParaRPr lang="en-US" altLang="zh-CN" b="1"/>
          </a:p>
          <a:p>
            <a:pPr indent="0">
              <a:buNone/>
            </a:pPr>
            <a:endParaRPr lang="en-US" altLang="zh-CN" b="1"/>
          </a:p>
          <a:p>
            <a:pPr indent="0">
              <a:buNone/>
            </a:pPr>
            <a:r>
              <a:rPr lang="en-US" altLang="zh-CN" b="1"/>
              <a:t>import org.springframework.boot.SpringApplication;</a:t>
            </a:r>
            <a:endParaRPr lang="en-US" altLang="zh-CN" b="1"/>
          </a:p>
          <a:p>
            <a:pPr indent="0">
              <a:buNone/>
            </a:pPr>
            <a:r>
              <a:rPr lang="en-US" altLang="zh-CN" b="1"/>
              <a:t>import org.springframework.boot.autoconfigure.SpringBootApplication;</a:t>
            </a:r>
            <a:endParaRPr lang="en-US" altLang="zh-CN" b="1"/>
          </a:p>
          <a:p>
            <a:pPr indent="0">
              <a:buNone/>
            </a:pPr>
            <a:endParaRPr lang="en-US" altLang="zh-CN" b="1"/>
          </a:p>
          <a:p>
            <a:pPr indent="0">
              <a:buNone/>
            </a:pPr>
            <a:r>
              <a:rPr lang="en-US" altLang="zh-CN" b="1">
                <a:solidFill>
                  <a:srgbClr val="FF0000"/>
                </a:solidFill>
              </a:rPr>
              <a:t>@SpringBootApplication</a:t>
            </a:r>
            <a:endParaRPr lang="en-US" altLang="zh-CN" b="1"/>
          </a:p>
          <a:p>
            <a:pPr indent="0">
              <a:buNone/>
            </a:pPr>
            <a:r>
              <a:rPr lang="en-US" altLang="zh-CN" b="1"/>
              <a:t>public class DemoApplication {</a:t>
            </a:r>
            <a:endParaRPr lang="en-US" altLang="zh-CN" b="1"/>
          </a:p>
          <a:p>
            <a:pPr indent="0">
              <a:buNone/>
            </a:pPr>
            <a:endParaRPr lang="en-US" altLang="zh-CN" b="1"/>
          </a:p>
          <a:p>
            <a:pPr indent="0">
              <a:buNone/>
            </a:pPr>
            <a:r>
              <a:rPr lang="en-US" altLang="zh-CN" b="1"/>
              <a:t>    public static void main(String[] args) {</a:t>
            </a:r>
            <a:endParaRPr lang="en-US" altLang="zh-CN" b="1"/>
          </a:p>
          <a:p>
            <a:pPr indent="0">
              <a:buNone/>
            </a:pPr>
            <a:r>
              <a:rPr lang="en-US" altLang="zh-CN" b="1"/>
              <a:t>        </a:t>
            </a:r>
            <a:r>
              <a:rPr lang="en-US" altLang="zh-CN" b="1">
                <a:solidFill>
                  <a:srgbClr val="FF0000"/>
                </a:solidFill>
              </a:rPr>
              <a:t>SpringApplication.run(DemoApplication.class, args);</a:t>
            </a:r>
            <a:endParaRPr lang="en-US" altLang="zh-CN" b="1">
              <a:solidFill>
                <a:srgbClr val="FF0000"/>
              </a:solidFill>
            </a:endParaRPr>
          </a:p>
          <a:p>
            <a:pPr indent="0">
              <a:buNone/>
            </a:pPr>
            <a:r>
              <a:rPr lang="en-US" altLang="zh-CN" b="1"/>
              <a:t>    }</a:t>
            </a:r>
            <a:endParaRPr lang="en-US" altLang="zh-CN" b="1"/>
          </a:p>
          <a:p>
            <a:pPr indent="0">
              <a:buNone/>
            </a:pPr>
            <a:endParaRPr lang="en-US" altLang="zh-CN" b="1"/>
          </a:p>
          <a:p>
            <a:pPr indent="0">
              <a:buNone/>
            </a:pPr>
            <a:r>
              <a:rPr lang="en-US" altLang="zh-CN" b="1"/>
              <a:t>}</a:t>
            </a:r>
            <a:endParaRPr lang="en-US" altLang="zh-CN" b="1"/>
          </a:p>
        </p:txBody>
      </p:sp>
      <p:sp>
        <p:nvSpPr>
          <p:cNvPr id="9" name="矩形 8"/>
          <p:cNvSpPr/>
          <p:nvPr/>
        </p:nvSpPr>
        <p:spPr>
          <a:xfrm>
            <a:off x="9514840" y="252730"/>
            <a:ext cx="2677160" cy="484505"/>
          </a:xfrm>
          <a:prstGeom prst="rect">
            <a:avLst/>
          </a:prstGeom>
          <a:solidFill>
            <a:srgbClr val="6DB33F"/>
          </a:soli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p>
            <a:pPr algn="ctr"/>
            <a:endParaRPr lang="zh-CN" altLang="en-US"/>
          </a:p>
        </p:txBody>
      </p:sp>
      <p:sp>
        <p:nvSpPr>
          <p:cNvPr id="10" name="圆角矩形 9"/>
          <p:cNvSpPr/>
          <p:nvPr/>
        </p:nvSpPr>
        <p:spPr>
          <a:xfrm rot="16200000" flipV="1">
            <a:off x="11457520" y="249444"/>
            <a:ext cx="484287" cy="491115"/>
          </a:xfrm>
          <a:prstGeom prst="roundRect">
            <a:avLst>
              <a:gd name="adj" fmla="val 5039"/>
            </a:avLst>
          </a:prstGeom>
          <a:solidFill>
            <a:srgbClr val="6DB33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12" name="矩形 11"/>
          <p:cNvSpPr/>
          <p:nvPr/>
        </p:nvSpPr>
        <p:spPr>
          <a:xfrm>
            <a:off x="9515124" y="311604"/>
            <a:ext cx="1939290" cy="367030"/>
          </a:xfrm>
          <a:prstGeom prst="rect">
            <a:avLst/>
          </a:prstGeom>
        </p:spPr>
        <p:txBody>
          <a:bodyPr wrap="none" lIns="91436" tIns="45718" rIns="91436" bIns="45718">
            <a:spAutoFit/>
          </a:bodyPr>
          <a:p>
            <a:pPr algn="l"/>
            <a:r>
              <a:rPr lang="en-US" altLang="zh-CN" dirty="0">
                <a:solidFill>
                  <a:schemeClr val="bg1"/>
                </a:solidFill>
                <a:latin typeface="微软雅黑" panose="020B0503020204020204" pitchFamily="34" charset="-122"/>
                <a:ea typeface="微软雅黑" panose="020B0503020204020204" pitchFamily="34" charset="-122"/>
              </a:rPr>
              <a:t>Spring Boot</a:t>
            </a:r>
            <a:r>
              <a:rPr lang="zh-CN" altLang="en-US" dirty="0">
                <a:solidFill>
                  <a:schemeClr val="bg1"/>
                </a:solidFill>
                <a:latin typeface="微软雅黑" panose="020B0503020204020204" pitchFamily="34" charset="-122"/>
                <a:ea typeface="微软雅黑" panose="020B0503020204020204" pitchFamily="34" charset="-122"/>
              </a:rPr>
              <a:t>简介</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767" name="圆角矩形 1766"/>
          <p:cNvSpPr/>
          <p:nvPr/>
        </p:nvSpPr>
        <p:spPr>
          <a:xfrm rot="10800000" flipV="1">
            <a:off x="-5664" y="249441"/>
            <a:ext cx="484287" cy="491115"/>
          </a:xfrm>
          <a:prstGeom prst="roundRect">
            <a:avLst>
              <a:gd name="adj" fmla="val 5039"/>
            </a:avLst>
          </a:prstGeom>
          <a:solidFill>
            <a:srgbClr val="6DB33F"/>
          </a:solidFill>
          <a:ln>
            <a:solidFill>
              <a:srgbClr val="6DB33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2" name="矩形 1"/>
          <p:cNvSpPr/>
          <p:nvPr/>
        </p:nvSpPr>
        <p:spPr>
          <a:xfrm>
            <a:off x="478492" y="171784"/>
            <a:ext cx="3097530" cy="645160"/>
          </a:xfrm>
          <a:prstGeom prst="rect">
            <a:avLst/>
          </a:prstGeom>
        </p:spPr>
        <p:txBody>
          <a:bodyPr wrap="none">
            <a:spAutoFit/>
          </a:bodyPr>
          <a:lstStyle/>
          <a:p>
            <a:pPr>
              <a:lnSpc>
                <a:spcPct val="150000"/>
              </a:lnSpc>
            </a:pPr>
            <a:r>
              <a:rPr lang="zh-CN" alt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rPr>
              <a:t>开发</a:t>
            </a:r>
            <a:r>
              <a:rPr 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rPr>
              <a:t>Spring Boot</a:t>
            </a:r>
            <a:r>
              <a:rPr lang="zh-CN" alt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rPr>
              <a:t>项目</a:t>
            </a:r>
            <a:endParaRPr lang="zh-CN" alt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endParaRPr>
          </a:p>
        </p:txBody>
      </p:sp>
      <p:sp>
        <p:nvSpPr>
          <p:cNvPr id="3" name="文本框 2"/>
          <p:cNvSpPr txBox="1"/>
          <p:nvPr/>
        </p:nvSpPr>
        <p:spPr>
          <a:xfrm>
            <a:off x="478790" y="1352550"/>
            <a:ext cx="8134985" cy="521970"/>
          </a:xfrm>
          <a:prstGeom prst="rect">
            <a:avLst/>
          </a:prstGeom>
          <a:noFill/>
        </p:spPr>
        <p:txBody>
          <a:bodyPr wrap="square" rtlCol="0">
            <a:spAutoFit/>
          </a:bodyPr>
          <a:p>
            <a:pPr marL="285750" indent="-285750">
              <a:buFont typeface="Arial" panose="020B0604020202020204" pitchFamily="34" charset="0"/>
              <a:buChar char="•"/>
            </a:pPr>
            <a:endParaRPr lang="zh-CN" altLang="en-US" sz="2800"/>
          </a:p>
        </p:txBody>
      </p:sp>
      <p:sp>
        <p:nvSpPr>
          <p:cNvPr id="4" name="文本框 3"/>
          <p:cNvSpPr txBox="1"/>
          <p:nvPr/>
        </p:nvSpPr>
        <p:spPr>
          <a:xfrm>
            <a:off x="478790" y="817245"/>
            <a:ext cx="10975340" cy="645160"/>
          </a:xfrm>
          <a:prstGeom prst="rect">
            <a:avLst/>
          </a:prstGeom>
          <a:noFill/>
        </p:spPr>
        <p:txBody>
          <a:bodyPr wrap="square" rtlCol="0">
            <a:spAutoFit/>
          </a:bodyPr>
          <a:p>
            <a:pPr indent="0">
              <a:lnSpc>
                <a:spcPct val="150000"/>
              </a:lnSpc>
              <a:buFont typeface="Arial" panose="020B0604020202020204" pitchFamily="34" charset="0"/>
              <a:buNone/>
            </a:pPr>
            <a:r>
              <a:rPr lang="en-US" altLang="zh-CN" sz="2400" b="1"/>
              <a:t>2</a:t>
            </a:r>
            <a:r>
              <a:rPr lang="zh-CN" altLang="en-US" sz="2400" b="1"/>
              <a:t>、编写控制器</a:t>
            </a:r>
            <a:r>
              <a:rPr lang="zh-CN" sz="2400" b="1"/>
              <a:t>。</a:t>
            </a:r>
            <a:endParaRPr lang="zh-CN" sz="2400" b="1"/>
          </a:p>
        </p:txBody>
      </p:sp>
      <p:sp>
        <p:nvSpPr>
          <p:cNvPr id="8" name="文本框 7"/>
          <p:cNvSpPr txBox="1"/>
          <p:nvPr/>
        </p:nvSpPr>
        <p:spPr>
          <a:xfrm>
            <a:off x="2334895" y="1462405"/>
            <a:ext cx="7521575" cy="3969385"/>
          </a:xfrm>
          <a:prstGeom prst="rect">
            <a:avLst/>
          </a:prstGeom>
          <a:noFill/>
          <a:ln>
            <a:solidFill>
              <a:schemeClr val="tx1">
                <a:lumMod val="50000"/>
                <a:lumOff val="50000"/>
              </a:schemeClr>
            </a:solidFill>
          </a:ln>
        </p:spPr>
        <p:txBody>
          <a:bodyPr wrap="square" rtlCol="0">
            <a:spAutoFit/>
          </a:bodyPr>
          <a:p>
            <a:pPr indent="0">
              <a:buNone/>
            </a:pPr>
            <a:r>
              <a:rPr lang="en-US" altLang="zh-CN" b="1"/>
              <a:t>package com.example.controller;</a:t>
            </a:r>
            <a:endParaRPr lang="en-US" altLang="zh-CN" b="1"/>
          </a:p>
          <a:p>
            <a:pPr indent="0">
              <a:buNone/>
            </a:pPr>
            <a:endParaRPr lang="en-US" altLang="zh-CN" b="1"/>
          </a:p>
          <a:p>
            <a:pPr indent="0">
              <a:buNone/>
            </a:pPr>
            <a:r>
              <a:rPr lang="en-US" altLang="zh-CN" b="1"/>
              <a:t>import org.springframework.web.bind.annotation.GetMapping;</a:t>
            </a:r>
            <a:endParaRPr lang="en-US" altLang="zh-CN" b="1"/>
          </a:p>
          <a:p>
            <a:pPr indent="0">
              <a:buNone/>
            </a:pPr>
            <a:r>
              <a:rPr lang="en-US" altLang="zh-CN" b="1"/>
              <a:t>import org.springframework.web.bind.annotation.RestController;</a:t>
            </a:r>
            <a:endParaRPr lang="en-US" altLang="zh-CN" b="1"/>
          </a:p>
          <a:p>
            <a:pPr indent="0">
              <a:buNone/>
            </a:pPr>
            <a:endParaRPr lang="en-US" altLang="zh-CN" b="1"/>
          </a:p>
          <a:p>
            <a:pPr indent="0">
              <a:buNone/>
            </a:pPr>
            <a:r>
              <a:rPr lang="en-US" altLang="zh-CN" b="1">
                <a:solidFill>
                  <a:srgbClr val="FF0000"/>
                </a:solidFill>
              </a:rPr>
              <a:t>@RestController</a:t>
            </a:r>
            <a:endParaRPr lang="en-US" altLang="zh-CN" b="1"/>
          </a:p>
          <a:p>
            <a:pPr indent="0">
              <a:buNone/>
            </a:pPr>
            <a:r>
              <a:rPr lang="en-US" altLang="zh-CN" b="1"/>
              <a:t>public class HelloController {</a:t>
            </a:r>
            <a:endParaRPr lang="en-US" altLang="zh-CN" b="1"/>
          </a:p>
          <a:p>
            <a:pPr indent="0">
              <a:buNone/>
            </a:pPr>
            <a:endParaRPr lang="en-US" altLang="zh-CN" b="1"/>
          </a:p>
          <a:p>
            <a:pPr indent="0">
              <a:buNone/>
            </a:pPr>
            <a:r>
              <a:rPr lang="en-US" altLang="zh-CN" b="1"/>
              <a:t>    </a:t>
            </a:r>
            <a:r>
              <a:rPr lang="en-US" altLang="zh-CN" b="1">
                <a:solidFill>
                  <a:srgbClr val="FF0000"/>
                </a:solidFill>
              </a:rPr>
              <a:t>@GetMapping("/hello")</a:t>
            </a:r>
            <a:endParaRPr lang="en-US" altLang="zh-CN" b="1"/>
          </a:p>
          <a:p>
            <a:pPr indent="0">
              <a:buNone/>
            </a:pPr>
            <a:r>
              <a:rPr lang="en-US" altLang="zh-CN" b="1"/>
              <a:t>    public String hello() {</a:t>
            </a:r>
            <a:endParaRPr lang="en-US" altLang="zh-CN" b="1"/>
          </a:p>
          <a:p>
            <a:pPr indent="0">
              <a:buNone/>
            </a:pPr>
            <a:r>
              <a:rPr lang="en-US" altLang="zh-CN" b="1"/>
              <a:t>        return "hello Spring Boot!";</a:t>
            </a:r>
            <a:endParaRPr lang="en-US" altLang="zh-CN" b="1"/>
          </a:p>
          <a:p>
            <a:pPr indent="0">
              <a:buNone/>
            </a:pPr>
            <a:r>
              <a:rPr lang="en-US" altLang="zh-CN" b="1"/>
              <a:t>    }</a:t>
            </a:r>
            <a:endParaRPr lang="en-US" altLang="zh-CN" b="1"/>
          </a:p>
          <a:p>
            <a:pPr indent="0">
              <a:buNone/>
            </a:pPr>
            <a:endParaRPr lang="en-US" altLang="zh-CN" b="1"/>
          </a:p>
          <a:p>
            <a:pPr indent="0">
              <a:buNone/>
            </a:pPr>
            <a:r>
              <a:rPr lang="en-US" altLang="zh-CN" b="1"/>
              <a:t>}</a:t>
            </a:r>
            <a:endParaRPr lang="en-US" altLang="zh-CN" b="1"/>
          </a:p>
        </p:txBody>
      </p:sp>
      <p:sp>
        <p:nvSpPr>
          <p:cNvPr id="10" name="矩形 9"/>
          <p:cNvSpPr/>
          <p:nvPr/>
        </p:nvSpPr>
        <p:spPr>
          <a:xfrm>
            <a:off x="9514840" y="252730"/>
            <a:ext cx="2677160" cy="484505"/>
          </a:xfrm>
          <a:prstGeom prst="rect">
            <a:avLst/>
          </a:prstGeom>
          <a:solidFill>
            <a:srgbClr val="6DB33F"/>
          </a:soli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p>
            <a:pPr algn="ctr"/>
            <a:endParaRPr lang="zh-CN" altLang="en-US"/>
          </a:p>
        </p:txBody>
      </p:sp>
      <p:sp>
        <p:nvSpPr>
          <p:cNvPr id="11" name="圆角矩形 10"/>
          <p:cNvSpPr/>
          <p:nvPr/>
        </p:nvSpPr>
        <p:spPr>
          <a:xfrm rot="16200000" flipV="1">
            <a:off x="11457520" y="249444"/>
            <a:ext cx="484287" cy="491115"/>
          </a:xfrm>
          <a:prstGeom prst="roundRect">
            <a:avLst>
              <a:gd name="adj" fmla="val 5039"/>
            </a:avLst>
          </a:prstGeom>
          <a:solidFill>
            <a:srgbClr val="6DB33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13" name="矩形 12"/>
          <p:cNvSpPr/>
          <p:nvPr/>
        </p:nvSpPr>
        <p:spPr>
          <a:xfrm>
            <a:off x="9515124" y="311604"/>
            <a:ext cx="1939290" cy="367030"/>
          </a:xfrm>
          <a:prstGeom prst="rect">
            <a:avLst/>
          </a:prstGeom>
        </p:spPr>
        <p:txBody>
          <a:bodyPr wrap="none" lIns="91436" tIns="45718" rIns="91436" bIns="45718">
            <a:spAutoFit/>
          </a:bodyPr>
          <a:p>
            <a:pPr algn="l"/>
            <a:r>
              <a:rPr lang="en-US" altLang="zh-CN" dirty="0">
                <a:solidFill>
                  <a:schemeClr val="bg1"/>
                </a:solidFill>
                <a:latin typeface="微软雅黑" panose="020B0503020204020204" pitchFamily="34" charset="-122"/>
                <a:ea typeface="微软雅黑" panose="020B0503020204020204" pitchFamily="34" charset="-122"/>
              </a:rPr>
              <a:t>Spring Boot</a:t>
            </a:r>
            <a:r>
              <a:rPr lang="zh-CN" altLang="en-US" dirty="0">
                <a:solidFill>
                  <a:schemeClr val="bg1"/>
                </a:solidFill>
                <a:latin typeface="微软雅黑" panose="020B0503020204020204" pitchFamily="34" charset="-122"/>
                <a:ea typeface="微软雅黑" panose="020B0503020204020204" pitchFamily="34" charset="-122"/>
              </a:rPr>
              <a:t>简介</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6" name="矩形 5"/>
          <p:cNvSpPr/>
          <p:nvPr/>
        </p:nvSpPr>
        <p:spPr>
          <a:xfrm>
            <a:off x="9514840" y="252730"/>
            <a:ext cx="2677160" cy="484505"/>
          </a:xfrm>
          <a:prstGeom prst="rect">
            <a:avLst/>
          </a:prstGeom>
          <a:solidFill>
            <a:srgbClr val="6DB33F"/>
          </a:soli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6DB33F"/>
          </a:solidFill>
          <a:ln>
            <a:solidFill>
              <a:srgbClr val="6DB33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1770" name="圆角矩形 1769"/>
          <p:cNvSpPr/>
          <p:nvPr/>
        </p:nvSpPr>
        <p:spPr>
          <a:xfrm rot="16200000" flipV="1">
            <a:off x="11457520" y="249444"/>
            <a:ext cx="484287" cy="491115"/>
          </a:xfrm>
          <a:prstGeom prst="roundRect">
            <a:avLst>
              <a:gd name="adj" fmla="val 5039"/>
            </a:avLst>
          </a:prstGeom>
          <a:solidFill>
            <a:srgbClr val="6DB33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78492" y="171784"/>
            <a:ext cx="3097530" cy="645160"/>
          </a:xfrm>
          <a:prstGeom prst="rect">
            <a:avLst/>
          </a:prstGeom>
        </p:spPr>
        <p:txBody>
          <a:bodyPr wrap="none">
            <a:spAutoFit/>
          </a:bodyPr>
          <a:lstStyle/>
          <a:p>
            <a:pPr>
              <a:lnSpc>
                <a:spcPct val="150000"/>
              </a:lnSpc>
            </a:pPr>
            <a:r>
              <a:rPr lang="zh-CN" alt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rPr>
              <a:t>开发</a:t>
            </a:r>
            <a:r>
              <a:rPr 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rPr>
              <a:t>Spring Boot</a:t>
            </a:r>
            <a:r>
              <a:rPr lang="zh-CN" alt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rPr>
              <a:t>项目</a:t>
            </a:r>
            <a:endParaRPr lang="zh-CN" alt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endParaRPr>
          </a:p>
        </p:txBody>
      </p:sp>
      <p:sp>
        <p:nvSpPr>
          <p:cNvPr id="3" name="文本框 2"/>
          <p:cNvSpPr txBox="1"/>
          <p:nvPr/>
        </p:nvSpPr>
        <p:spPr>
          <a:xfrm>
            <a:off x="478790" y="1352550"/>
            <a:ext cx="8134985" cy="521970"/>
          </a:xfrm>
          <a:prstGeom prst="rect">
            <a:avLst/>
          </a:prstGeom>
          <a:noFill/>
        </p:spPr>
        <p:txBody>
          <a:bodyPr wrap="square" rtlCol="0">
            <a:spAutoFit/>
          </a:bodyPr>
          <a:p>
            <a:pPr marL="285750" indent="-285750">
              <a:buFont typeface="Arial" panose="020B0604020202020204" pitchFamily="34" charset="0"/>
              <a:buChar char="•"/>
            </a:pPr>
            <a:endParaRPr lang="zh-CN" altLang="en-US" sz="2800"/>
          </a:p>
        </p:txBody>
      </p:sp>
      <p:sp>
        <p:nvSpPr>
          <p:cNvPr id="4" name="文本框 3"/>
          <p:cNvSpPr txBox="1"/>
          <p:nvPr/>
        </p:nvSpPr>
        <p:spPr>
          <a:xfrm>
            <a:off x="478790" y="817245"/>
            <a:ext cx="10975340" cy="645160"/>
          </a:xfrm>
          <a:prstGeom prst="rect">
            <a:avLst/>
          </a:prstGeom>
          <a:noFill/>
        </p:spPr>
        <p:txBody>
          <a:bodyPr wrap="square" rtlCol="0">
            <a:spAutoFit/>
          </a:bodyPr>
          <a:p>
            <a:pPr indent="0">
              <a:lnSpc>
                <a:spcPct val="150000"/>
              </a:lnSpc>
              <a:buFont typeface="Arial" panose="020B0604020202020204" pitchFamily="34" charset="0"/>
              <a:buNone/>
            </a:pPr>
            <a:r>
              <a:rPr lang="en-US" altLang="zh-CN" sz="2400" b="1"/>
              <a:t>3</a:t>
            </a:r>
            <a:r>
              <a:rPr lang="zh-CN" altLang="en-US" sz="2400" b="1"/>
              <a:t>、启动项目，运行</a:t>
            </a:r>
            <a:r>
              <a:rPr lang="en-US" altLang="zh-CN" sz="2400" b="1"/>
              <a:t>main</a:t>
            </a:r>
            <a:r>
              <a:rPr lang="zh-CN" altLang="en-US" sz="2400" b="1"/>
              <a:t>方法。</a:t>
            </a:r>
            <a:endParaRPr lang="zh-CN" altLang="en-US" sz="2400" b="1"/>
          </a:p>
        </p:txBody>
      </p:sp>
      <p:pic>
        <p:nvPicPr>
          <p:cNvPr id="5" name="图片 4"/>
          <p:cNvPicPr>
            <a:picLocks noChangeAspect="1"/>
          </p:cNvPicPr>
          <p:nvPr/>
        </p:nvPicPr>
        <p:blipFill>
          <a:blip r:embed="rId1"/>
          <a:stretch>
            <a:fillRect/>
          </a:stretch>
        </p:blipFill>
        <p:spPr>
          <a:xfrm>
            <a:off x="480695" y="1462405"/>
            <a:ext cx="11230308" cy="4680000"/>
          </a:xfrm>
          <a:prstGeom prst="rect">
            <a:avLst/>
          </a:prstGeom>
        </p:spPr>
      </p:pic>
      <p:sp>
        <p:nvSpPr>
          <p:cNvPr id="7" name="矩形 6"/>
          <p:cNvSpPr/>
          <p:nvPr/>
        </p:nvSpPr>
        <p:spPr>
          <a:xfrm>
            <a:off x="9515124" y="311604"/>
            <a:ext cx="1939290" cy="367030"/>
          </a:xfrm>
          <a:prstGeom prst="rect">
            <a:avLst/>
          </a:prstGeom>
        </p:spPr>
        <p:txBody>
          <a:bodyPr wrap="none" lIns="91436" tIns="45718" rIns="91436" bIns="45718">
            <a:spAutoFit/>
          </a:bodyPr>
          <a:p>
            <a:pPr algn="l"/>
            <a:r>
              <a:rPr lang="en-US" altLang="zh-CN" dirty="0">
                <a:solidFill>
                  <a:schemeClr val="bg1"/>
                </a:solidFill>
                <a:latin typeface="微软雅黑" panose="020B0503020204020204" pitchFamily="34" charset="-122"/>
                <a:ea typeface="微软雅黑" panose="020B0503020204020204" pitchFamily="34" charset="-122"/>
              </a:rPr>
              <a:t>Spring Boot</a:t>
            </a:r>
            <a:r>
              <a:rPr lang="zh-CN" altLang="en-US" dirty="0">
                <a:solidFill>
                  <a:schemeClr val="bg1"/>
                </a:solidFill>
                <a:latin typeface="微软雅黑" panose="020B0503020204020204" pitchFamily="34" charset="-122"/>
                <a:ea typeface="微软雅黑" panose="020B0503020204020204" pitchFamily="34" charset="-122"/>
              </a:rPr>
              <a:t>简介</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766" name="矩形 1765"/>
          <p:cNvSpPr/>
          <p:nvPr/>
        </p:nvSpPr>
        <p:spPr>
          <a:xfrm>
            <a:off x="9514840" y="252730"/>
            <a:ext cx="2677160" cy="484505"/>
          </a:xfrm>
          <a:prstGeom prst="rect">
            <a:avLst/>
          </a:prstGeom>
          <a:solidFill>
            <a:srgbClr val="6DB33F"/>
          </a:soli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6DB33F"/>
          </a:solidFill>
          <a:ln>
            <a:solidFill>
              <a:srgbClr val="6DB33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1769" name="矩形 1768"/>
          <p:cNvSpPr/>
          <p:nvPr/>
        </p:nvSpPr>
        <p:spPr>
          <a:xfrm>
            <a:off x="9515124" y="311604"/>
            <a:ext cx="1939290" cy="367030"/>
          </a:xfrm>
          <a:prstGeom prst="rect">
            <a:avLst/>
          </a:prstGeom>
        </p:spPr>
        <p:txBody>
          <a:bodyPr wrap="none" lIns="91436" tIns="45718" rIns="91436" bIns="45718">
            <a:spAutoFit/>
          </a:bodyPr>
          <a:lstStyle/>
          <a:p>
            <a:pPr algn="l"/>
            <a:r>
              <a:rPr lang="en-US" altLang="zh-CN" dirty="0">
                <a:solidFill>
                  <a:schemeClr val="bg1"/>
                </a:solidFill>
                <a:latin typeface="微软雅黑" panose="020B0503020204020204" pitchFamily="34" charset="-122"/>
                <a:ea typeface="微软雅黑" panose="020B0503020204020204" pitchFamily="34" charset="-122"/>
              </a:rPr>
              <a:t>Spring Boot</a:t>
            </a:r>
            <a:r>
              <a:rPr lang="zh-CN" altLang="en-US" dirty="0">
                <a:solidFill>
                  <a:schemeClr val="bg1"/>
                </a:solidFill>
                <a:latin typeface="微软雅黑" panose="020B0503020204020204" pitchFamily="34" charset="-122"/>
                <a:ea typeface="微软雅黑" panose="020B0503020204020204" pitchFamily="34" charset="-122"/>
              </a:rPr>
              <a:t>简介</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770" name="圆角矩形 1769"/>
          <p:cNvSpPr/>
          <p:nvPr/>
        </p:nvSpPr>
        <p:spPr>
          <a:xfrm rot="16200000" flipV="1">
            <a:off x="11457520" y="249444"/>
            <a:ext cx="484287" cy="491115"/>
          </a:xfrm>
          <a:prstGeom prst="roundRect">
            <a:avLst>
              <a:gd name="adj" fmla="val 5039"/>
            </a:avLst>
          </a:prstGeom>
          <a:solidFill>
            <a:srgbClr val="6DB33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78492" y="171784"/>
            <a:ext cx="3097530" cy="645160"/>
          </a:xfrm>
          <a:prstGeom prst="rect">
            <a:avLst/>
          </a:prstGeom>
        </p:spPr>
        <p:txBody>
          <a:bodyPr wrap="none">
            <a:spAutoFit/>
          </a:bodyPr>
          <a:lstStyle/>
          <a:p>
            <a:pPr>
              <a:lnSpc>
                <a:spcPct val="150000"/>
              </a:lnSpc>
            </a:pPr>
            <a:r>
              <a:rPr lang="zh-CN" alt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rPr>
              <a:t>开发</a:t>
            </a:r>
            <a:r>
              <a:rPr 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rPr>
              <a:t>Spring Boot</a:t>
            </a:r>
            <a:r>
              <a:rPr lang="zh-CN" alt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rPr>
              <a:t>项目</a:t>
            </a:r>
            <a:endParaRPr lang="zh-CN" alt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endParaRPr>
          </a:p>
        </p:txBody>
      </p:sp>
      <p:sp>
        <p:nvSpPr>
          <p:cNvPr id="3" name="文本框 2"/>
          <p:cNvSpPr txBox="1"/>
          <p:nvPr/>
        </p:nvSpPr>
        <p:spPr>
          <a:xfrm>
            <a:off x="478790" y="1352550"/>
            <a:ext cx="8134985" cy="521970"/>
          </a:xfrm>
          <a:prstGeom prst="rect">
            <a:avLst/>
          </a:prstGeom>
          <a:noFill/>
        </p:spPr>
        <p:txBody>
          <a:bodyPr wrap="square" rtlCol="0">
            <a:spAutoFit/>
          </a:bodyPr>
          <a:p>
            <a:pPr marL="285750" indent="-285750">
              <a:buFont typeface="Arial" panose="020B0604020202020204" pitchFamily="34" charset="0"/>
              <a:buChar char="•"/>
            </a:pPr>
            <a:endParaRPr lang="zh-CN" altLang="en-US" sz="2800"/>
          </a:p>
        </p:txBody>
      </p:sp>
      <p:sp>
        <p:nvSpPr>
          <p:cNvPr id="4" name="文本框 3"/>
          <p:cNvSpPr txBox="1"/>
          <p:nvPr/>
        </p:nvSpPr>
        <p:spPr>
          <a:xfrm>
            <a:off x="478790" y="817245"/>
            <a:ext cx="10975340" cy="645160"/>
          </a:xfrm>
          <a:prstGeom prst="rect">
            <a:avLst/>
          </a:prstGeom>
          <a:noFill/>
        </p:spPr>
        <p:txBody>
          <a:bodyPr wrap="square" rtlCol="0">
            <a:spAutoFit/>
          </a:bodyPr>
          <a:p>
            <a:pPr indent="0">
              <a:lnSpc>
                <a:spcPct val="150000"/>
              </a:lnSpc>
              <a:buFont typeface="Arial" panose="020B0604020202020204" pitchFamily="34" charset="0"/>
              <a:buNone/>
            </a:pPr>
            <a:r>
              <a:rPr lang="en-US" altLang="zh-CN" sz="2400" b="1"/>
              <a:t>4</a:t>
            </a:r>
            <a:r>
              <a:rPr lang="zh-CN" altLang="en-US" sz="2400" b="1"/>
              <a:t>、在浏览器输入</a:t>
            </a:r>
            <a:r>
              <a:rPr lang="en-US" altLang="zh-CN" sz="2400" b="1"/>
              <a:t>”http://localhost:8080/hello”</a:t>
            </a:r>
            <a:r>
              <a:rPr lang="zh-CN" altLang="en-US" sz="2400" b="1"/>
              <a:t>进行访问。</a:t>
            </a:r>
            <a:endParaRPr lang="zh-CN" altLang="en-US" sz="2400" b="1"/>
          </a:p>
        </p:txBody>
      </p:sp>
      <p:pic>
        <p:nvPicPr>
          <p:cNvPr id="5" name="图片 4"/>
          <p:cNvPicPr>
            <a:picLocks noChangeAspect="1"/>
          </p:cNvPicPr>
          <p:nvPr/>
        </p:nvPicPr>
        <p:blipFill>
          <a:blip r:embed="rId1"/>
          <a:stretch>
            <a:fillRect/>
          </a:stretch>
        </p:blipFill>
        <p:spPr>
          <a:xfrm>
            <a:off x="3890645" y="2191385"/>
            <a:ext cx="4410075" cy="10953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3" name="矩形 2"/>
          <p:cNvSpPr/>
          <p:nvPr/>
        </p:nvSpPr>
        <p:spPr>
          <a:xfrm>
            <a:off x="1669145" y="1227919"/>
            <a:ext cx="8998856" cy="4476196"/>
          </a:xfrm>
          <a:prstGeom prst="rect">
            <a:avLst/>
          </a:prstGeom>
          <a:solidFill>
            <a:schemeClr val="tx1">
              <a:lumMod val="65000"/>
              <a:lumOff val="3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文本框 199"/>
          <p:cNvSpPr txBox="1"/>
          <p:nvPr/>
        </p:nvSpPr>
        <p:spPr>
          <a:xfrm>
            <a:off x="2611755" y="1894840"/>
            <a:ext cx="4489450" cy="645160"/>
          </a:xfrm>
          <a:prstGeom prst="rect">
            <a:avLst/>
          </a:prstGeom>
          <a:noFill/>
        </p:spPr>
        <p:txBody>
          <a:bodyPr wrap="square" rtlCol="0">
            <a:spAutoFit/>
          </a:bodyPr>
          <a:lstStyle/>
          <a:p>
            <a:r>
              <a:rPr lang="en-US" altLang="zh-CN" sz="3600" b="1" dirty="0">
                <a:solidFill>
                  <a:schemeClr val="bg1"/>
                </a:solidFill>
                <a:latin typeface="方正清刻本悦宋简体" panose="02000000000000000000" pitchFamily="2" charset="-122"/>
                <a:ea typeface="方正清刻本悦宋简体" panose="02000000000000000000" pitchFamily="2" charset="-122"/>
              </a:rPr>
              <a:t>2 Spring Boot</a:t>
            </a:r>
            <a:r>
              <a:rPr lang="zh-CN" altLang="en-US" sz="3600" b="1" dirty="0">
                <a:solidFill>
                  <a:schemeClr val="bg1"/>
                </a:solidFill>
                <a:latin typeface="方正清刻本悦宋简体" panose="02000000000000000000" pitchFamily="2" charset="-122"/>
                <a:ea typeface="方正清刻本悦宋简体" panose="02000000000000000000" pitchFamily="2" charset="-122"/>
              </a:rPr>
              <a:t>配置</a:t>
            </a:r>
            <a:endParaRPr lang="zh-CN" altLang="en-US" sz="3600" b="1" dirty="0">
              <a:solidFill>
                <a:schemeClr val="bg1"/>
              </a:solidFill>
              <a:latin typeface="方正清刻本悦宋简体" panose="02000000000000000000" pitchFamily="2" charset="-122"/>
              <a:ea typeface="方正清刻本悦宋简体" panose="02000000000000000000" pitchFamily="2" charset="-122"/>
            </a:endParaRPr>
          </a:p>
        </p:txBody>
      </p:sp>
      <p:sp>
        <p:nvSpPr>
          <p:cNvPr id="4" name="文本框 3"/>
          <p:cNvSpPr txBox="1"/>
          <p:nvPr/>
        </p:nvSpPr>
        <p:spPr>
          <a:xfrm>
            <a:off x="2611755" y="2846070"/>
            <a:ext cx="5182235" cy="2306955"/>
          </a:xfrm>
          <a:prstGeom prst="rect">
            <a:avLst/>
          </a:prstGeom>
          <a:noFill/>
        </p:spPr>
        <p:txBody>
          <a:bodyPr wrap="square" rtlCol="0">
            <a:spAutoFit/>
          </a:bodyPr>
          <a:lstStyle/>
          <a:p>
            <a:pPr>
              <a:lnSpc>
                <a:spcPct val="150000"/>
              </a:lnSpc>
            </a:pPr>
            <a:r>
              <a:rPr lang="en-US" altLang="zh-CN" sz="2400" dirty="0" smtClean="0">
                <a:solidFill>
                  <a:schemeClr val="bg1"/>
                </a:solidFill>
              </a:rPr>
              <a:t>1.</a:t>
            </a:r>
            <a:r>
              <a:rPr lang="en-US" sz="2400" dirty="0" smtClean="0">
                <a:solidFill>
                  <a:schemeClr val="bg1"/>
                </a:solidFill>
              </a:rPr>
              <a:t>spring-boot-starter-parent</a:t>
            </a:r>
            <a:endParaRPr lang="en-US" sz="2400" dirty="0" smtClean="0">
              <a:solidFill>
                <a:schemeClr val="bg1"/>
              </a:solidFill>
            </a:endParaRPr>
          </a:p>
          <a:p>
            <a:pPr>
              <a:lnSpc>
                <a:spcPct val="150000"/>
              </a:lnSpc>
            </a:pPr>
            <a:r>
              <a:rPr lang="en-US" sz="2400" dirty="0">
                <a:solidFill>
                  <a:schemeClr val="bg1"/>
                </a:solidFill>
              </a:rPr>
              <a:t>2.@SpringBootApplication</a:t>
            </a:r>
            <a:endParaRPr lang="en-US" sz="2400" dirty="0">
              <a:solidFill>
                <a:schemeClr val="bg1"/>
              </a:solidFill>
            </a:endParaRPr>
          </a:p>
          <a:p>
            <a:pPr>
              <a:lnSpc>
                <a:spcPct val="150000"/>
              </a:lnSpc>
            </a:pPr>
            <a:r>
              <a:rPr lang="en-US" sz="2400" dirty="0">
                <a:solidFill>
                  <a:schemeClr val="bg1"/>
                </a:solidFill>
              </a:rPr>
              <a:t>3.Properties</a:t>
            </a:r>
            <a:r>
              <a:rPr lang="zh-CN" altLang="en-US" sz="2400" dirty="0">
                <a:solidFill>
                  <a:schemeClr val="bg1"/>
                </a:solidFill>
              </a:rPr>
              <a:t>配置</a:t>
            </a:r>
            <a:endParaRPr lang="zh-CN" altLang="en-US" sz="2400" dirty="0">
              <a:solidFill>
                <a:schemeClr val="bg1"/>
              </a:solidFill>
            </a:endParaRPr>
          </a:p>
          <a:p>
            <a:pPr>
              <a:lnSpc>
                <a:spcPct val="150000"/>
              </a:lnSpc>
            </a:pPr>
            <a:r>
              <a:rPr lang="en-US" altLang="zh-CN" sz="2400" dirty="0">
                <a:solidFill>
                  <a:schemeClr val="bg1"/>
                </a:solidFill>
              </a:rPr>
              <a:t>4.</a:t>
            </a:r>
            <a:r>
              <a:rPr lang="zh-CN" altLang="en-US" sz="2400" dirty="0">
                <a:solidFill>
                  <a:schemeClr val="bg1"/>
                </a:solidFill>
              </a:rPr>
              <a:t>类型安全配置属性</a:t>
            </a:r>
            <a:endParaRPr lang="zh-CN" altLang="en-US" sz="2400"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767" name="圆角矩形 1766"/>
          <p:cNvSpPr/>
          <p:nvPr/>
        </p:nvSpPr>
        <p:spPr>
          <a:xfrm rot="10800000" flipV="1">
            <a:off x="-5664" y="249441"/>
            <a:ext cx="484287" cy="491115"/>
          </a:xfrm>
          <a:prstGeom prst="roundRect">
            <a:avLst>
              <a:gd name="adj" fmla="val 5039"/>
            </a:avLst>
          </a:prstGeom>
          <a:solidFill>
            <a:srgbClr val="6DB33F"/>
          </a:solidFill>
          <a:ln>
            <a:solidFill>
              <a:srgbClr val="6DB33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en-US" altLang="zh-CN" sz="3600" dirty="0"/>
          </a:p>
        </p:txBody>
      </p:sp>
      <p:sp>
        <p:nvSpPr>
          <p:cNvPr id="2" name="矩形 1"/>
          <p:cNvSpPr/>
          <p:nvPr/>
        </p:nvSpPr>
        <p:spPr>
          <a:xfrm>
            <a:off x="478492" y="171784"/>
            <a:ext cx="4178300" cy="645160"/>
          </a:xfrm>
          <a:prstGeom prst="rect">
            <a:avLst/>
          </a:prstGeom>
        </p:spPr>
        <p:txBody>
          <a:bodyPr wrap="none">
            <a:spAutoFit/>
          </a:bodyPr>
          <a:lstStyle/>
          <a:p>
            <a:pPr>
              <a:lnSpc>
                <a:spcPct val="150000"/>
              </a:lnSpc>
            </a:pPr>
            <a:r>
              <a:rPr 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rPr>
              <a:t>spring-boot-starter-parent</a:t>
            </a:r>
            <a:endParaRPr 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endParaRPr>
          </a:p>
        </p:txBody>
      </p:sp>
      <p:sp>
        <p:nvSpPr>
          <p:cNvPr id="3" name="文本框 2"/>
          <p:cNvSpPr txBox="1"/>
          <p:nvPr/>
        </p:nvSpPr>
        <p:spPr>
          <a:xfrm>
            <a:off x="478790" y="1352550"/>
            <a:ext cx="8134985" cy="521970"/>
          </a:xfrm>
          <a:prstGeom prst="rect">
            <a:avLst/>
          </a:prstGeom>
          <a:noFill/>
        </p:spPr>
        <p:txBody>
          <a:bodyPr wrap="square" rtlCol="0">
            <a:spAutoFit/>
          </a:bodyPr>
          <a:p>
            <a:pPr marL="285750" indent="-285750">
              <a:buFont typeface="Arial" panose="020B0604020202020204" pitchFamily="34" charset="0"/>
              <a:buChar char="•"/>
            </a:pPr>
            <a:endParaRPr lang="zh-CN" altLang="en-US" sz="2800"/>
          </a:p>
        </p:txBody>
      </p:sp>
      <p:sp>
        <p:nvSpPr>
          <p:cNvPr id="4" name="文本框 3"/>
          <p:cNvSpPr txBox="1"/>
          <p:nvPr/>
        </p:nvSpPr>
        <p:spPr>
          <a:xfrm>
            <a:off x="478790" y="817245"/>
            <a:ext cx="10975340" cy="3969385"/>
          </a:xfrm>
          <a:prstGeom prst="rect">
            <a:avLst/>
          </a:prstGeom>
          <a:noFill/>
        </p:spPr>
        <p:txBody>
          <a:bodyPr wrap="square" rtlCol="0">
            <a:spAutoFit/>
          </a:bodyPr>
          <a:p>
            <a:pPr marL="342900" indent="-342900">
              <a:lnSpc>
                <a:spcPct val="150000"/>
              </a:lnSpc>
              <a:buFont typeface="Arial" panose="020B0604020202020204" pitchFamily="34" charset="0"/>
              <a:buChar char="•"/>
            </a:pPr>
            <a:r>
              <a:rPr lang="en-US" altLang="zh-CN" sz="2400" b="1"/>
              <a:t>spring-boot-starter-parent</a:t>
            </a:r>
            <a:r>
              <a:rPr lang="zh-CN" altLang="en-US" sz="2400" b="1"/>
              <a:t>（</a:t>
            </a:r>
            <a:r>
              <a:rPr lang="en-US" altLang="zh-CN" sz="2400" b="1"/>
              <a:t>pom.xml</a:t>
            </a:r>
            <a:r>
              <a:rPr lang="zh-CN" altLang="en-US" sz="2400" b="1"/>
              <a:t>文件中）</a:t>
            </a:r>
            <a:r>
              <a:rPr lang="zh-CN" altLang="en-US" sz="2400" b="1"/>
              <a:t>主要提供如下默认配置：</a:t>
            </a:r>
            <a:endParaRPr lang="zh-CN" altLang="en-US" sz="2400" b="1"/>
          </a:p>
          <a:p>
            <a:pPr marL="914400" lvl="1" indent="-457200">
              <a:lnSpc>
                <a:spcPct val="150000"/>
              </a:lnSpc>
              <a:buFont typeface="Arial" panose="020B0604020202020204" pitchFamily="34" charset="0"/>
              <a:buAutoNum type="arabicPeriod"/>
            </a:pPr>
            <a:r>
              <a:rPr lang="en-US" altLang="zh-CN" sz="2400" b="1"/>
              <a:t>Java</a:t>
            </a:r>
            <a:r>
              <a:rPr lang="zh-CN" altLang="en-US" sz="2400" b="1"/>
              <a:t>版本默认使用</a:t>
            </a:r>
            <a:r>
              <a:rPr lang="en-US" altLang="zh-CN" sz="2400" b="1"/>
              <a:t>1.8</a:t>
            </a:r>
            <a:endParaRPr lang="en-US" altLang="zh-CN" sz="2400" b="1"/>
          </a:p>
          <a:p>
            <a:pPr marL="914400" lvl="1" indent="-457200">
              <a:lnSpc>
                <a:spcPct val="150000"/>
              </a:lnSpc>
              <a:buFont typeface="Arial" panose="020B0604020202020204" pitchFamily="34" charset="0"/>
              <a:buAutoNum type="arabicPeriod"/>
            </a:pPr>
            <a:r>
              <a:rPr lang="zh-CN" altLang="en-US" sz="2400" b="1"/>
              <a:t>编码格式默认使用</a:t>
            </a:r>
            <a:r>
              <a:rPr lang="en-US" altLang="zh-CN" sz="2400" b="1"/>
              <a:t>UTF-8</a:t>
            </a:r>
            <a:endParaRPr lang="en-US" altLang="zh-CN" sz="2400" b="1"/>
          </a:p>
          <a:p>
            <a:pPr marL="914400" lvl="1" indent="-457200">
              <a:lnSpc>
                <a:spcPct val="150000"/>
              </a:lnSpc>
              <a:buFont typeface="Arial" panose="020B0604020202020204" pitchFamily="34" charset="0"/>
              <a:buAutoNum type="arabicPeriod"/>
            </a:pPr>
            <a:r>
              <a:rPr lang="zh-CN" altLang="en-US" sz="2400" b="1"/>
              <a:t>提供</a:t>
            </a:r>
            <a:r>
              <a:rPr lang="en-US" altLang="zh-CN" sz="2400" b="1"/>
              <a:t>Dependency Management</a:t>
            </a:r>
            <a:r>
              <a:rPr lang="zh-CN" altLang="en-US" sz="2400" b="1"/>
              <a:t>进行项目依赖的版本管理</a:t>
            </a:r>
            <a:endParaRPr lang="zh-CN" altLang="en-US" sz="2400" b="1"/>
          </a:p>
          <a:p>
            <a:pPr marL="914400" lvl="1" indent="-457200">
              <a:lnSpc>
                <a:spcPct val="150000"/>
              </a:lnSpc>
              <a:buFont typeface="Arial" panose="020B0604020202020204" pitchFamily="34" charset="0"/>
              <a:buAutoNum type="arabicPeriod"/>
            </a:pPr>
            <a:r>
              <a:rPr lang="zh-CN" altLang="en-US" sz="2400" b="1"/>
              <a:t>默认的资源过滤与插件配置</a:t>
            </a:r>
            <a:endParaRPr lang="zh-CN" altLang="en-US" sz="2400" b="1"/>
          </a:p>
          <a:p>
            <a:pPr marL="342900" lvl="0" indent="-342900">
              <a:lnSpc>
                <a:spcPct val="150000"/>
              </a:lnSpc>
              <a:buFont typeface="Arial" panose="020B0604020202020204" pitchFamily="34" charset="0"/>
              <a:buChar char="•"/>
            </a:pPr>
            <a:r>
              <a:rPr lang="en-US" altLang="zh-CN" sz="2400" b="1">
                <a:solidFill>
                  <a:schemeClr val="tx1"/>
                </a:solidFill>
                <a:sym typeface="+mn-ea"/>
              </a:rPr>
              <a:t>spring-boot-starter-parent</a:t>
            </a:r>
            <a:r>
              <a:rPr lang="zh-CN" altLang="en-US" sz="2400" b="1">
                <a:sym typeface="+mn-ea"/>
              </a:rPr>
              <a:t>虽然方便，但是在公司中开发微服务项目或者多模块项目时一般需要使用公司自己的</a:t>
            </a:r>
            <a:r>
              <a:rPr lang="en-US" altLang="zh-CN" sz="2400" b="1">
                <a:sym typeface="+mn-ea"/>
              </a:rPr>
              <a:t>parent</a:t>
            </a:r>
            <a:r>
              <a:rPr lang="zh-CN" altLang="en-US" sz="2400" b="1">
                <a:sym typeface="+mn-ea"/>
              </a:rPr>
              <a:t>。</a:t>
            </a:r>
            <a:endParaRPr lang="zh-CN" altLang="en-US" sz="2400" b="1"/>
          </a:p>
        </p:txBody>
      </p:sp>
      <p:sp>
        <p:nvSpPr>
          <p:cNvPr id="6" name="矩形 5"/>
          <p:cNvSpPr/>
          <p:nvPr/>
        </p:nvSpPr>
        <p:spPr>
          <a:xfrm>
            <a:off x="9514840" y="252730"/>
            <a:ext cx="2677160" cy="484505"/>
          </a:xfrm>
          <a:prstGeom prst="rect">
            <a:avLst/>
          </a:prstGeom>
          <a:solidFill>
            <a:srgbClr val="6DB33F"/>
          </a:soli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p>
            <a:pPr algn="ctr"/>
            <a:endParaRPr lang="zh-CN" altLang="en-US"/>
          </a:p>
        </p:txBody>
      </p:sp>
      <p:sp>
        <p:nvSpPr>
          <p:cNvPr id="7" name="圆角矩形 6"/>
          <p:cNvSpPr/>
          <p:nvPr/>
        </p:nvSpPr>
        <p:spPr>
          <a:xfrm rot="16200000" flipV="1">
            <a:off x="11457520" y="249444"/>
            <a:ext cx="484287" cy="491115"/>
          </a:xfrm>
          <a:prstGeom prst="roundRect">
            <a:avLst>
              <a:gd name="adj" fmla="val 5039"/>
            </a:avLst>
          </a:prstGeom>
          <a:solidFill>
            <a:srgbClr val="6DB33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9" name="矩形 8"/>
          <p:cNvSpPr/>
          <p:nvPr/>
        </p:nvSpPr>
        <p:spPr>
          <a:xfrm>
            <a:off x="9515124" y="311604"/>
            <a:ext cx="1939290" cy="367030"/>
          </a:xfrm>
          <a:prstGeom prst="rect">
            <a:avLst/>
          </a:prstGeom>
        </p:spPr>
        <p:txBody>
          <a:bodyPr wrap="none" lIns="91436" tIns="45718" rIns="91436" bIns="45718">
            <a:spAutoFit/>
          </a:bodyPr>
          <a:p>
            <a:pPr algn="l"/>
            <a:r>
              <a:rPr lang="en-US" altLang="zh-CN" dirty="0">
                <a:solidFill>
                  <a:schemeClr val="bg1"/>
                </a:solidFill>
                <a:latin typeface="微软雅黑" panose="020B0503020204020204" pitchFamily="34" charset="-122"/>
                <a:ea typeface="微软雅黑" panose="020B0503020204020204" pitchFamily="34" charset="-122"/>
              </a:rPr>
              <a:t>Spring Boot</a:t>
            </a:r>
            <a:r>
              <a:rPr lang="zh-CN" altLang="en-US" dirty="0">
                <a:solidFill>
                  <a:schemeClr val="bg1"/>
                </a:solidFill>
                <a:latin typeface="微软雅黑" panose="020B0503020204020204" pitchFamily="34" charset="-122"/>
                <a:ea typeface="微软雅黑" panose="020B0503020204020204" pitchFamily="34" charset="-122"/>
              </a:rPr>
              <a:t>配置</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767" name="圆角矩形 1766"/>
          <p:cNvSpPr/>
          <p:nvPr/>
        </p:nvSpPr>
        <p:spPr>
          <a:xfrm rot="10800000" flipV="1">
            <a:off x="-5664" y="249441"/>
            <a:ext cx="484287" cy="491115"/>
          </a:xfrm>
          <a:prstGeom prst="roundRect">
            <a:avLst>
              <a:gd name="adj" fmla="val 5039"/>
            </a:avLst>
          </a:prstGeom>
          <a:solidFill>
            <a:srgbClr val="6DB33F"/>
          </a:solidFill>
          <a:ln>
            <a:solidFill>
              <a:srgbClr val="6DB33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en-US" altLang="zh-CN" sz="3600" dirty="0"/>
          </a:p>
        </p:txBody>
      </p:sp>
      <p:sp>
        <p:nvSpPr>
          <p:cNvPr id="2" name="矩形 1"/>
          <p:cNvSpPr/>
          <p:nvPr/>
        </p:nvSpPr>
        <p:spPr>
          <a:xfrm>
            <a:off x="478492" y="171784"/>
            <a:ext cx="3563620" cy="645160"/>
          </a:xfrm>
          <a:prstGeom prst="rect">
            <a:avLst/>
          </a:prstGeom>
        </p:spPr>
        <p:txBody>
          <a:bodyPr wrap="none">
            <a:spAutoFit/>
          </a:bodyPr>
          <a:lstStyle/>
          <a:p>
            <a:pPr>
              <a:lnSpc>
                <a:spcPct val="150000"/>
              </a:lnSpc>
            </a:pPr>
            <a:r>
              <a:rPr 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rPr>
              <a:t>@SpringBootApplication</a:t>
            </a:r>
            <a:endParaRPr 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endParaRPr>
          </a:p>
        </p:txBody>
      </p:sp>
      <p:sp>
        <p:nvSpPr>
          <p:cNvPr id="3" name="文本框 2"/>
          <p:cNvSpPr txBox="1"/>
          <p:nvPr/>
        </p:nvSpPr>
        <p:spPr>
          <a:xfrm>
            <a:off x="478790" y="1352550"/>
            <a:ext cx="8134985" cy="521970"/>
          </a:xfrm>
          <a:prstGeom prst="rect">
            <a:avLst/>
          </a:prstGeom>
          <a:noFill/>
        </p:spPr>
        <p:txBody>
          <a:bodyPr wrap="square" rtlCol="0">
            <a:spAutoFit/>
          </a:bodyPr>
          <a:p>
            <a:pPr marL="285750" indent="-285750">
              <a:buFont typeface="Arial" panose="020B0604020202020204" pitchFamily="34" charset="0"/>
              <a:buChar char="•"/>
            </a:pPr>
            <a:endParaRPr lang="zh-CN" altLang="en-US" sz="2800"/>
          </a:p>
        </p:txBody>
      </p:sp>
      <p:sp>
        <p:nvSpPr>
          <p:cNvPr id="4" name="文本框 3"/>
          <p:cNvSpPr txBox="1"/>
          <p:nvPr/>
        </p:nvSpPr>
        <p:spPr>
          <a:xfrm>
            <a:off x="478790" y="817245"/>
            <a:ext cx="10975340" cy="5631180"/>
          </a:xfrm>
          <a:prstGeom prst="rect">
            <a:avLst/>
          </a:prstGeom>
          <a:noFill/>
        </p:spPr>
        <p:txBody>
          <a:bodyPr wrap="square" rtlCol="0">
            <a:spAutoFit/>
          </a:bodyPr>
          <a:p>
            <a:pPr marL="342900" indent="-342900">
              <a:lnSpc>
                <a:spcPct val="150000"/>
              </a:lnSpc>
              <a:buFont typeface="Arial" panose="020B0604020202020204" pitchFamily="34" charset="0"/>
              <a:buChar char="•"/>
            </a:pPr>
            <a:r>
              <a:rPr lang="en-US" sz="2400" b="1"/>
              <a:t>@SpringBootApplication</a:t>
            </a:r>
            <a:r>
              <a:rPr lang="zh-CN" altLang="en-US" sz="2400" b="1"/>
              <a:t>注解是加在项目的</a:t>
            </a:r>
            <a:r>
              <a:rPr lang="zh-CN" altLang="en-US" sz="2400" b="1">
                <a:solidFill>
                  <a:srgbClr val="FF0000"/>
                </a:solidFill>
              </a:rPr>
              <a:t>启动类</a:t>
            </a:r>
            <a:r>
              <a:rPr lang="zh-CN" altLang="en-US" sz="2400" b="1"/>
              <a:t>上的。</a:t>
            </a:r>
            <a:endParaRPr lang="zh-CN" altLang="en-US" sz="2400" b="1"/>
          </a:p>
          <a:p>
            <a:pPr marL="342900" indent="-342900">
              <a:lnSpc>
                <a:spcPct val="150000"/>
              </a:lnSpc>
              <a:buFont typeface="Arial" panose="020B0604020202020204" pitchFamily="34" charset="0"/>
              <a:buChar char="•"/>
            </a:pPr>
            <a:r>
              <a:rPr lang="en-US" altLang="zh-CN" sz="2400" b="1"/>
              <a:t>@SpringBootApplication</a:t>
            </a:r>
            <a:r>
              <a:rPr lang="zh-CN" altLang="en-US" sz="2400" b="1"/>
              <a:t>是一个组合注解：</a:t>
            </a:r>
            <a:endParaRPr lang="zh-CN" altLang="en-US" sz="2400" b="1"/>
          </a:p>
          <a:p>
            <a:pPr marL="914400" lvl="1" indent="-457200">
              <a:lnSpc>
                <a:spcPct val="150000"/>
              </a:lnSpc>
              <a:buFont typeface="Arial" panose="020B0604020202020204" pitchFamily="34" charset="0"/>
              <a:buAutoNum type="arabicPeriod"/>
            </a:pPr>
            <a:r>
              <a:rPr lang="en-US" altLang="zh-CN" sz="2400" b="1">
                <a:solidFill>
                  <a:srgbClr val="FF0000"/>
                </a:solidFill>
              </a:rPr>
              <a:t>@SpringBootConfiguration</a:t>
            </a:r>
            <a:endParaRPr lang="en-US" altLang="zh-CN" sz="2400" b="1"/>
          </a:p>
          <a:p>
            <a:pPr lvl="2" indent="0">
              <a:lnSpc>
                <a:spcPct val="150000"/>
              </a:lnSpc>
              <a:buFont typeface="Arial" panose="020B0604020202020204" pitchFamily="34" charset="0"/>
              <a:buNone/>
            </a:pPr>
            <a:r>
              <a:rPr lang="zh-CN" altLang="en-US" sz="2400" b="1"/>
              <a:t>表明这是一个配置类，开发者可以在这个类中配置</a:t>
            </a:r>
            <a:r>
              <a:rPr lang="en-US" altLang="zh-CN" sz="2400" b="1"/>
              <a:t>Bean</a:t>
            </a:r>
            <a:r>
              <a:rPr lang="zh-CN" altLang="en-US" sz="2400" b="1"/>
              <a:t>。</a:t>
            </a:r>
            <a:endParaRPr lang="zh-CN" altLang="en-US" sz="2400" b="1"/>
          </a:p>
          <a:p>
            <a:pPr marL="914400" lvl="1" indent="-457200">
              <a:lnSpc>
                <a:spcPct val="150000"/>
              </a:lnSpc>
              <a:buFont typeface="Arial" panose="020B0604020202020204" pitchFamily="34" charset="0"/>
              <a:buAutoNum type="arabicPeriod"/>
            </a:pPr>
            <a:r>
              <a:rPr lang="en-US" altLang="zh-CN" sz="2400" b="1">
                <a:solidFill>
                  <a:srgbClr val="FF0000"/>
                </a:solidFill>
              </a:rPr>
              <a:t>@EnableAutoConfiguration</a:t>
            </a:r>
            <a:endParaRPr lang="en-US" altLang="zh-CN" sz="2400" b="1">
              <a:solidFill>
                <a:schemeClr val="tx1"/>
              </a:solidFill>
            </a:endParaRPr>
          </a:p>
          <a:p>
            <a:pPr lvl="2" indent="0">
              <a:lnSpc>
                <a:spcPct val="150000"/>
              </a:lnSpc>
              <a:buFont typeface="Arial" panose="020B0604020202020204" pitchFamily="34" charset="0"/>
              <a:buNone/>
            </a:pPr>
            <a:r>
              <a:rPr lang="zh-CN" altLang="en-US" sz="2400" b="1">
                <a:solidFill>
                  <a:schemeClr val="tx1"/>
                </a:solidFill>
              </a:rPr>
              <a:t>表示开启自动化配置。</a:t>
            </a:r>
            <a:r>
              <a:rPr lang="en-US" altLang="zh-CN" sz="2400" b="1">
                <a:solidFill>
                  <a:schemeClr val="tx1"/>
                </a:solidFill>
              </a:rPr>
              <a:t>Spring Boot</a:t>
            </a:r>
            <a:r>
              <a:rPr lang="zh-CN" altLang="en-US" sz="2400" b="1">
                <a:solidFill>
                  <a:schemeClr val="tx1"/>
                </a:solidFill>
              </a:rPr>
              <a:t>中的自动化配置是非侵入式的，在任意时刻，开发者都可以使用自定义配置代替自动化配置中的某一个配置。</a:t>
            </a:r>
            <a:endParaRPr lang="zh-CN" altLang="en-US" sz="2400" b="1">
              <a:solidFill>
                <a:schemeClr val="tx1"/>
              </a:solidFill>
            </a:endParaRPr>
          </a:p>
          <a:p>
            <a:pPr marL="914400" lvl="1" indent="-457200">
              <a:lnSpc>
                <a:spcPct val="150000"/>
              </a:lnSpc>
              <a:buFont typeface="Arial" panose="020B0604020202020204" pitchFamily="34" charset="0"/>
              <a:buAutoNum type="arabicPeriod"/>
            </a:pPr>
            <a:r>
              <a:rPr lang="en-US" altLang="zh-CN" sz="2400" b="1">
                <a:solidFill>
                  <a:srgbClr val="FF0000"/>
                </a:solidFill>
              </a:rPr>
              <a:t>@ComponentScan</a:t>
            </a:r>
            <a:endParaRPr lang="en-US" altLang="zh-CN" sz="2400" b="1">
              <a:solidFill>
                <a:schemeClr val="tx1"/>
              </a:solidFill>
            </a:endParaRPr>
          </a:p>
          <a:p>
            <a:pPr lvl="2" indent="0">
              <a:lnSpc>
                <a:spcPct val="150000"/>
              </a:lnSpc>
              <a:buFont typeface="Arial" panose="020B0604020202020204" pitchFamily="34" charset="0"/>
              <a:buNone/>
            </a:pPr>
            <a:r>
              <a:rPr lang="zh-CN" altLang="en-US" sz="2400" b="1">
                <a:solidFill>
                  <a:schemeClr val="tx1"/>
                </a:solidFill>
              </a:rPr>
              <a:t>完成包扫描。由于</a:t>
            </a:r>
            <a:r>
              <a:rPr lang="en-US" altLang="zh-CN" sz="2400" b="1">
                <a:solidFill>
                  <a:schemeClr val="tx1"/>
                </a:solidFill>
              </a:rPr>
              <a:t>@ComponentScan</a:t>
            </a:r>
            <a:r>
              <a:rPr lang="zh-CN" altLang="en-US" sz="2400" b="1">
                <a:solidFill>
                  <a:schemeClr val="tx1"/>
                </a:solidFill>
              </a:rPr>
              <a:t>注解默认扫描的类都位于当前类所在包的下面，因此建议在实际项目开发中把项目启动类放在根包中。</a:t>
            </a:r>
            <a:endParaRPr lang="zh-CN" altLang="en-US" sz="2400" b="1">
              <a:solidFill>
                <a:schemeClr val="tx1"/>
              </a:solidFill>
            </a:endParaRPr>
          </a:p>
        </p:txBody>
      </p:sp>
      <p:sp>
        <p:nvSpPr>
          <p:cNvPr id="6" name="矩形 5"/>
          <p:cNvSpPr/>
          <p:nvPr/>
        </p:nvSpPr>
        <p:spPr>
          <a:xfrm>
            <a:off x="9514840" y="252730"/>
            <a:ext cx="2677160" cy="484505"/>
          </a:xfrm>
          <a:prstGeom prst="rect">
            <a:avLst/>
          </a:prstGeom>
          <a:solidFill>
            <a:srgbClr val="6DB33F"/>
          </a:soli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p>
            <a:pPr algn="ctr"/>
            <a:endParaRPr lang="zh-CN" altLang="en-US"/>
          </a:p>
        </p:txBody>
      </p:sp>
      <p:sp>
        <p:nvSpPr>
          <p:cNvPr id="7" name="圆角矩形 6"/>
          <p:cNvSpPr/>
          <p:nvPr/>
        </p:nvSpPr>
        <p:spPr>
          <a:xfrm rot="16200000" flipV="1">
            <a:off x="11457520" y="249444"/>
            <a:ext cx="484287" cy="491115"/>
          </a:xfrm>
          <a:prstGeom prst="roundRect">
            <a:avLst>
              <a:gd name="adj" fmla="val 5039"/>
            </a:avLst>
          </a:prstGeom>
          <a:solidFill>
            <a:srgbClr val="6DB33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9" name="矩形 8"/>
          <p:cNvSpPr/>
          <p:nvPr/>
        </p:nvSpPr>
        <p:spPr>
          <a:xfrm>
            <a:off x="9515124" y="311604"/>
            <a:ext cx="1939290" cy="367030"/>
          </a:xfrm>
          <a:prstGeom prst="rect">
            <a:avLst/>
          </a:prstGeom>
        </p:spPr>
        <p:txBody>
          <a:bodyPr wrap="none" lIns="91436" tIns="45718" rIns="91436" bIns="45718">
            <a:spAutoFit/>
          </a:bodyPr>
          <a:p>
            <a:pPr algn="l"/>
            <a:r>
              <a:rPr lang="en-US" altLang="zh-CN" dirty="0">
                <a:solidFill>
                  <a:schemeClr val="bg1"/>
                </a:solidFill>
                <a:latin typeface="微软雅黑" panose="020B0503020204020204" pitchFamily="34" charset="-122"/>
                <a:ea typeface="微软雅黑" panose="020B0503020204020204" pitchFamily="34" charset="-122"/>
              </a:rPr>
              <a:t>Spring Boot</a:t>
            </a:r>
            <a:r>
              <a:rPr lang="zh-CN" altLang="en-US" dirty="0">
                <a:solidFill>
                  <a:schemeClr val="bg1"/>
                </a:solidFill>
                <a:latin typeface="微软雅黑" panose="020B0503020204020204" pitchFamily="34" charset="-122"/>
                <a:ea typeface="微软雅黑" panose="020B0503020204020204" pitchFamily="34" charset="-122"/>
              </a:rPr>
              <a:t>配置</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767" name="圆角矩形 1766"/>
          <p:cNvSpPr/>
          <p:nvPr/>
        </p:nvSpPr>
        <p:spPr>
          <a:xfrm rot="10800000" flipV="1">
            <a:off x="-5664" y="249441"/>
            <a:ext cx="484287" cy="491115"/>
          </a:xfrm>
          <a:prstGeom prst="roundRect">
            <a:avLst>
              <a:gd name="adj" fmla="val 5039"/>
            </a:avLst>
          </a:prstGeom>
          <a:solidFill>
            <a:srgbClr val="6DB33F"/>
          </a:solidFill>
          <a:ln>
            <a:solidFill>
              <a:srgbClr val="6DB33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en-US" altLang="zh-CN" sz="3600" dirty="0"/>
          </a:p>
        </p:txBody>
      </p:sp>
      <p:sp>
        <p:nvSpPr>
          <p:cNvPr id="2" name="矩形 1"/>
          <p:cNvSpPr/>
          <p:nvPr/>
        </p:nvSpPr>
        <p:spPr>
          <a:xfrm>
            <a:off x="478492" y="171784"/>
            <a:ext cx="2331720" cy="645160"/>
          </a:xfrm>
          <a:prstGeom prst="rect">
            <a:avLst/>
          </a:prstGeom>
        </p:spPr>
        <p:txBody>
          <a:bodyPr wrap="none">
            <a:spAutoFit/>
          </a:bodyPr>
          <a:lstStyle/>
          <a:p>
            <a:pPr>
              <a:lnSpc>
                <a:spcPct val="150000"/>
              </a:lnSpc>
            </a:pPr>
            <a:r>
              <a:rPr 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rPr>
              <a:t>Properties</a:t>
            </a:r>
            <a:r>
              <a:rPr lang="zh-CN" alt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rPr>
              <a:t>配置</a:t>
            </a:r>
            <a:endParaRPr lang="zh-CN" alt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endParaRPr>
          </a:p>
        </p:txBody>
      </p:sp>
      <p:sp>
        <p:nvSpPr>
          <p:cNvPr id="3" name="文本框 2"/>
          <p:cNvSpPr txBox="1"/>
          <p:nvPr/>
        </p:nvSpPr>
        <p:spPr>
          <a:xfrm>
            <a:off x="478790" y="1352550"/>
            <a:ext cx="8134985" cy="521970"/>
          </a:xfrm>
          <a:prstGeom prst="rect">
            <a:avLst/>
          </a:prstGeom>
          <a:noFill/>
        </p:spPr>
        <p:txBody>
          <a:bodyPr wrap="square" rtlCol="0">
            <a:spAutoFit/>
          </a:bodyPr>
          <a:p>
            <a:pPr marL="285750" indent="-285750">
              <a:buFont typeface="Arial" panose="020B0604020202020204" pitchFamily="34" charset="0"/>
              <a:buChar char="•"/>
            </a:pPr>
            <a:endParaRPr lang="zh-CN" altLang="en-US" sz="2800"/>
          </a:p>
        </p:txBody>
      </p:sp>
      <p:sp>
        <p:nvSpPr>
          <p:cNvPr id="4" name="文本框 3"/>
          <p:cNvSpPr txBox="1"/>
          <p:nvPr/>
        </p:nvSpPr>
        <p:spPr>
          <a:xfrm>
            <a:off x="478790" y="817245"/>
            <a:ext cx="10975340" cy="1476375"/>
          </a:xfrm>
          <a:prstGeom prst="rect">
            <a:avLst/>
          </a:prstGeom>
          <a:noFill/>
        </p:spPr>
        <p:txBody>
          <a:bodyPr wrap="square" rtlCol="0">
            <a:spAutoFit/>
          </a:bodyPr>
          <a:p>
            <a:pPr marL="342900" indent="-342900">
              <a:lnSpc>
                <a:spcPct val="150000"/>
              </a:lnSpc>
              <a:buFont typeface="Arial" panose="020B0604020202020204" pitchFamily="34" charset="0"/>
              <a:buChar char="•"/>
            </a:pPr>
            <a:r>
              <a:rPr lang="en-US" altLang="zh-CN" sz="2000" b="1"/>
              <a:t>Spring Boot</a:t>
            </a:r>
            <a:r>
              <a:rPr lang="zh-CN" altLang="en-US" sz="2000" b="1"/>
              <a:t>中采用了大量的自动化配置，但是对开发者而言，在实际项目中不可避免会有一些需要自己手动配置，承载这些自定义配置的文件就是</a:t>
            </a:r>
            <a:r>
              <a:rPr lang="en-US" altLang="zh-CN" sz="2000" b="1"/>
              <a:t>resources</a:t>
            </a:r>
            <a:r>
              <a:rPr lang="zh-CN" altLang="en-US" sz="2000" b="1"/>
              <a:t>目录下的</a:t>
            </a:r>
            <a:r>
              <a:rPr lang="en-US" altLang="zh-CN" sz="2000" b="1"/>
              <a:t>application.properties</a:t>
            </a:r>
            <a:r>
              <a:rPr lang="zh-CN" altLang="en-US" sz="2000" b="1"/>
              <a:t>文件（也可以使用</a:t>
            </a:r>
            <a:r>
              <a:rPr lang="en-US" altLang="zh-CN" sz="2000" b="1"/>
              <a:t>YAML</a:t>
            </a:r>
            <a:r>
              <a:rPr lang="zh-CN" altLang="en-US" sz="2000" b="1"/>
              <a:t>配置来替代</a:t>
            </a:r>
            <a:r>
              <a:rPr lang="en-US" altLang="zh-CN" sz="2000" b="1"/>
              <a:t>application.properties</a:t>
            </a:r>
            <a:r>
              <a:rPr lang="zh-CN" altLang="en-US" sz="2000" b="1"/>
              <a:t>配置。</a:t>
            </a:r>
            <a:endParaRPr lang="zh-CN" altLang="en-US" sz="2000" b="1">
              <a:solidFill>
                <a:schemeClr val="tx1"/>
              </a:solidFill>
            </a:endParaRPr>
          </a:p>
        </p:txBody>
      </p:sp>
      <p:sp>
        <p:nvSpPr>
          <p:cNvPr id="6" name="矩形 5"/>
          <p:cNvSpPr/>
          <p:nvPr/>
        </p:nvSpPr>
        <p:spPr>
          <a:xfrm>
            <a:off x="9514840" y="252730"/>
            <a:ext cx="2677160" cy="484505"/>
          </a:xfrm>
          <a:prstGeom prst="rect">
            <a:avLst/>
          </a:prstGeom>
          <a:solidFill>
            <a:srgbClr val="6DB33F"/>
          </a:soli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p>
            <a:pPr algn="ctr"/>
            <a:endParaRPr lang="zh-CN" altLang="en-US"/>
          </a:p>
        </p:txBody>
      </p:sp>
      <p:sp>
        <p:nvSpPr>
          <p:cNvPr id="7" name="圆角矩形 6"/>
          <p:cNvSpPr/>
          <p:nvPr/>
        </p:nvSpPr>
        <p:spPr>
          <a:xfrm rot="16200000" flipV="1">
            <a:off x="11457520" y="249444"/>
            <a:ext cx="484287" cy="491115"/>
          </a:xfrm>
          <a:prstGeom prst="roundRect">
            <a:avLst>
              <a:gd name="adj" fmla="val 5039"/>
            </a:avLst>
          </a:prstGeom>
          <a:solidFill>
            <a:srgbClr val="6DB33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9" name="矩形 8"/>
          <p:cNvSpPr/>
          <p:nvPr/>
        </p:nvSpPr>
        <p:spPr>
          <a:xfrm>
            <a:off x="9515124" y="311604"/>
            <a:ext cx="1939290" cy="367030"/>
          </a:xfrm>
          <a:prstGeom prst="rect">
            <a:avLst/>
          </a:prstGeom>
        </p:spPr>
        <p:txBody>
          <a:bodyPr wrap="none" lIns="91436" tIns="45718" rIns="91436" bIns="45718">
            <a:spAutoFit/>
          </a:bodyPr>
          <a:p>
            <a:pPr algn="l"/>
            <a:r>
              <a:rPr lang="en-US" altLang="zh-CN" dirty="0">
                <a:solidFill>
                  <a:schemeClr val="bg1"/>
                </a:solidFill>
                <a:latin typeface="微软雅黑" panose="020B0503020204020204" pitchFamily="34" charset="-122"/>
                <a:ea typeface="微软雅黑" panose="020B0503020204020204" pitchFamily="34" charset="-122"/>
              </a:rPr>
              <a:t>Spring Boot</a:t>
            </a:r>
            <a:r>
              <a:rPr lang="zh-CN" altLang="en-US" dirty="0">
                <a:solidFill>
                  <a:schemeClr val="bg1"/>
                </a:solidFill>
                <a:latin typeface="微软雅黑" panose="020B0503020204020204" pitchFamily="34" charset="-122"/>
                <a:ea typeface="微软雅黑" panose="020B0503020204020204" pitchFamily="34" charset="-122"/>
              </a:rPr>
              <a:t>配置</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9049385" y="1352550"/>
            <a:ext cx="3143250" cy="3419475"/>
          </a:xfrm>
          <a:prstGeom prst="rect">
            <a:avLst/>
          </a:prstGeom>
        </p:spPr>
      </p:pic>
      <p:sp>
        <p:nvSpPr>
          <p:cNvPr id="1767" name="圆角矩形 1766"/>
          <p:cNvSpPr/>
          <p:nvPr/>
        </p:nvSpPr>
        <p:spPr>
          <a:xfrm rot="10800000" flipV="1">
            <a:off x="-5664" y="249441"/>
            <a:ext cx="484287" cy="491115"/>
          </a:xfrm>
          <a:prstGeom prst="roundRect">
            <a:avLst>
              <a:gd name="adj" fmla="val 5039"/>
            </a:avLst>
          </a:prstGeom>
          <a:solidFill>
            <a:srgbClr val="6DB33F"/>
          </a:solidFill>
          <a:ln>
            <a:solidFill>
              <a:srgbClr val="6DB33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en-US" altLang="zh-CN" sz="3600" dirty="0"/>
          </a:p>
        </p:txBody>
      </p:sp>
      <p:sp>
        <p:nvSpPr>
          <p:cNvPr id="2" name="矩形 1"/>
          <p:cNvSpPr/>
          <p:nvPr/>
        </p:nvSpPr>
        <p:spPr>
          <a:xfrm>
            <a:off x="478492" y="171784"/>
            <a:ext cx="2331720" cy="645160"/>
          </a:xfrm>
          <a:prstGeom prst="rect">
            <a:avLst/>
          </a:prstGeom>
        </p:spPr>
        <p:txBody>
          <a:bodyPr wrap="none">
            <a:spAutoFit/>
          </a:bodyPr>
          <a:lstStyle/>
          <a:p>
            <a:pPr>
              <a:lnSpc>
                <a:spcPct val="150000"/>
              </a:lnSpc>
            </a:pPr>
            <a:r>
              <a:rPr 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rPr>
              <a:t>Properties</a:t>
            </a:r>
            <a:r>
              <a:rPr lang="zh-CN" alt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rPr>
              <a:t>配置</a:t>
            </a:r>
            <a:endParaRPr lang="zh-CN" alt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endParaRPr>
          </a:p>
        </p:txBody>
      </p:sp>
      <p:sp>
        <p:nvSpPr>
          <p:cNvPr id="3" name="文本框 2"/>
          <p:cNvSpPr txBox="1"/>
          <p:nvPr/>
        </p:nvSpPr>
        <p:spPr>
          <a:xfrm>
            <a:off x="478790" y="1352550"/>
            <a:ext cx="8134985" cy="521970"/>
          </a:xfrm>
          <a:prstGeom prst="rect">
            <a:avLst/>
          </a:prstGeom>
          <a:noFill/>
        </p:spPr>
        <p:txBody>
          <a:bodyPr wrap="square" rtlCol="0">
            <a:spAutoFit/>
          </a:bodyPr>
          <a:p>
            <a:pPr marL="285750" indent="-285750">
              <a:buFont typeface="Arial" panose="020B0604020202020204" pitchFamily="34" charset="0"/>
              <a:buChar char="•"/>
            </a:pPr>
            <a:endParaRPr lang="zh-CN" altLang="en-US" sz="2800"/>
          </a:p>
        </p:txBody>
      </p:sp>
      <p:sp>
        <p:nvSpPr>
          <p:cNvPr id="6" name="矩形 5"/>
          <p:cNvSpPr/>
          <p:nvPr/>
        </p:nvSpPr>
        <p:spPr>
          <a:xfrm>
            <a:off x="9514840" y="252730"/>
            <a:ext cx="2677160" cy="484505"/>
          </a:xfrm>
          <a:prstGeom prst="rect">
            <a:avLst/>
          </a:prstGeom>
          <a:solidFill>
            <a:srgbClr val="6DB33F"/>
          </a:soli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p>
            <a:pPr algn="ctr"/>
            <a:endParaRPr lang="zh-CN" altLang="en-US"/>
          </a:p>
        </p:txBody>
      </p:sp>
      <p:sp>
        <p:nvSpPr>
          <p:cNvPr id="7" name="圆角矩形 6"/>
          <p:cNvSpPr/>
          <p:nvPr/>
        </p:nvSpPr>
        <p:spPr>
          <a:xfrm rot="16200000" flipV="1">
            <a:off x="11457520" y="249444"/>
            <a:ext cx="484287" cy="491115"/>
          </a:xfrm>
          <a:prstGeom prst="roundRect">
            <a:avLst>
              <a:gd name="adj" fmla="val 5039"/>
            </a:avLst>
          </a:prstGeom>
          <a:solidFill>
            <a:srgbClr val="6DB33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9" name="矩形 8"/>
          <p:cNvSpPr/>
          <p:nvPr/>
        </p:nvSpPr>
        <p:spPr>
          <a:xfrm>
            <a:off x="9515124" y="311604"/>
            <a:ext cx="1939290" cy="367030"/>
          </a:xfrm>
          <a:prstGeom prst="rect">
            <a:avLst/>
          </a:prstGeom>
        </p:spPr>
        <p:txBody>
          <a:bodyPr wrap="none" lIns="91436" tIns="45718" rIns="91436" bIns="45718">
            <a:spAutoFit/>
          </a:bodyPr>
          <a:p>
            <a:pPr algn="l"/>
            <a:r>
              <a:rPr lang="en-US" altLang="zh-CN" dirty="0">
                <a:solidFill>
                  <a:schemeClr val="bg1"/>
                </a:solidFill>
                <a:latin typeface="微软雅黑" panose="020B0503020204020204" pitchFamily="34" charset="-122"/>
                <a:ea typeface="微软雅黑" panose="020B0503020204020204" pitchFamily="34" charset="-122"/>
              </a:rPr>
              <a:t>Spring Boot</a:t>
            </a:r>
            <a:r>
              <a:rPr lang="zh-CN" altLang="en-US" dirty="0">
                <a:solidFill>
                  <a:schemeClr val="bg1"/>
                </a:solidFill>
                <a:latin typeface="微软雅黑" panose="020B0503020204020204" pitchFamily="34" charset="-122"/>
                <a:ea typeface="微软雅黑" panose="020B0503020204020204" pitchFamily="34" charset="-122"/>
              </a:rPr>
              <a:t>配置</a:t>
            </a:r>
            <a:endParaRPr lang="zh-CN" altLang="en-US" dirty="0">
              <a:solidFill>
                <a:schemeClr val="bg1"/>
              </a:solidFill>
              <a:latin typeface="微软雅黑" panose="020B0503020204020204" pitchFamily="34" charset="-122"/>
              <a:ea typeface="微软雅黑" panose="020B0503020204020204" pitchFamily="34" charset="-122"/>
            </a:endParaRPr>
          </a:p>
        </p:txBody>
      </p:sp>
      <p:cxnSp>
        <p:nvCxnSpPr>
          <p:cNvPr id="10" name="直接箭头连接符 9"/>
          <p:cNvCxnSpPr/>
          <p:nvPr/>
        </p:nvCxnSpPr>
        <p:spPr>
          <a:xfrm flipV="1">
            <a:off x="5002530" y="1988185"/>
            <a:ext cx="4163695" cy="76200"/>
          </a:xfrm>
          <a:prstGeom prst="straightConnector1">
            <a:avLst/>
          </a:prstGeom>
          <a:ln w="38100">
            <a:solidFill>
              <a:srgbClr val="6DB33F"/>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2856865" y="2613660"/>
            <a:ext cx="6513195" cy="2005330"/>
          </a:xfrm>
          <a:prstGeom prst="straightConnector1">
            <a:avLst/>
          </a:prstGeom>
          <a:ln w="38100">
            <a:solidFill>
              <a:srgbClr val="6DB33F"/>
            </a:solidFill>
            <a:round/>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4721860" y="2933065"/>
            <a:ext cx="5057140" cy="179070"/>
          </a:xfrm>
          <a:prstGeom prst="straightConnector1">
            <a:avLst/>
          </a:prstGeom>
          <a:ln w="38100">
            <a:solidFill>
              <a:srgbClr val="6DB33F"/>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2908300" y="3469640"/>
            <a:ext cx="7062470" cy="395605"/>
          </a:xfrm>
          <a:prstGeom prst="straightConnector1">
            <a:avLst/>
          </a:prstGeom>
          <a:ln w="38100">
            <a:solidFill>
              <a:srgbClr val="6DB33F"/>
            </a:solidFill>
            <a:tailEnd type="arrow"/>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478790" y="817245"/>
            <a:ext cx="8570595" cy="4246245"/>
          </a:xfrm>
          <a:prstGeom prst="rect">
            <a:avLst/>
          </a:prstGeom>
          <a:noFill/>
        </p:spPr>
        <p:txBody>
          <a:bodyPr wrap="square" rtlCol="0">
            <a:spAutoFit/>
          </a:bodyPr>
          <a:p>
            <a:pPr marL="342900" indent="-342900">
              <a:lnSpc>
                <a:spcPct val="150000"/>
              </a:lnSpc>
              <a:buFont typeface="Arial" panose="020B0604020202020204" pitchFamily="34" charset="0"/>
              <a:buChar char="•"/>
            </a:pPr>
            <a:r>
              <a:rPr lang="en-US" altLang="zh-CN" sz="2000" b="1"/>
              <a:t>Spring Boot</a:t>
            </a:r>
            <a:r>
              <a:rPr lang="zh-CN" altLang="en-US" sz="2000" b="1"/>
              <a:t>项目中的</a:t>
            </a:r>
            <a:r>
              <a:rPr lang="en-US" altLang="zh-CN" sz="2000" b="1"/>
              <a:t>application.properties</a:t>
            </a:r>
            <a:r>
              <a:rPr lang="zh-CN" altLang="en-US" sz="2000" b="1"/>
              <a:t>配置文件一共可以出现在如下</a:t>
            </a:r>
            <a:r>
              <a:rPr lang="en-US" altLang="zh-CN" sz="2000" b="1"/>
              <a:t>4</a:t>
            </a:r>
            <a:r>
              <a:rPr lang="zh-CN" altLang="en-US" sz="2000" b="1"/>
              <a:t>个位置：</a:t>
            </a:r>
            <a:endParaRPr lang="zh-CN" altLang="en-US" sz="2000" b="1"/>
          </a:p>
          <a:p>
            <a:pPr marL="914400" lvl="1" indent="-457200">
              <a:lnSpc>
                <a:spcPct val="150000"/>
              </a:lnSpc>
              <a:buFont typeface="Arial" panose="020B0604020202020204" pitchFamily="34" charset="0"/>
              <a:buAutoNum type="arabicPeriod"/>
            </a:pPr>
            <a:r>
              <a:rPr lang="zh-CN" altLang="en-US" sz="2000" b="1"/>
              <a:t>项目根目录下的</a:t>
            </a:r>
            <a:r>
              <a:rPr lang="en-US" altLang="zh-CN" sz="2000" b="1"/>
              <a:t>config</a:t>
            </a:r>
            <a:r>
              <a:rPr lang="zh-CN" altLang="en-US" sz="2000" b="1"/>
              <a:t>文件夹中</a:t>
            </a:r>
            <a:endParaRPr lang="zh-CN" altLang="en-US" sz="2000" b="1"/>
          </a:p>
          <a:p>
            <a:pPr marL="914400" lvl="1" indent="-457200">
              <a:lnSpc>
                <a:spcPct val="150000"/>
              </a:lnSpc>
              <a:buFont typeface="Arial" panose="020B0604020202020204" pitchFamily="34" charset="0"/>
              <a:buAutoNum type="arabicPeriod"/>
            </a:pPr>
            <a:r>
              <a:rPr lang="zh-CN" altLang="en-US" sz="2000" b="1"/>
              <a:t>项目根目录下</a:t>
            </a:r>
            <a:endParaRPr lang="zh-CN" altLang="en-US" sz="2000" b="1"/>
          </a:p>
          <a:p>
            <a:pPr marL="914400" lvl="1" indent="-457200">
              <a:lnSpc>
                <a:spcPct val="150000"/>
              </a:lnSpc>
              <a:buFont typeface="Arial" panose="020B0604020202020204" pitchFamily="34" charset="0"/>
              <a:buAutoNum type="arabicPeriod"/>
            </a:pPr>
            <a:r>
              <a:rPr lang="en-US" altLang="zh-CN" sz="2000" b="1"/>
              <a:t>classpath</a:t>
            </a:r>
            <a:r>
              <a:rPr lang="zh-CN" altLang="en-US" sz="2000" b="1"/>
              <a:t>下的</a:t>
            </a:r>
            <a:r>
              <a:rPr lang="en-US" altLang="zh-CN" sz="2000" b="1"/>
              <a:t>config</a:t>
            </a:r>
            <a:r>
              <a:rPr lang="zh-CN" altLang="en-US" sz="2000" b="1"/>
              <a:t>文件夹中</a:t>
            </a:r>
            <a:endParaRPr lang="zh-CN" altLang="en-US" sz="2000" b="1"/>
          </a:p>
          <a:p>
            <a:pPr marL="914400" lvl="1" indent="-457200">
              <a:lnSpc>
                <a:spcPct val="150000"/>
              </a:lnSpc>
              <a:buFont typeface="Arial" panose="020B0604020202020204" pitchFamily="34" charset="0"/>
              <a:buAutoNum type="arabicPeriod"/>
            </a:pPr>
            <a:r>
              <a:rPr lang="en-US" altLang="zh-CN" sz="2000" b="1"/>
              <a:t>classpath</a:t>
            </a:r>
            <a:r>
              <a:rPr lang="zh-CN" altLang="en-US" sz="2000" b="1"/>
              <a:t>下</a:t>
            </a:r>
            <a:endParaRPr lang="zh-CN" altLang="en-US" sz="2000" b="1"/>
          </a:p>
          <a:p>
            <a:pPr marL="342900" lvl="0" indent="-342900">
              <a:lnSpc>
                <a:spcPct val="150000"/>
              </a:lnSpc>
              <a:buFont typeface="Arial" panose="020B0604020202020204" pitchFamily="34" charset="0"/>
              <a:buChar char="•"/>
            </a:pPr>
            <a:r>
              <a:rPr lang="zh-CN" altLang="en-US" sz="2000" b="1">
                <a:solidFill>
                  <a:schemeClr val="tx1"/>
                </a:solidFill>
              </a:rPr>
              <a:t>如果这</a:t>
            </a:r>
            <a:r>
              <a:rPr lang="en-US" altLang="zh-CN" sz="2000" b="1">
                <a:solidFill>
                  <a:schemeClr val="tx1"/>
                </a:solidFill>
              </a:rPr>
              <a:t>4</a:t>
            </a:r>
            <a:r>
              <a:rPr lang="zh-CN" altLang="en-US" sz="2000" b="1">
                <a:solidFill>
                  <a:schemeClr val="tx1"/>
                </a:solidFill>
              </a:rPr>
              <a:t>个位置中都有</a:t>
            </a:r>
            <a:r>
              <a:rPr lang="en-US" altLang="zh-CN" sz="2000" b="1">
                <a:solidFill>
                  <a:schemeClr val="tx1"/>
                </a:solidFill>
              </a:rPr>
              <a:t>application.properties</a:t>
            </a:r>
            <a:r>
              <a:rPr lang="zh-CN" altLang="en-US" sz="2000" b="1">
                <a:solidFill>
                  <a:schemeClr val="tx1"/>
                </a:solidFill>
              </a:rPr>
              <a:t>文件，那么加载的优先级从</a:t>
            </a:r>
            <a:r>
              <a:rPr lang="en-US" altLang="zh-CN" sz="2000" b="1">
                <a:solidFill>
                  <a:schemeClr val="tx1"/>
                </a:solidFill>
              </a:rPr>
              <a:t>1</a:t>
            </a:r>
            <a:r>
              <a:rPr lang="zh-CN" altLang="en-US" sz="2000" b="1">
                <a:solidFill>
                  <a:schemeClr val="tx1"/>
                </a:solidFill>
              </a:rPr>
              <a:t>到</a:t>
            </a:r>
            <a:r>
              <a:rPr lang="en-US" altLang="zh-CN" sz="2000" b="1">
                <a:solidFill>
                  <a:schemeClr val="tx1"/>
                </a:solidFill>
              </a:rPr>
              <a:t>4</a:t>
            </a:r>
            <a:r>
              <a:rPr lang="zh-CN" altLang="en-US" sz="2000" b="1">
                <a:solidFill>
                  <a:schemeClr val="tx1"/>
                </a:solidFill>
              </a:rPr>
              <a:t>依次降低。</a:t>
            </a:r>
            <a:endParaRPr lang="zh-CN" altLang="en-US" sz="2000" b="1">
              <a:solidFill>
                <a:schemeClr val="tx1"/>
              </a:solidFill>
            </a:endParaRPr>
          </a:p>
          <a:p>
            <a:pPr marL="342900" lvl="0" indent="-342900">
              <a:lnSpc>
                <a:spcPct val="150000"/>
              </a:lnSpc>
              <a:buFont typeface="Arial" panose="020B0604020202020204" pitchFamily="34" charset="0"/>
              <a:buChar char="•"/>
            </a:pPr>
            <a:r>
              <a:rPr lang="zh-CN" altLang="en-US" sz="2000" b="1">
                <a:solidFill>
                  <a:schemeClr val="tx1"/>
                </a:solidFill>
              </a:rPr>
              <a:t>即：根目录</a:t>
            </a:r>
            <a:r>
              <a:rPr lang="en-US" altLang="zh-CN" sz="2000" b="1">
                <a:solidFill>
                  <a:schemeClr val="tx1"/>
                </a:solidFill>
              </a:rPr>
              <a:t>&gt;classpath</a:t>
            </a:r>
            <a:r>
              <a:rPr lang="zh-CN" altLang="en-US" sz="2000" b="1">
                <a:solidFill>
                  <a:schemeClr val="tx1"/>
                </a:solidFill>
              </a:rPr>
              <a:t>，</a:t>
            </a:r>
            <a:r>
              <a:rPr lang="en-US" altLang="zh-CN" sz="2000" b="1">
                <a:solidFill>
                  <a:schemeClr val="tx1"/>
                </a:solidFill>
              </a:rPr>
              <a:t>config</a:t>
            </a:r>
            <a:r>
              <a:rPr lang="zh-CN" altLang="en-US" sz="2000" b="1">
                <a:solidFill>
                  <a:schemeClr val="tx1"/>
                </a:solidFill>
              </a:rPr>
              <a:t>文件夹</a:t>
            </a:r>
            <a:r>
              <a:rPr lang="en-US" altLang="zh-CN" sz="2000" b="1">
                <a:solidFill>
                  <a:schemeClr val="tx1"/>
                </a:solidFill>
              </a:rPr>
              <a:t>&gt;</a:t>
            </a:r>
            <a:r>
              <a:rPr lang="zh-CN" altLang="en-US" sz="2000" b="1">
                <a:solidFill>
                  <a:schemeClr val="tx1"/>
                </a:solidFill>
              </a:rPr>
              <a:t>没有文件夹</a:t>
            </a:r>
            <a:endParaRPr lang="zh-CN" altLang="en-US" sz="2000" b="1">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3" name="矩形 2"/>
          <p:cNvSpPr/>
          <p:nvPr/>
        </p:nvSpPr>
        <p:spPr>
          <a:xfrm>
            <a:off x="1669145" y="1227919"/>
            <a:ext cx="8998856" cy="4476196"/>
          </a:xfrm>
          <a:prstGeom prst="rect">
            <a:avLst/>
          </a:prstGeom>
          <a:solidFill>
            <a:schemeClr val="tx1">
              <a:lumMod val="65000"/>
              <a:lumOff val="3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文本框 199"/>
          <p:cNvSpPr txBox="1"/>
          <p:nvPr/>
        </p:nvSpPr>
        <p:spPr>
          <a:xfrm>
            <a:off x="2611755" y="1894840"/>
            <a:ext cx="4489450" cy="645160"/>
          </a:xfrm>
          <a:prstGeom prst="rect">
            <a:avLst/>
          </a:prstGeom>
          <a:noFill/>
        </p:spPr>
        <p:txBody>
          <a:bodyPr wrap="square" rtlCol="0">
            <a:spAutoFit/>
          </a:bodyPr>
          <a:lstStyle/>
          <a:p>
            <a:r>
              <a:rPr lang="en-US" altLang="zh-CN" sz="3600" b="1" dirty="0">
                <a:solidFill>
                  <a:schemeClr val="bg1"/>
                </a:solidFill>
                <a:latin typeface="方正清刻本悦宋简体" panose="02000000000000000000" pitchFamily="2" charset="-122"/>
                <a:ea typeface="方正清刻本悦宋简体" panose="02000000000000000000" pitchFamily="2" charset="-122"/>
              </a:rPr>
              <a:t>1 Spring Boot</a:t>
            </a:r>
            <a:r>
              <a:rPr lang="zh-CN" altLang="en-US" sz="3600" b="1" dirty="0">
                <a:solidFill>
                  <a:schemeClr val="bg1"/>
                </a:solidFill>
                <a:latin typeface="方正清刻本悦宋简体" panose="02000000000000000000" pitchFamily="2" charset="-122"/>
                <a:ea typeface="方正清刻本悦宋简体" panose="02000000000000000000" pitchFamily="2" charset="-122"/>
              </a:rPr>
              <a:t>简介</a:t>
            </a:r>
            <a:endParaRPr lang="zh-CN" altLang="en-US" sz="3600" b="1" dirty="0">
              <a:solidFill>
                <a:schemeClr val="bg1"/>
              </a:solidFill>
              <a:latin typeface="方正清刻本悦宋简体" panose="02000000000000000000" pitchFamily="2" charset="-122"/>
              <a:ea typeface="方正清刻本悦宋简体" panose="02000000000000000000" pitchFamily="2" charset="-122"/>
            </a:endParaRPr>
          </a:p>
        </p:txBody>
      </p:sp>
      <p:grpSp>
        <p:nvGrpSpPr>
          <p:cNvPr id="201" name="组合 200"/>
          <p:cNvGrpSpPr/>
          <p:nvPr/>
        </p:nvGrpSpPr>
        <p:grpSpPr>
          <a:xfrm>
            <a:off x="7228116" y="2324903"/>
            <a:ext cx="3081236" cy="3107841"/>
            <a:chOff x="-8677773" y="-3051174"/>
            <a:chExt cx="6986830" cy="7046911"/>
          </a:xfrm>
          <a:solidFill>
            <a:schemeClr val="bg1"/>
          </a:solidFill>
        </p:grpSpPr>
        <p:sp>
          <p:nvSpPr>
            <p:cNvPr id="202" name="Rectangle 42"/>
            <p:cNvSpPr>
              <a:spLocks noChangeArrowheads="1"/>
            </p:cNvSpPr>
            <p:nvPr/>
          </p:nvSpPr>
          <p:spPr bwMode="auto">
            <a:xfrm>
              <a:off x="-8677773"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3" name="Rectangle 43"/>
            <p:cNvSpPr>
              <a:spLocks noChangeArrowheads="1"/>
            </p:cNvSpPr>
            <p:nvPr/>
          </p:nvSpPr>
          <p:spPr bwMode="auto">
            <a:xfrm>
              <a:off x="-8592044"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4" name="Rectangle 44"/>
            <p:cNvSpPr>
              <a:spLocks noChangeArrowheads="1"/>
            </p:cNvSpPr>
            <p:nvPr/>
          </p:nvSpPr>
          <p:spPr bwMode="auto">
            <a:xfrm>
              <a:off x="-8417414"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5" name="Rectangle 45"/>
            <p:cNvSpPr>
              <a:spLocks noChangeArrowheads="1"/>
            </p:cNvSpPr>
            <p:nvPr/>
          </p:nvSpPr>
          <p:spPr bwMode="auto">
            <a:xfrm>
              <a:off x="-8331685"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6" name="Rectangle 46"/>
            <p:cNvSpPr>
              <a:spLocks noChangeArrowheads="1"/>
            </p:cNvSpPr>
            <p:nvPr/>
          </p:nvSpPr>
          <p:spPr bwMode="auto">
            <a:xfrm>
              <a:off x="-8506317"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7" name="Rectangle 47"/>
            <p:cNvSpPr>
              <a:spLocks noChangeArrowheads="1"/>
            </p:cNvSpPr>
            <p:nvPr/>
          </p:nvSpPr>
          <p:spPr bwMode="auto">
            <a:xfrm>
              <a:off x="-8331685"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8" name="Rectangle 48"/>
            <p:cNvSpPr>
              <a:spLocks noChangeArrowheads="1"/>
            </p:cNvSpPr>
            <p:nvPr/>
          </p:nvSpPr>
          <p:spPr bwMode="auto">
            <a:xfrm>
              <a:off x="-8677773"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9" name="Rectangle 49"/>
            <p:cNvSpPr>
              <a:spLocks noChangeArrowheads="1"/>
            </p:cNvSpPr>
            <p:nvPr/>
          </p:nvSpPr>
          <p:spPr bwMode="auto">
            <a:xfrm>
              <a:off x="-8506317"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0" name="Rectangle 50"/>
            <p:cNvSpPr>
              <a:spLocks noChangeArrowheads="1"/>
            </p:cNvSpPr>
            <p:nvPr/>
          </p:nvSpPr>
          <p:spPr bwMode="auto">
            <a:xfrm>
              <a:off x="-8245958"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1" name="Rectangle 51"/>
            <p:cNvSpPr>
              <a:spLocks noChangeArrowheads="1"/>
            </p:cNvSpPr>
            <p:nvPr/>
          </p:nvSpPr>
          <p:spPr bwMode="auto">
            <a:xfrm>
              <a:off x="-8677773"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2" name="Rectangle 52"/>
            <p:cNvSpPr>
              <a:spLocks noChangeArrowheads="1"/>
            </p:cNvSpPr>
            <p:nvPr/>
          </p:nvSpPr>
          <p:spPr bwMode="auto">
            <a:xfrm>
              <a:off x="-8592044"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3" name="Rectangle 53"/>
            <p:cNvSpPr>
              <a:spLocks noChangeArrowheads="1"/>
            </p:cNvSpPr>
            <p:nvPr/>
          </p:nvSpPr>
          <p:spPr bwMode="auto">
            <a:xfrm>
              <a:off x="-8417414"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4" name="Rectangle 54"/>
            <p:cNvSpPr>
              <a:spLocks noChangeArrowheads="1"/>
            </p:cNvSpPr>
            <p:nvPr/>
          </p:nvSpPr>
          <p:spPr bwMode="auto">
            <a:xfrm>
              <a:off x="-8245958"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5" name="Rectangle 55"/>
            <p:cNvSpPr>
              <a:spLocks noChangeArrowheads="1"/>
            </p:cNvSpPr>
            <p:nvPr/>
          </p:nvSpPr>
          <p:spPr bwMode="auto">
            <a:xfrm>
              <a:off x="-8592044"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6" name="Rectangle 56"/>
            <p:cNvSpPr>
              <a:spLocks noChangeArrowheads="1"/>
            </p:cNvSpPr>
            <p:nvPr/>
          </p:nvSpPr>
          <p:spPr bwMode="auto">
            <a:xfrm>
              <a:off x="-8506317"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7" name="Rectangle 57"/>
            <p:cNvSpPr>
              <a:spLocks noChangeArrowheads="1"/>
            </p:cNvSpPr>
            <p:nvPr/>
          </p:nvSpPr>
          <p:spPr bwMode="auto">
            <a:xfrm>
              <a:off x="-8245958"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8" name="Rectangle 58"/>
            <p:cNvSpPr>
              <a:spLocks noChangeArrowheads="1"/>
            </p:cNvSpPr>
            <p:nvPr/>
          </p:nvSpPr>
          <p:spPr bwMode="auto">
            <a:xfrm>
              <a:off x="-8677773"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19" name="Rectangle 59"/>
            <p:cNvSpPr>
              <a:spLocks noChangeArrowheads="1"/>
            </p:cNvSpPr>
            <p:nvPr/>
          </p:nvSpPr>
          <p:spPr bwMode="auto">
            <a:xfrm>
              <a:off x="-8506317"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0" name="Rectangle 60"/>
            <p:cNvSpPr>
              <a:spLocks noChangeArrowheads="1"/>
            </p:cNvSpPr>
            <p:nvPr/>
          </p:nvSpPr>
          <p:spPr bwMode="auto">
            <a:xfrm>
              <a:off x="-8677773"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1" name="Rectangle 61"/>
            <p:cNvSpPr>
              <a:spLocks noChangeArrowheads="1"/>
            </p:cNvSpPr>
            <p:nvPr/>
          </p:nvSpPr>
          <p:spPr bwMode="auto">
            <a:xfrm>
              <a:off x="-8592044"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2" name="Rectangle 62"/>
            <p:cNvSpPr>
              <a:spLocks noChangeArrowheads="1"/>
            </p:cNvSpPr>
            <p:nvPr/>
          </p:nvSpPr>
          <p:spPr bwMode="auto">
            <a:xfrm>
              <a:off x="-8417414"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3" name="Rectangle 63"/>
            <p:cNvSpPr>
              <a:spLocks noChangeArrowheads="1"/>
            </p:cNvSpPr>
            <p:nvPr/>
          </p:nvSpPr>
          <p:spPr bwMode="auto">
            <a:xfrm>
              <a:off x="-8331685"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4" name="Rectangle 64"/>
            <p:cNvSpPr>
              <a:spLocks noChangeArrowheads="1"/>
            </p:cNvSpPr>
            <p:nvPr/>
          </p:nvSpPr>
          <p:spPr bwMode="auto">
            <a:xfrm>
              <a:off x="-8677773"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5" name="Rectangle 65"/>
            <p:cNvSpPr>
              <a:spLocks noChangeArrowheads="1"/>
            </p:cNvSpPr>
            <p:nvPr/>
          </p:nvSpPr>
          <p:spPr bwMode="auto">
            <a:xfrm>
              <a:off x="-8506317"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6" name="Rectangle 66"/>
            <p:cNvSpPr>
              <a:spLocks noChangeArrowheads="1"/>
            </p:cNvSpPr>
            <p:nvPr/>
          </p:nvSpPr>
          <p:spPr bwMode="auto">
            <a:xfrm>
              <a:off x="-8245958"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7" name="Rectangle 67"/>
            <p:cNvSpPr>
              <a:spLocks noChangeArrowheads="1"/>
            </p:cNvSpPr>
            <p:nvPr/>
          </p:nvSpPr>
          <p:spPr bwMode="auto">
            <a:xfrm>
              <a:off x="-8592044"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8" name="Rectangle 68"/>
            <p:cNvSpPr>
              <a:spLocks noChangeArrowheads="1"/>
            </p:cNvSpPr>
            <p:nvPr/>
          </p:nvSpPr>
          <p:spPr bwMode="auto">
            <a:xfrm>
              <a:off x="-8417414"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9" name="Rectangle 69"/>
            <p:cNvSpPr>
              <a:spLocks noChangeArrowheads="1"/>
            </p:cNvSpPr>
            <p:nvPr/>
          </p:nvSpPr>
          <p:spPr bwMode="auto">
            <a:xfrm>
              <a:off x="-8592044"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0" name="Rectangle 70"/>
            <p:cNvSpPr>
              <a:spLocks noChangeArrowheads="1"/>
            </p:cNvSpPr>
            <p:nvPr/>
          </p:nvSpPr>
          <p:spPr bwMode="auto">
            <a:xfrm>
              <a:off x="-8245958"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1" name="Rectangle 71"/>
            <p:cNvSpPr>
              <a:spLocks noChangeArrowheads="1"/>
            </p:cNvSpPr>
            <p:nvPr/>
          </p:nvSpPr>
          <p:spPr bwMode="auto">
            <a:xfrm>
              <a:off x="-8677773"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2" name="Rectangle 72"/>
            <p:cNvSpPr>
              <a:spLocks noChangeArrowheads="1"/>
            </p:cNvSpPr>
            <p:nvPr/>
          </p:nvSpPr>
          <p:spPr bwMode="auto">
            <a:xfrm>
              <a:off x="-8506317"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3" name="Rectangle 73"/>
            <p:cNvSpPr>
              <a:spLocks noChangeArrowheads="1"/>
            </p:cNvSpPr>
            <p:nvPr/>
          </p:nvSpPr>
          <p:spPr bwMode="auto">
            <a:xfrm>
              <a:off x="-8417414"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4" name="Rectangle 74"/>
            <p:cNvSpPr>
              <a:spLocks noChangeArrowheads="1"/>
            </p:cNvSpPr>
            <p:nvPr/>
          </p:nvSpPr>
          <p:spPr bwMode="auto">
            <a:xfrm>
              <a:off x="-8245958"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5" name="Rectangle 75"/>
            <p:cNvSpPr>
              <a:spLocks noChangeArrowheads="1"/>
            </p:cNvSpPr>
            <p:nvPr/>
          </p:nvSpPr>
          <p:spPr bwMode="auto">
            <a:xfrm>
              <a:off x="-8677773"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6" name="Rectangle 76"/>
            <p:cNvSpPr>
              <a:spLocks noChangeArrowheads="1"/>
            </p:cNvSpPr>
            <p:nvPr/>
          </p:nvSpPr>
          <p:spPr bwMode="auto">
            <a:xfrm>
              <a:off x="-8592044"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7" name="Rectangle 77"/>
            <p:cNvSpPr>
              <a:spLocks noChangeArrowheads="1"/>
            </p:cNvSpPr>
            <p:nvPr/>
          </p:nvSpPr>
          <p:spPr bwMode="auto">
            <a:xfrm>
              <a:off x="-8677773"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8" name="Rectangle 78"/>
            <p:cNvSpPr>
              <a:spLocks noChangeArrowheads="1"/>
            </p:cNvSpPr>
            <p:nvPr/>
          </p:nvSpPr>
          <p:spPr bwMode="auto">
            <a:xfrm>
              <a:off x="-8506317"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9" name="Rectangle 79"/>
            <p:cNvSpPr>
              <a:spLocks noChangeArrowheads="1"/>
            </p:cNvSpPr>
            <p:nvPr/>
          </p:nvSpPr>
          <p:spPr bwMode="auto">
            <a:xfrm>
              <a:off x="-8331685"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0" name="Rectangle 80"/>
            <p:cNvSpPr>
              <a:spLocks noChangeArrowheads="1"/>
            </p:cNvSpPr>
            <p:nvPr/>
          </p:nvSpPr>
          <p:spPr bwMode="auto">
            <a:xfrm>
              <a:off x="-8245958"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1" name="Rectangle 81"/>
            <p:cNvSpPr>
              <a:spLocks noChangeArrowheads="1"/>
            </p:cNvSpPr>
            <p:nvPr/>
          </p:nvSpPr>
          <p:spPr bwMode="auto">
            <a:xfrm>
              <a:off x="-8592044"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2" name="Rectangle 82"/>
            <p:cNvSpPr>
              <a:spLocks noChangeArrowheads="1"/>
            </p:cNvSpPr>
            <p:nvPr/>
          </p:nvSpPr>
          <p:spPr bwMode="auto">
            <a:xfrm>
              <a:off x="-8331685"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3" name="Rectangle 83"/>
            <p:cNvSpPr>
              <a:spLocks noChangeArrowheads="1"/>
            </p:cNvSpPr>
            <p:nvPr/>
          </p:nvSpPr>
          <p:spPr bwMode="auto">
            <a:xfrm>
              <a:off x="-8592044"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4" name="Rectangle 84"/>
            <p:cNvSpPr>
              <a:spLocks noChangeArrowheads="1"/>
            </p:cNvSpPr>
            <p:nvPr/>
          </p:nvSpPr>
          <p:spPr bwMode="auto">
            <a:xfrm>
              <a:off x="-8417414"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5" name="Rectangle 85"/>
            <p:cNvSpPr>
              <a:spLocks noChangeArrowheads="1"/>
            </p:cNvSpPr>
            <p:nvPr/>
          </p:nvSpPr>
          <p:spPr bwMode="auto">
            <a:xfrm>
              <a:off x="-8417414"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6" name="Rectangle 86"/>
            <p:cNvSpPr>
              <a:spLocks noChangeArrowheads="1"/>
            </p:cNvSpPr>
            <p:nvPr/>
          </p:nvSpPr>
          <p:spPr bwMode="auto">
            <a:xfrm>
              <a:off x="-8245958"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7" name="Rectangle 87"/>
            <p:cNvSpPr>
              <a:spLocks noChangeArrowheads="1"/>
            </p:cNvSpPr>
            <p:nvPr/>
          </p:nvSpPr>
          <p:spPr bwMode="auto">
            <a:xfrm>
              <a:off x="-8677773"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8" name="Rectangle 88"/>
            <p:cNvSpPr>
              <a:spLocks noChangeArrowheads="1"/>
            </p:cNvSpPr>
            <p:nvPr/>
          </p:nvSpPr>
          <p:spPr bwMode="auto">
            <a:xfrm>
              <a:off x="-8592044"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9" name="Rectangle 89"/>
            <p:cNvSpPr>
              <a:spLocks noChangeArrowheads="1"/>
            </p:cNvSpPr>
            <p:nvPr/>
          </p:nvSpPr>
          <p:spPr bwMode="auto">
            <a:xfrm>
              <a:off x="-8417414"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0" name="Rectangle 90"/>
            <p:cNvSpPr>
              <a:spLocks noChangeArrowheads="1"/>
            </p:cNvSpPr>
            <p:nvPr/>
          </p:nvSpPr>
          <p:spPr bwMode="auto">
            <a:xfrm>
              <a:off x="-8245958"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1" name="Rectangle 91"/>
            <p:cNvSpPr>
              <a:spLocks noChangeArrowheads="1"/>
            </p:cNvSpPr>
            <p:nvPr/>
          </p:nvSpPr>
          <p:spPr bwMode="auto">
            <a:xfrm>
              <a:off x="-8677773"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2" name="Rectangle 92"/>
            <p:cNvSpPr>
              <a:spLocks noChangeArrowheads="1"/>
            </p:cNvSpPr>
            <p:nvPr/>
          </p:nvSpPr>
          <p:spPr bwMode="auto">
            <a:xfrm>
              <a:off x="-8506317"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3" name="Rectangle 93"/>
            <p:cNvSpPr>
              <a:spLocks noChangeArrowheads="1"/>
            </p:cNvSpPr>
            <p:nvPr/>
          </p:nvSpPr>
          <p:spPr bwMode="auto">
            <a:xfrm>
              <a:off x="-8245958"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4" name="Rectangle 94"/>
            <p:cNvSpPr>
              <a:spLocks noChangeArrowheads="1"/>
            </p:cNvSpPr>
            <p:nvPr/>
          </p:nvSpPr>
          <p:spPr bwMode="auto">
            <a:xfrm>
              <a:off x="-8677773"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5" name="Rectangle 95"/>
            <p:cNvSpPr>
              <a:spLocks noChangeArrowheads="1"/>
            </p:cNvSpPr>
            <p:nvPr/>
          </p:nvSpPr>
          <p:spPr bwMode="auto">
            <a:xfrm>
              <a:off x="-8506317"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6" name="Rectangle 96"/>
            <p:cNvSpPr>
              <a:spLocks noChangeArrowheads="1"/>
            </p:cNvSpPr>
            <p:nvPr/>
          </p:nvSpPr>
          <p:spPr bwMode="auto">
            <a:xfrm>
              <a:off x="-8331685"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7" name="Rectangle 97"/>
            <p:cNvSpPr>
              <a:spLocks noChangeArrowheads="1"/>
            </p:cNvSpPr>
            <p:nvPr/>
          </p:nvSpPr>
          <p:spPr bwMode="auto">
            <a:xfrm>
              <a:off x="-8592044"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8" name="Rectangle 98"/>
            <p:cNvSpPr>
              <a:spLocks noChangeArrowheads="1"/>
            </p:cNvSpPr>
            <p:nvPr/>
          </p:nvSpPr>
          <p:spPr bwMode="auto">
            <a:xfrm>
              <a:off x="-8417414"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9" name="Rectangle 99"/>
            <p:cNvSpPr>
              <a:spLocks noChangeArrowheads="1"/>
            </p:cNvSpPr>
            <p:nvPr/>
          </p:nvSpPr>
          <p:spPr bwMode="auto">
            <a:xfrm>
              <a:off x="-8245958"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0" name="Rectangle 100"/>
            <p:cNvSpPr>
              <a:spLocks noChangeArrowheads="1"/>
            </p:cNvSpPr>
            <p:nvPr/>
          </p:nvSpPr>
          <p:spPr bwMode="auto">
            <a:xfrm>
              <a:off x="-8506317"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1" name="Rectangle 101"/>
            <p:cNvSpPr>
              <a:spLocks noChangeArrowheads="1"/>
            </p:cNvSpPr>
            <p:nvPr/>
          </p:nvSpPr>
          <p:spPr bwMode="auto">
            <a:xfrm>
              <a:off x="-8153880"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2" name="Rectangle 102"/>
            <p:cNvSpPr>
              <a:spLocks noChangeArrowheads="1"/>
            </p:cNvSpPr>
            <p:nvPr/>
          </p:nvSpPr>
          <p:spPr bwMode="auto">
            <a:xfrm>
              <a:off x="-806815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3" name="Rectangle 103"/>
            <p:cNvSpPr>
              <a:spLocks noChangeArrowheads="1"/>
            </p:cNvSpPr>
            <p:nvPr/>
          </p:nvSpPr>
          <p:spPr bwMode="auto">
            <a:xfrm>
              <a:off x="-789352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4" name="Rectangle 104"/>
            <p:cNvSpPr>
              <a:spLocks noChangeArrowheads="1"/>
            </p:cNvSpPr>
            <p:nvPr/>
          </p:nvSpPr>
          <p:spPr bwMode="auto">
            <a:xfrm>
              <a:off x="-7807792"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5" name="Rectangle 105"/>
            <p:cNvSpPr>
              <a:spLocks noChangeArrowheads="1"/>
            </p:cNvSpPr>
            <p:nvPr/>
          </p:nvSpPr>
          <p:spPr bwMode="auto">
            <a:xfrm>
              <a:off x="-7718889"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6" name="Rectangle 106"/>
            <p:cNvSpPr>
              <a:spLocks noChangeArrowheads="1"/>
            </p:cNvSpPr>
            <p:nvPr/>
          </p:nvSpPr>
          <p:spPr bwMode="auto">
            <a:xfrm>
              <a:off x="-8153880"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7" name="Rectangle 107"/>
            <p:cNvSpPr>
              <a:spLocks noChangeArrowheads="1"/>
            </p:cNvSpPr>
            <p:nvPr/>
          </p:nvSpPr>
          <p:spPr bwMode="auto">
            <a:xfrm>
              <a:off x="-7979248" y="579438"/>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8" name="Rectangle 108"/>
            <p:cNvSpPr>
              <a:spLocks noChangeArrowheads="1"/>
            </p:cNvSpPr>
            <p:nvPr/>
          </p:nvSpPr>
          <p:spPr bwMode="auto">
            <a:xfrm>
              <a:off x="-7807792"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9" name="Rectangle 109"/>
            <p:cNvSpPr>
              <a:spLocks noChangeArrowheads="1"/>
            </p:cNvSpPr>
            <p:nvPr/>
          </p:nvSpPr>
          <p:spPr bwMode="auto">
            <a:xfrm>
              <a:off x="-8153880"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0" name="Rectangle 110"/>
            <p:cNvSpPr>
              <a:spLocks noChangeArrowheads="1"/>
            </p:cNvSpPr>
            <p:nvPr/>
          </p:nvSpPr>
          <p:spPr bwMode="auto">
            <a:xfrm>
              <a:off x="-8068151"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1" name="Rectangle 111"/>
            <p:cNvSpPr>
              <a:spLocks noChangeArrowheads="1"/>
            </p:cNvSpPr>
            <p:nvPr/>
          </p:nvSpPr>
          <p:spPr bwMode="auto">
            <a:xfrm>
              <a:off x="-7718889"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2" name="Rectangle 112"/>
            <p:cNvSpPr>
              <a:spLocks noChangeArrowheads="1"/>
            </p:cNvSpPr>
            <p:nvPr/>
          </p:nvSpPr>
          <p:spPr bwMode="auto">
            <a:xfrm>
              <a:off x="-7893521"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3" name="Rectangle 113"/>
            <p:cNvSpPr>
              <a:spLocks noChangeArrowheads="1"/>
            </p:cNvSpPr>
            <p:nvPr/>
          </p:nvSpPr>
          <p:spPr bwMode="auto">
            <a:xfrm>
              <a:off x="-7807792"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4" name="Rectangle 114"/>
            <p:cNvSpPr>
              <a:spLocks noChangeArrowheads="1"/>
            </p:cNvSpPr>
            <p:nvPr/>
          </p:nvSpPr>
          <p:spPr bwMode="auto">
            <a:xfrm>
              <a:off x="-7718889"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5" name="Rectangle 115"/>
            <p:cNvSpPr>
              <a:spLocks noChangeArrowheads="1"/>
            </p:cNvSpPr>
            <p:nvPr/>
          </p:nvSpPr>
          <p:spPr bwMode="auto">
            <a:xfrm>
              <a:off x="-8068151"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6" name="Rectangle 116"/>
            <p:cNvSpPr>
              <a:spLocks noChangeArrowheads="1"/>
            </p:cNvSpPr>
            <p:nvPr/>
          </p:nvSpPr>
          <p:spPr bwMode="auto">
            <a:xfrm>
              <a:off x="-7979248"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7" name="Rectangle 117"/>
            <p:cNvSpPr>
              <a:spLocks noChangeArrowheads="1"/>
            </p:cNvSpPr>
            <p:nvPr/>
          </p:nvSpPr>
          <p:spPr bwMode="auto">
            <a:xfrm>
              <a:off x="-7718889"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8" name="Rectangle 118"/>
            <p:cNvSpPr>
              <a:spLocks noChangeArrowheads="1"/>
            </p:cNvSpPr>
            <p:nvPr/>
          </p:nvSpPr>
          <p:spPr bwMode="auto">
            <a:xfrm>
              <a:off x="-8153880"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79" name="Rectangle 119"/>
            <p:cNvSpPr>
              <a:spLocks noChangeArrowheads="1"/>
            </p:cNvSpPr>
            <p:nvPr/>
          </p:nvSpPr>
          <p:spPr bwMode="auto">
            <a:xfrm>
              <a:off x="-7979248"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0" name="Rectangle 120"/>
            <p:cNvSpPr>
              <a:spLocks noChangeArrowheads="1"/>
            </p:cNvSpPr>
            <p:nvPr/>
          </p:nvSpPr>
          <p:spPr bwMode="auto">
            <a:xfrm>
              <a:off x="-7893521"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1" name="Rectangle 121"/>
            <p:cNvSpPr>
              <a:spLocks noChangeArrowheads="1"/>
            </p:cNvSpPr>
            <p:nvPr/>
          </p:nvSpPr>
          <p:spPr bwMode="auto">
            <a:xfrm>
              <a:off x="-7807792"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2" name="Rectangle 122"/>
            <p:cNvSpPr>
              <a:spLocks noChangeArrowheads="1"/>
            </p:cNvSpPr>
            <p:nvPr/>
          </p:nvSpPr>
          <p:spPr bwMode="auto">
            <a:xfrm>
              <a:off x="-8153880"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3" name="Rectangle 123"/>
            <p:cNvSpPr>
              <a:spLocks noChangeArrowheads="1"/>
            </p:cNvSpPr>
            <p:nvPr/>
          </p:nvSpPr>
          <p:spPr bwMode="auto">
            <a:xfrm>
              <a:off x="-7807792"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4" name="Rectangle 124"/>
            <p:cNvSpPr>
              <a:spLocks noChangeArrowheads="1"/>
            </p:cNvSpPr>
            <p:nvPr/>
          </p:nvSpPr>
          <p:spPr bwMode="auto">
            <a:xfrm>
              <a:off x="-7718889"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5" name="Rectangle 125"/>
            <p:cNvSpPr>
              <a:spLocks noChangeArrowheads="1"/>
            </p:cNvSpPr>
            <p:nvPr/>
          </p:nvSpPr>
          <p:spPr bwMode="auto">
            <a:xfrm>
              <a:off x="-8153880"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6" name="Rectangle 126"/>
            <p:cNvSpPr>
              <a:spLocks noChangeArrowheads="1"/>
            </p:cNvSpPr>
            <p:nvPr/>
          </p:nvSpPr>
          <p:spPr bwMode="auto">
            <a:xfrm>
              <a:off x="-7979248"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7" name="Rectangle 127"/>
            <p:cNvSpPr>
              <a:spLocks noChangeArrowheads="1"/>
            </p:cNvSpPr>
            <p:nvPr/>
          </p:nvSpPr>
          <p:spPr bwMode="auto">
            <a:xfrm>
              <a:off x="-7718889"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8" name="Rectangle 128"/>
            <p:cNvSpPr>
              <a:spLocks noChangeArrowheads="1"/>
            </p:cNvSpPr>
            <p:nvPr/>
          </p:nvSpPr>
          <p:spPr bwMode="auto">
            <a:xfrm>
              <a:off x="-806815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89" name="Rectangle 129"/>
            <p:cNvSpPr>
              <a:spLocks noChangeArrowheads="1"/>
            </p:cNvSpPr>
            <p:nvPr/>
          </p:nvSpPr>
          <p:spPr bwMode="auto">
            <a:xfrm>
              <a:off x="-789352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0" name="Rectangle 130"/>
            <p:cNvSpPr>
              <a:spLocks noChangeArrowheads="1"/>
            </p:cNvSpPr>
            <p:nvPr/>
          </p:nvSpPr>
          <p:spPr bwMode="auto">
            <a:xfrm>
              <a:off x="-7807792"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1" name="Rectangle 131"/>
            <p:cNvSpPr>
              <a:spLocks noChangeArrowheads="1"/>
            </p:cNvSpPr>
            <p:nvPr/>
          </p:nvSpPr>
          <p:spPr bwMode="auto">
            <a:xfrm>
              <a:off x="-7718889"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2" name="Rectangle 132"/>
            <p:cNvSpPr>
              <a:spLocks noChangeArrowheads="1"/>
            </p:cNvSpPr>
            <p:nvPr/>
          </p:nvSpPr>
          <p:spPr bwMode="auto">
            <a:xfrm>
              <a:off x="-8068151"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3" name="Rectangle 133"/>
            <p:cNvSpPr>
              <a:spLocks noChangeArrowheads="1"/>
            </p:cNvSpPr>
            <p:nvPr/>
          </p:nvSpPr>
          <p:spPr bwMode="auto">
            <a:xfrm>
              <a:off x="-7979248"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4" name="Rectangle 134"/>
            <p:cNvSpPr>
              <a:spLocks noChangeArrowheads="1"/>
            </p:cNvSpPr>
            <p:nvPr/>
          </p:nvSpPr>
          <p:spPr bwMode="auto">
            <a:xfrm>
              <a:off x="-7718889"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5" name="Rectangle 135"/>
            <p:cNvSpPr>
              <a:spLocks noChangeArrowheads="1"/>
            </p:cNvSpPr>
            <p:nvPr/>
          </p:nvSpPr>
          <p:spPr bwMode="auto">
            <a:xfrm>
              <a:off x="-8153880"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6" name="Rectangle 136"/>
            <p:cNvSpPr>
              <a:spLocks noChangeArrowheads="1"/>
            </p:cNvSpPr>
            <p:nvPr/>
          </p:nvSpPr>
          <p:spPr bwMode="auto">
            <a:xfrm>
              <a:off x="-7979248"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7" name="Rectangle 137"/>
            <p:cNvSpPr>
              <a:spLocks noChangeArrowheads="1"/>
            </p:cNvSpPr>
            <p:nvPr/>
          </p:nvSpPr>
          <p:spPr bwMode="auto">
            <a:xfrm>
              <a:off x="-7893521"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8" name="Rectangle 138"/>
            <p:cNvSpPr>
              <a:spLocks noChangeArrowheads="1"/>
            </p:cNvSpPr>
            <p:nvPr/>
          </p:nvSpPr>
          <p:spPr bwMode="auto">
            <a:xfrm>
              <a:off x="-7979248"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9" name="Rectangle 139"/>
            <p:cNvSpPr>
              <a:spLocks noChangeArrowheads="1"/>
            </p:cNvSpPr>
            <p:nvPr/>
          </p:nvSpPr>
          <p:spPr bwMode="auto">
            <a:xfrm>
              <a:off x="-7718889"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0" name="Rectangle 140"/>
            <p:cNvSpPr>
              <a:spLocks noChangeArrowheads="1"/>
            </p:cNvSpPr>
            <p:nvPr/>
          </p:nvSpPr>
          <p:spPr bwMode="auto">
            <a:xfrm>
              <a:off x="-806815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1" name="Rectangle 141"/>
            <p:cNvSpPr>
              <a:spLocks noChangeArrowheads="1"/>
            </p:cNvSpPr>
            <p:nvPr/>
          </p:nvSpPr>
          <p:spPr bwMode="auto">
            <a:xfrm>
              <a:off x="-789352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2" name="Rectangle 142"/>
            <p:cNvSpPr>
              <a:spLocks noChangeArrowheads="1"/>
            </p:cNvSpPr>
            <p:nvPr/>
          </p:nvSpPr>
          <p:spPr bwMode="auto">
            <a:xfrm>
              <a:off x="-7807792"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3" name="Rectangle 143"/>
            <p:cNvSpPr>
              <a:spLocks noChangeArrowheads="1"/>
            </p:cNvSpPr>
            <p:nvPr/>
          </p:nvSpPr>
          <p:spPr bwMode="auto">
            <a:xfrm>
              <a:off x="-8153880"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4" name="Rectangle 144"/>
            <p:cNvSpPr>
              <a:spLocks noChangeArrowheads="1"/>
            </p:cNvSpPr>
            <p:nvPr/>
          </p:nvSpPr>
          <p:spPr bwMode="auto">
            <a:xfrm>
              <a:off x="-8068151"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5" name="Rectangle 145"/>
            <p:cNvSpPr>
              <a:spLocks noChangeArrowheads="1"/>
            </p:cNvSpPr>
            <p:nvPr/>
          </p:nvSpPr>
          <p:spPr bwMode="auto">
            <a:xfrm>
              <a:off x="-7979248"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6" name="Rectangle 146"/>
            <p:cNvSpPr>
              <a:spLocks noChangeArrowheads="1"/>
            </p:cNvSpPr>
            <p:nvPr/>
          </p:nvSpPr>
          <p:spPr bwMode="auto">
            <a:xfrm>
              <a:off x="-7718889"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7" name="Rectangle 147"/>
            <p:cNvSpPr>
              <a:spLocks noChangeArrowheads="1"/>
            </p:cNvSpPr>
            <p:nvPr/>
          </p:nvSpPr>
          <p:spPr bwMode="auto">
            <a:xfrm>
              <a:off x="-7979248"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8" name="Rectangle 148"/>
            <p:cNvSpPr>
              <a:spLocks noChangeArrowheads="1"/>
            </p:cNvSpPr>
            <p:nvPr/>
          </p:nvSpPr>
          <p:spPr bwMode="auto">
            <a:xfrm>
              <a:off x="-7893521"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9" name="Rectangle 149"/>
            <p:cNvSpPr>
              <a:spLocks noChangeArrowheads="1"/>
            </p:cNvSpPr>
            <p:nvPr/>
          </p:nvSpPr>
          <p:spPr bwMode="auto">
            <a:xfrm>
              <a:off x="-7807792"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0" name="Rectangle 150"/>
            <p:cNvSpPr>
              <a:spLocks noChangeArrowheads="1"/>
            </p:cNvSpPr>
            <p:nvPr/>
          </p:nvSpPr>
          <p:spPr bwMode="auto">
            <a:xfrm>
              <a:off x="-806815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1" name="Rectangle 151"/>
            <p:cNvSpPr>
              <a:spLocks noChangeArrowheads="1"/>
            </p:cNvSpPr>
            <p:nvPr/>
          </p:nvSpPr>
          <p:spPr bwMode="auto">
            <a:xfrm>
              <a:off x="-789352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2" name="Rectangle 152"/>
            <p:cNvSpPr>
              <a:spLocks noChangeArrowheads="1"/>
            </p:cNvSpPr>
            <p:nvPr/>
          </p:nvSpPr>
          <p:spPr bwMode="auto">
            <a:xfrm>
              <a:off x="-7979248" y="20113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3" name="Rectangle 153"/>
            <p:cNvSpPr>
              <a:spLocks noChangeArrowheads="1"/>
            </p:cNvSpPr>
            <p:nvPr/>
          </p:nvSpPr>
          <p:spPr bwMode="auto">
            <a:xfrm>
              <a:off x="-7807792"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4" name="Rectangle 154"/>
            <p:cNvSpPr>
              <a:spLocks noChangeArrowheads="1"/>
            </p:cNvSpPr>
            <p:nvPr/>
          </p:nvSpPr>
          <p:spPr bwMode="auto">
            <a:xfrm>
              <a:off x="-8153880"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5" name="Rectangle 155"/>
            <p:cNvSpPr>
              <a:spLocks noChangeArrowheads="1"/>
            </p:cNvSpPr>
            <p:nvPr/>
          </p:nvSpPr>
          <p:spPr bwMode="auto">
            <a:xfrm>
              <a:off x="-7979248"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6" name="Rectangle 156"/>
            <p:cNvSpPr>
              <a:spLocks noChangeArrowheads="1"/>
            </p:cNvSpPr>
            <p:nvPr/>
          </p:nvSpPr>
          <p:spPr bwMode="auto">
            <a:xfrm>
              <a:off x="-7718889"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7" name="Rectangle 157"/>
            <p:cNvSpPr>
              <a:spLocks noChangeArrowheads="1"/>
            </p:cNvSpPr>
            <p:nvPr/>
          </p:nvSpPr>
          <p:spPr bwMode="auto">
            <a:xfrm>
              <a:off x="-8153880"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8" name="Rectangle 158"/>
            <p:cNvSpPr>
              <a:spLocks noChangeArrowheads="1"/>
            </p:cNvSpPr>
            <p:nvPr/>
          </p:nvSpPr>
          <p:spPr bwMode="auto">
            <a:xfrm>
              <a:off x="-7979248"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9" name="Rectangle 159"/>
            <p:cNvSpPr>
              <a:spLocks noChangeArrowheads="1"/>
            </p:cNvSpPr>
            <p:nvPr/>
          </p:nvSpPr>
          <p:spPr bwMode="auto">
            <a:xfrm>
              <a:off x="-7807792"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0" name="Rectangle 160"/>
            <p:cNvSpPr>
              <a:spLocks noChangeArrowheads="1"/>
            </p:cNvSpPr>
            <p:nvPr/>
          </p:nvSpPr>
          <p:spPr bwMode="auto">
            <a:xfrm>
              <a:off x="-806815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1" name="Rectangle 161"/>
            <p:cNvSpPr>
              <a:spLocks noChangeArrowheads="1"/>
            </p:cNvSpPr>
            <p:nvPr/>
          </p:nvSpPr>
          <p:spPr bwMode="auto">
            <a:xfrm>
              <a:off x="-789352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2" name="Rectangle 162"/>
            <p:cNvSpPr>
              <a:spLocks noChangeArrowheads="1"/>
            </p:cNvSpPr>
            <p:nvPr/>
          </p:nvSpPr>
          <p:spPr bwMode="auto">
            <a:xfrm>
              <a:off x="-7718889"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3" name="Rectangle 163"/>
            <p:cNvSpPr>
              <a:spLocks noChangeArrowheads="1"/>
            </p:cNvSpPr>
            <p:nvPr/>
          </p:nvSpPr>
          <p:spPr bwMode="auto">
            <a:xfrm>
              <a:off x="-8153880"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4" name="Rectangle 164"/>
            <p:cNvSpPr>
              <a:spLocks noChangeArrowheads="1"/>
            </p:cNvSpPr>
            <p:nvPr/>
          </p:nvSpPr>
          <p:spPr bwMode="auto">
            <a:xfrm>
              <a:off x="-7979248"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5" name="Rectangle 165"/>
            <p:cNvSpPr>
              <a:spLocks noChangeArrowheads="1"/>
            </p:cNvSpPr>
            <p:nvPr/>
          </p:nvSpPr>
          <p:spPr bwMode="auto">
            <a:xfrm>
              <a:off x="-7718889"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6" name="Rectangle 166"/>
            <p:cNvSpPr>
              <a:spLocks noChangeArrowheads="1"/>
            </p:cNvSpPr>
            <p:nvPr/>
          </p:nvSpPr>
          <p:spPr bwMode="auto">
            <a:xfrm>
              <a:off x="-8245958" y="24526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7" name="Rectangle 167"/>
            <p:cNvSpPr>
              <a:spLocks noChangeArrowheads="1"/>
            </p:cNvSpPr>
            <p:nvPr/>
          </p:nvSpPr>
          <p:spPr bwMode="auto">
            <a:xfrm>
              <a:off x="-8677773"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8" name="Rectangle 168"/>
            <p:cNvSpPr>
              <a:spLocks noChangeArrowheads="1"/>
            </p:cNvSpPr>
            <p:nvPr/>
          </p:nvSpPr>
          <p:spPr bwMode="auto">
            <a:xfrm>
              <a:off x="-8331685" y="25352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9" name="Rectangle 169"/>
            <p:cNvSpPr>
              <a:spLocks noChangeArrowheads="1"/>
            </p:cNvSpPr>
            <p:nvPr/>
          </p:nvSpPr>
          <p:spPr bwMode="auto">
            <a:xfrm>
              <a:off x="-7718889"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0" name="Rectangle 170"/>
            <p:cNvSpPr>
              <a:spLocks noChangeArrowheads="1"/>
            </p:cNvSpPr>
            <p:nvPr/>
          </p:nvSpPr>
          <p:spPr bwMode="auto">
            <a:xfrm>
              <a:off x="-8245958"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1" name="Rectangle 171"/>
            <p:cNvSpPr>
              <a:spLocks noChangeArrowheads="1"/>
            </p:cNvSpPr>
            <p:nvPr/>
          </p:nvSpPr>
          <p:spPr bwMode="auto">
            <a:xfrm>
              <a:off x="-8417414" y="26146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2" name="Rectangle 172"/>
            <p:cNvSpPr>
              <a:spLocks noChangeArrowheads="1"/>
            </p:cNvSpPr>
            <p:nvPr/>
          </p:nvSpPr>
          <p:spPr bwMode="auto">
            <a:xfrm>
              <a:off x="-7807792"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3" name="Rectangle 173"/>
            <p:cNvSpPr>
              <a:spLocks noChangeArrowheads="1"/>
            </p:cNvSpPr>
            <p:nvPr/>
          </p:nvSpPr>
          <p:spPr bwMode="auto">
            <a:xfrm>
              <a:off x="-8677773"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4" name="Rectangle 174"/>
            <p:cNvSpPr>
              <a:spLocks noChangeArrowheads="1"/>
            </p:cNvSpPr>
            <p:nvPr/>
          </p:nvSpPr>
          <p:spPr bwMode="auto">
            <a:xfrm>
              <a:off x="-806815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5" name="Rectangle 175"/>
            <p:cNvSpPr>
              <a:spLocks noChangeArrowheads="1"/>
            </p:cNvSpPr>
            <p:nvPr/>
          </p:nvSpPr>
          <p:spPr bwMode="auto">
            <a:xfrm>
              <a:off x="-789352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6" name="Rectangle 176"/>
            <p:cNvSpPr>
              <a:spLocks noChangeArrowheads="1"/>
            </p:cNvSpPr>
            <p:nvPr/>
          </p:nvSpPr>
          <p:spPr bwMode="auto">
            <a:xfrm>
              <a:off x="-7718889"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7" name="Rectangle 177"/>
            <p:cNvSpPr>
              <a:spLocks noChangeArrowheads="1"/>
            </p:cNvSpPr>
            <p:nvPr/>
          </p:nvSpPr>
          <p:spPr bwMode="auto">
            <a:xfrm>
              <a:off x="-8417414"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8" name="Rectangle 178"/>
            <p:cNvSpPr>
              <a:spLocks noChangeArrowheads="1"/>
            </p:cNvSpPr>
            <p:nvPr/>
          </p:nvSpPr>
          <p:spPr bwMode="auto">
            <a:xfrm>
              <a:off x="-8592044" y="27749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9" name="Rectangle 179"/>
            <p:cNvSpPr>
              <a:spLocks noChangeArrowheads="1"/>
            </p:cNvSpPr>
            <p:nvPr/>
          </p:nvSpPr>
          <p:spPr bwMode="auto">
            <a:xfrm>
              <a:off x="-7979248"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0" name="Rectangle 180"/>
            <p:cNvSpPr>
              <a:spLocks noChangeArrowheads="1"/>
            </p:cNvSpPr>
            <p:nvPr/>
          </p:nvSpPr>
          <p:spPr bwMode="auto">
            <a:xfrm>
              <a:off x="-8068151" y="2854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1" name="Rectangle 181"/>
            <p:cNvSpPr>
              <a:spLocks noChangeArrowheads="1"/>
            </p:cNvSpPr>
            <p:nvPr/>
          </p:nvSpPr>
          <p:spPr bwMode="auto">
            <a:xfrm>
              <a:off x="-7718889" y="2854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2" name="Rectangle 182"/>
            <p:cNvSpPr>
              <a:spLocks noChangeArrowheads="1"/>
            </p:cNvSpPr>
            <p:nvPr/>
          </p:nvSpPr>
          <p:spPr bwMode="auto">
            <a:xfrm>
              <a:off x="-8417414"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3" name="Rectangle 183"/>
            <p:cNvSpPr>
              <a:spLocks noChangeArrowheads="1"/>
            </p:cNvSpPr>
            <p:nvPr/>
          </p:nvSpPr>
          <p:spPr bwMode="auto">
            <a:xfrm>
              <a:off x="-8153880" y="293687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4" name="Rectangle 184"/>
            <p:cNvSpPr>
              <a:spLocks noChangeArrowheads="1"/>
            </p:cNvSpPr>
            <p:nvPr/>
          </p:nvSpPr>
          <p:spPr bwMode="auto">
            <a:xfrm>
              <a:off x="-7718889"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5" name="Rectangle 185"/>
            <p:cNvSpPr>
              <a:spLocks noChangeArrowheads="1"/>
            </p:cNvSpPr>
            <p:nvPr/>
          </p:nvSpPr>
          <p:spPr bwMode="auto">
            <a:xfrm>
              <a:off x="-8068151"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6" name="Rectangle 186"/>
            <p:cNvSpPr>
              <a:spLocks noChangeArrowheads="1"/>
            </p:cNvSpPr>
            <p:nvPr/>
          </p:nvSpPr>
          <p:spPr bwMode="auto">
            <a:xfrm>
              <a:off x="-8506317"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7" name="Rectangle 187"/>
            <p:cNvSpPr>
              <a:spLocks noChangeArrowheads="1"/>
            </p:cNvSpPr>
            <p:nvPr/>
          </p:nvSpPr>
          <p:spPr bwMode="auto">
            <a:xfrm>
              <a:off x="-8506317"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8" name="Rectangle 188"/>
            <p:cNvSpPr>
              <a:spLocks noChangeArrowheads="1"/>
            </p:cNvSpPr>
            <p:nvPr/>
          </p:nvSpPr>
          <p:spPr bwMode="auto">
            <a:xfrm>
              <a:off x="-8506317"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9" name="Rectangle 189"/>
            <p:cNvSpPr>
              <a:spLocks noChangeArrowheads="1"/>
            </p:cNvSpPr>
            <p:nvPr/>
          </p:nvSpPr>
          <p:spPr bwMode="auto">
            <a:xfrm>
              <a:off x="-8592044"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0" name="Rectangle 190"/>
            <p:cNvSpPr>
              <a:spLocks noChangeArrowheads="1"/>
            </p:cNvSpPr>
            <p:nvPr/>
          </p:nvSpPr>
          <p:spPr bwMode="auto">
            <a:xfrm>
              <a:off x="-7718889" y="362585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1" name="Rectangle 191"/>
            <p:cNvSpPr>
              <a:spLocks noChangeArrowheads="1"/>
            </p:cNvSpPr>
            <p:nvPr/>
          </p:nvSpPr>
          <p:spPr bwMode="auto">
            <a:xfrm>
              <a:off x="-8331685"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2" name="Rectangle 192"/>
            <p:cNvSpPr>
              <a:spLocks noChangeArrowheads="1"/>
            </p:cNvSpPr>
            <p:nvPr/>
          </p:nvSpPr>
          <p:spPr bwMode="auto">
            <a:xfrm>
              <a:off x="-8331685" y="37274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3" name="Rectangle 193"/>
            <p:cNvSpPr>
              <a:spLocks noChangeArrowheads="1"/>
            </p:cNvSpPr>
            <p:nvPr/>
          </p:nvSpPr>
          <p:spPr bwMode="auto">
            <a:xfrm>
              <a:off x="-7979248" y="37274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4" name="Rectangle 194"/>
            <p:cNvSpPr>
              <a:spLocks noChangeArrowheads="1"/>
            </p:cNvSpPr>
            <p:nvPr/>
          </p:nvSpPr>
          <p:spPr bwMode="auto">
            <a:xfrm>
              <a:off x="-8068151" y="39449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5" name="Rectangle 195"/>
            <p:cNvSpPr>
              <a:spLocks noChangeArrowheads="1"/>
            </p:cNvSpPr>
            <p:nvPr/>
          </p:nvSpPr>
          <p:spPr bwMode="auto">
            <a:xfrm>
              <a:off x="-8245958"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6" name="Rectangle 196"/>
            <p:cNvSpPr>
              <a:spLocks noChangeArrowheads="1"/>
            </p:cNvSpPr>
            <p:nvPr/>
          </p:nvSpPr>
          <p:spPr bwMode="auto">
            <a:xfrm>
              <a:off x="-8677773"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7" name="Rectangle 197"/>
            <p:cNvSpPr>
              <a:spLocks noChangeArrowheads="1"/>
            </p:cNvSpPr>
            <p:nvPr/>
          </p:nvSpPr>
          <p:spPr bwMode="auto">
            <a:xfrm>
              <a:off x="-7718889"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8" name="Rectangle 198"/>
            <p:cNvSpPr>
              <a:spLocks noChangeArrowheads="1"/>
            </p:cNvSpPr>
            <p:nvPr/>
          </p:nvSpPr>
          <p:spPr bwMode="auto">
            <a:xfrm>
              <a:off x="-8068151" y="3171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9" name="Rectangle 199"/>
            <p:cNvSpPr>
              <a:spLocks noChangeArrowheads="1"/>
            </p:cNvSpPr>
            <p:nvPr/>
          </p:nvSpPr>
          <p:spPr bwMode="auto">
            <a:xfrm>
              <a:off x="-8068151"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60" name="Rectangle 200"/>
            <p:cNvSpPr>
              <a:spLocks noChangeArrowheads="1"/>
            </p:cNvSpPr>
            <p:nvPr/>
          </p:nvSpPr>
          <p:spPr bwMode="auto">
            <a:xfrm>
              <a:off x="-8417414" y="3171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1" name="Rectangle 201"/>
            <p:cNvSpPr>
              <a:spLocks noChangeArrowheads="1"/>
            </p:cNvSpPr>
            <p:nvPr/>
          </p:nvSpPr>
          <p:spPr bwMode="auto">
            <a:xfrm>
              <a:off x="-8677773"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2" name="Rectangle 202"/>
            <p:cNvSpPr>
              <a:spLocks noChangeArrowheads="1"/>
            </p:cNvSpPr>
            <p:nvPr/>
          </p:nvSpPr>
          <p:spPr bwMode="auto">
            <a:xfrm>
              <a:off x="-8677773" y="3362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3" name="Rectangle 203"/>
            <p:cNvSpPr>
              <a:spLocks noChangeArrowheads="1"/>
            </p:cNvSpPr>
            <p:nvPr/>
          </p:nvSpPr>
          <p:spPr bwMode="auto">
            <a:xfrm>
              <a:off x="-8677773" y="3473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4" name="Rectangle 204"/>
            <p:cNvSpPr>
              <a:spLocks noChangeArrowheads="1"/>
            </p:cNvSpPr>
            <p:nvPr/>
          </p:nvSpPr>
          <p:spPr bwMode="auto">
            <a:xfrm>
              <a:off x="-8245958"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5" name="Rectangle 205"/>
            <p:cNvSpPr>
              <a:spLocks noChangeArrowheads="1"/>
            </p:cNvSpPr>
            <p:nvPr/>
          </p:nvSpPr>
          <p:spPr bwMode="auto">
            <a:xfrm>
              <a:off x="-7718888"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6" name="Freeform 206"/>
            <p:cNvSpPr/>
            <p:nvPr/>
          </p:nvSpPr>
          <p:spPr bwMode="auto">
            <a:xfrm>
              <a:off x="-7639510" y="490538"/>
              <a:ext cx="244484" cy="557213"/>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367" name="Freeform 207"/>
            <p:cNvSpPr/>
            <p:nvPr/>
          </p:nvSpPr>
          <p:spPr bwMode="auto">
            <a:xfrm>
              <a:off x="-7528382" y="806450"/>
              <a:ext cx="76203" cy="187324"/>
            </a:xfrm>
            <a:custGeom>
              <a:avLst/>
              <a:gdLst>
                <a:gd name="T0" fmla="*/ 48 w 48"/>
                <a:gd name="T1" fmla="*/ 100 h 118"/>
                <a:gd name="T2" fmla="*/ 48 w 48"/>
                <a:gd name="T3" fmla="*/ 118 h 118"/>
                <a:gd name="T4" fmla="*/ 0 w 48"/>
                <a:gd name="T5" fmla="*/ 24 h 118"/>
                <a:gd name="T6" fmla="*/ 0 w 48"/>
                <a:gd name="T7" fmla="*/ 0 h 118"/>
                <a:gd name="T8" fmla="*/ 48 w 48"/>
                <a:gd name="T9" fmla="*/ 100 h 118"/>
              </a:gdLst>
              <a:ahLst/>
              <a:cxnLst>
                <a:cxn ang="0">
                  <a:pos x="T0" y="T1"/>
                </a:cxn>
                <a:cxn ang="0">
                  <a:pos x="T2" y="T3"/>
                </a:cxn>
                <a:cxn ang="0">
                  <a:pos x="T4" y="T5"/>
                </a:cxn>
                <a:cxn ang="0">
                  <a:pos x="T6" y="T7"/>
                </a:cxn>
                <a:cxn ang="0">
                  <a:pos x="T8" y="T9"/>
                </a:cxn>
              </a:cxnLst>
              <a:rect l="0" t="0" r="r" b="b"/>
              <a:pathLst>
                <a:path w="48" h="118">
                  <a:moveTo>
                    <a:pt x="48" y="100"/>
                  </a:moveTo>
                  <a:lnTo>
                    <a:pt x="48" y="118"/>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grpSp>
          <p:nvGrpSpPr>
            <p:cNvPr id="368" name="Group 409"/>
            <p:cNvGrpSpPr/>
            <p:nvPr/>
          </p:nvGrpSpPr>
          <p:grpSpPr bwMode="auto">
            <a:xfrm>
              <a:off x="-7639510" y="-3051174"/>
              <a:ext cx="3211625" cy="6216650"/>
              <a:chOff x="2459" y="-335"/>
              <a:chExt cx="2023" cy="3916"/>
            </a:xfrm>
            <a:grpFill/>
          </p:grpSpPr>
          <p:sp>
            <p:nvSpPr>
              <p:cNvPr id="1566" name="Freeform 209"/>
              <p:cNvSpPr/>
              <p:nvPr/>
            </p:nvSpPr>
            <p:spPr bwMode="auto">
              <a:xfrm>
                <a:off x="2593" y="222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567" name="Freeform 210"/>
              <p:cNvSpPr/>
              <p:nvPr/>
            </p:nvSpPr>
            <p:spPr bwMode="auto">
              <a:xfrm>
                <a:off x="2459" y="2009"/>
                <a:ext cx="154" cy="306"/>
              </a:xfrm>
              <a:custGeom>
                <a:avLst/>
                <a:gdLst>
                  <a:gd name="T0" fmla="*/ 0 w 154"/>
                  <a:gd name="T1" fmla="*/ 0 h 306"/>
                  <a:gd name="T2" fmla="*/ 0 w 154"/>
                  <a:gd name="T3" fmla="*/ 32 h 306"/>
                  <a:gd name="T4" fmla="*/ 154 w 154"/>
                  <a:gd name="T5" fmla="*/ 306 h 306"/>
                  <a:gd name="T6" fmla="*/ 154 w 154"/>
                  <a:gd name="T7" fmla="*/ 290 h 306"/>
                  <a:gd name="T8" fmla="*/ 0 w 154"/>
                  <a:gd name="T9" fmla="*/ 0 h 306"/>
                </a:gdLst>
                <a:ahLst/>
                <a:cxnLst>
                  <a:cxn ang="0">
                    <a:pos x="T0" y="T1"/>
                  </a:cxn>
                  <a:cxn ang="0">
                    <a:pos x="T2" y="T3"/>
                  </a:cxn>
                  <a:cxn ang="0">
                    <a:pos x="T4" y="T5"/>
                  </a:cxn>
                  <a:cxn ang="0">
                    <a:pos x="T6" y="T7"/>
                  </a:cxn>
                  <a:cxn ang="0">
                    <a:pos x="T8" y="T9"/>
                  </a:cxn>
                </a:cxnLst>
                <a:rect l="0" t="0" r="r" b="b"/>
                <a:pathLst>
                  <a:path w="154" h="306">
                    <a:moveTo>
                      <a:pt x="0" y="0"/>
                    </a:moveTo>
                    <a:lnTo>
                      <a:pt x="0" y="32"/>
                    </a:lnTo>
                    <a:lnTo>
                      <a:pt x="154" y="306"/>
                    </a:lnTo>
                    <a:lnTo>
                      <a:pt x="154" y="29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8" name="Freeform 211"/>
              <p:cNvSpPr/>
              <p:nvPr/>
            </p:nvSpPr>
            <p:spPr bwMode="auto">
              <a:xfrm>
                <a:off x="2459" y="206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9" name="Freeform 212"/>
              <p:cNvSpPr/>
              <p:nvPr/>
            </p:nvSpPr>
            <p:spPr bwMode="auto">
              <a:xfrm>
                <a:off x="2541" y="2209"/>
                <a:ext cx="24" cy="64"/>
              </a:xfrm>
              <a:custGeom>
                <a:avLst/>
                <a:gdLst>
                  <a:gd name="T0" fmla="*/ 24 w 24"/>
                  <a:gd name="T1" fmla="*/ 44 h 64"/>
                  <a:gd name="T2" fmla="*/ 24 w 24"/>
                  <a:gd name="T3" fmla="*/ 64 h 64"/>
                  <a:gd name="T4" fmla="*/ 0 w 24"/>
                  <a:gd name="T5" fmla="*/ 24 h 64"/>
                  <a:gd name="T6" fmla="*/ 0 w 24"/>
                  <a:gd name="T7" fmla="*/ 0 h 64"/>
                  <a:gd name="T8" fmla="*/ 24 w 24"/>
                  <a:gd name="T9" fmla="*/ 44 h 64"/>
                </a:gdLst>
                <a:ahLst/>
                <a:cxnLst>
                  <a:cxn ang="0">
                    <a:pos x="T0" y="T1"/>
                  </a:cxn>
                  <a:cxn ang="0">
                    <a:pos x="T2" y="T3"/>
                  </a:cxn>
                  <a:cxn ang="0">
                    <a:pos x="T4" y="T5"/>
                  </a:cxn>
                  <a:cxn ang="0">
                    <a:pos x="T6" y="T7"/>
                  </a:cxn>
                  <a:cxn ang="0">
                    <a:pos x="T8" y="T9"/>
                  </a:cxn>
                </a:cxnLst>
                <a:rect l="0" t="0" r="r" b="b"/>
                <a:pathLst>
                  <a:path w="24" h="64">
                    <a:moveTo>
                      <a:pt x="24" y="44"/>
                    </a:moveTo>
                    <a:lnTo>
                      <a:pt x="24" y="64"/>
                    </a:lnTo>
                    <a:lnTo>
                      <a:pt x="0" y="24"/>
                    </a:lnTo>
                    <a:lnTo>
                      <a:pt x="0" y="0"/>
                    </a:lnTo>
                    <a:lnTo>
                      <a:pt x="24" y="44"/>
                    </a:lnTo>
                    <a:close/>
                  </a:path>
                </a:pathLst>
              </a:custGeom>
              <a:grpFill/>
              <a:ln>
                <a:noFill/>
              </a:ln>
            </p:spPr>
            <p:txBody>
              <a:bodyPr vert="horz" wrap="square" lIns="91440" tIns="45720" rIns="91440" bIns="45720" numCol="1" anchor="t" anchorCtr="0" compatLnSpc="1"/>
              <a:lstStyle/>
              <a:p>
                <a:endParaRPr lang="zh-CN" altLang="en-US"/>
              </a:p>
            </p:txBody>
          </p:sp>
          <p:sp>
            <p:nvSpPr>
              <p:cNvPr id="1570" name="Freeform 213"/>
              <p:cNvSpPr/>
              <p:nvPr/>
            </p:nvSpPr>
            <p:spPr bwMode="auto">
              <a:xfrm>
                <a:off x="2579" y="2279"/>
                <a:ext cx="10" cy="36"/>
              </a:xfrm>
              <a:custGeom>
                <a:avLst/>
                <a:gdLst>
                  <a:gd name="T0" fmla="*/ 0 w 10"/>
                  <a:gd name="T1" fmla="*/ 0 h 36"/>
                  <a:gd name="T2" fmla="*/ 10 w 10"/>
                  <a:gd name="T3" fmla="*/ 18 h 36"/>
                  <a:gd name="T4" fmla="*/ 10 w 10"/>
                  <a:gd name="T5" fmla="*/ 36 h 36"/>
                  <a:gd name="T6" fmla="*/ 0 w 10"/>
                  <a:gd name="T7" fmla="*/ 20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1" name="Freeform 214"/>
              <p:cNvSpPr/>
              <p:nvPr/>
            </p:nvSpPr>
            <p:spPr bwMode="auto">
              <a:xfrm>
                <a:off x="2605" y="232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2" name="Freeform 215"/>
              <p:cNvSpPr/>
              <p:nvPr/>
            </p:nvSpPr>
            <p:spPr bwMode="auto">
              <a:xfrm>
                <a:off x="2459" y="212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3" name="Freeform 216"/>
              <p:cNvSpPr/>
              <p:nvPr/>
            </p:nvSpPr>
            <p:spPr bwMode="auto">
              <a:xfrm>
                <a:off x="2509" y="2205"/>
                <a:ext cx="104" cy="186"/>
              </a:xfrm>
              <a:custGeom>
                <a:avLst/>
                <a:gdLst>
                  <a:gd name="T0" fmla="*/ 104 w 104"/>
                  <a:gd name="T1" fmla="*/ 170 h 186"/>
                  <a:gd name="T2" fmla="*/ 104 w 104"/>
                  <a:gd name="T3" fmla="*/ 186 h 186"/>
                  <a:gd name="T4" fmla="*/ 0 w 104"/>
                  <a:gd name="T5" fmla="*/ 26 h 186"/>
                  <a:gd name="T6" fmla="*/ 0 w 104"/>
                  <a:gd name="T7" fmla="*/ 0 h 186"/>
                  <a:gd name="T8" fmla="*/ 104 w 104"/>
                  <a:gd name="T9" fmla="*/ 170 h 186"/>
                </a:gdLst>
                <a:ahLst/>
                <a:cxnLst>
                  <a:cxn ang="0">
                    <a:pos x="T0" y="T1"/>
                  </a:cxn>
                  <a:cxn ang="0">
                    <a:pos x="T2" y="T3"/>
                  </a:cxn>
                  <a:cxn ang="0">
                    <a:pos x="T4" y="T5"/>
                  </a:cxn>
                  <a:cxn ang="0">
                    <a:pos x="T6" y="T7"/>
                  </a:cxn>
                  <a:cxn ang="0">
                    <a:pos x="T8" y="T9"/>
                  </a:cxn>
                </a:cxnLst>
                <a:rect l="0" t="0" r="r" b="b"/>
                <a:pathLst>
                  <a:path w="104" h="186">
                    <a:moveTo>
                      <a:pt x="104" y="170"/>
                    </a:moveTo>
                    <a:lnTo>
                      <a:pt x="104" y="186"/>
                    </a:lnTo>
                    <a:lnTo>
                      <a:pt x="0" y="26"/>
                    </a:lnTo>
                    <a:lnTo>
                      <a:pt x="0" y="0"/>
                    </a:lnTo>
                    <a:lnTo>
                      <a:pt x="104" y="170"/>
                    </a:lnTo>
                    <a:close/>
                  </a:path>
                </a:pathLst>
              </a:custGeom>
              <a:grpFill/>
              <a:ln>
                <a:noFill/>
              </a:ln>
            </p:spPr>
            <p:txBody>
              <a:bodyPr vert="horz" wrap="square" lIns="91440" tIns="45720" rIns="91440" bIns="45720" numCol="1" anchor="t" anchorCtr="0" compatLnSpc="1"/>
              <a:lstStyle/>
              <a:p>
                <a:endParaRPr lang="zh-CN" altLang="en-US"/>
              </a:p>
            </p:txBody>
          </p:sp>
          <p:sp>
            <p:nvSpPr>
              <p:cNvPr id="1574" name="Freeform 217"/>
              <p:cNvSpPr/>
              <p:nvPr/>
            </p:nvSpPr>
            <p:spPr bwMode="auto">
              <a:xfrm>
                <a:off x="2459" y="2181"/>
                <a:ext cx="58" cy="114"/>
              </a:xfrm>
              <a:custGeom>
                <a:avLst/>
                <a:gdLst>
                  <a:gd name="T0" fmla="*/ 0 w 58"/>
                  <a:gd name="T1" fmla="*/ 0 h 114"/>
                  <a:gd name="T2" fmla="*/ 58 w 58"/>
                  <a:gd name="T3" fmla="*/ 88 h 114"/>
                  <a:gd name="T4" fmla="*/ 58 w 58"/>
                  <a:gd name="T5" fmla="*/ 114 h 114"/>
                  <a:gd name="T6" fmla="*/ 0 w 58"/>
                  <a:gd name="T7" fmla="*/ 32 h 114"/>
                  <a:gd name="T8" fmla="*/ 0 w 58"/>
                  <a:gd name="T9" fmla="*/ 0 h 114"/>
                </a:gdLst>
                <a:ahLst/>
                <a:cxnLst>
                  <a:cxn ang="0">
                    <a:pos x="T0" y="T1"/>
                  </a:cxn>
                  <a:cxn ang="0">
                    <a:pos x="T2" y="T3"/>
                  </a:cxn>
                  <a:cxn ang="0">
                    <a:pos x="T4" y="T5"/>
                  </a:cxn>
                  <a:cxn ang="0">
                    <a:pos x="T6" y="T7"/>
                  </a:cxn>
                  <a:cxn ang="0">
                    <a:pos x="T8" y="T9"/>
                  </a:cxn>
                </a:cxnLst>
                <a:rect l="0" t="0" r="r" b="b"/>
                <a:pathLst>
                  <a:path w="58" h="114">
                    <a:moveTo>
                      <a:pt x="0" y="0"/>
                    </a:moveTo>
                    <a:lnTo>
                      <a:pt x="58" y="88"/>
                    </a:lnTo>
                    <a:lnTo>
                      <a:pt x="58" y="11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5" name="Freeform 218"/>
              <p:cNvSpPr/>
              <p:nvPr/>
            </p:nvSpPr>
            <p:spPr bwMode="auto">
              <a:xfrm>
                <a:off x="2575" y="2357"/>
                <a:ext cx="38" cy="72"/>
              </a:xfrm>
              <a:custGeom>
                <a:avLst/>
                <a:gdLst>
                  <a:gd name="T0" fmla="*/ 38 w 38"/>
                  <a:gd name="T1" fmla="*/ 56 h 72"/>
                  <a:gd name="T2" fmla="*/ 38 w 38"/>
                  <a:gd name="T3" fmla="*/ 72 h 72"/>
                  <a:gd name="T4" fmla="*/ 0 w 38"/>
                  <a:gd name="T5" fmla="*/ 20 h 72"/>
                  <a:gd name="T6" fmla="*/ 0 w 38"/>
                  <a:gd name="T7" fmla="*/ 0 h 72"/>
                  <a:gd name="T8" fmla="*/ 38 w 38"/>
                  <a:gd name="T9" fmla="*/ 56 h 72"/>
                </a:gdLst>
                <a:ahLst/>
                <a:cxnLst>
                  <a:cxn ang="0">
                    <a:pos x="T0" y="T1"/>
                  </a:cxn>
                  <a:cxn ang="0">
                    <a:pos x="T2" y="T3"/>
                  </a:cxn>
                  <a:cxn ang="0">
                    <a:pos x="T4" y="T5"/>
                  </a:cxn>
                  <a:cxn ang="0">
                    <a:pos x="T6" y="T7"/>
                  </a:cxn>
                  <a:cxn ang="0">
                    <a:pos x="T8" y="T9"/>
                  </a:cxn>
                </a:cxnLst>
                <a:rect l="0" t="0" r="r" b="b"/>
                <a:pathLst>
                  <a:path w="38" h="72">
                    <a:moveTo>
                      <a:pt x="38" y="56"/>
                    </a:moveTo>
                    <a:lnTo>
                      <a:pt x="38" y="72"/>
                    </a:lnTo>
                    <a:lnTo>
                      <a:pt x="0" y="20"/>
                    </a:lnTo>
                    <a:lnTo>
                      <a:pt x="0" y="0"/>
                    </a:lnTo>
                    <a:lnTo>
                      <a:pt x="38" y="56"/>
                    </a:lnTo>
                    <a:close/>
                  </a:path>
                </a:pathLst>
              </a:custGeom>
              <a:grpFill/>
              <a:ln>
                <a:noFill/>
              </a:ln>
            </p:spPr>
            <p:txBody>
              <a:bodyPr vert="horz" wrap="square" lIns="91440" tIns="45720" rIns="91440" bIns="45720" numCol="1" anchor="t" anchorCtr="0" compatLnSpc="1"/>
              <a:lstStyle/>
              <a:p>
                <a:endParaRPr lang="zh-CN" altLang="en-US"/>
              </a:p>
            </p:txBody>
          </p:sp>
          <p:sp>
            <p:nvSpPr>
              <p:cNvPr id="1576" name="Freeform 219"/>
              <p:cNvSpPr/>
              <p:nvPr/>
            </p:nvSpPr>
            <p:spPr bwMode="auto">
              <a:xfrm>
                <a:off x="2459" y="2235"/>
                <a:ext cx="16" cy="52"/>
              </a:xfrm>
              <a:custGeom>
                <a:avLst/>
                <a:gdLst>
                  <a:gd name="T0" fmla="*/ 0 w 16"/>
                  <a:gd name="T1" fmla="*/ 0 h 52"/>
                  <a:gd name="T2" fmla="*/ 16 w 16"/>
                  <a:gd name="T3" fmla="*/ 24 h 52"/>
                  <a:gd name="T4" fmla="*/ 16 w 16"/>
                  <a:gd name="T5" fmla="*/ 52 h 52"/>
                  <a:gd name="T6" fmla="*/ 0 w 16"/>
                  <a:gd name="T7" fmla="*/ 30 h 52"/>
                  <a:gd name="T8" fmla="*/ 0 w 16"/>
                  <a:gd name="T9" fmla="*/ 0 h 52"/>
                </a:gdLst>
                <a:ahLst/>
                <a:cxnLst>
                  <a:cxn ang="0">
                    <a:pos x="T0" y="T1"/>
                  </a:cxn>
                  <a:cxn ang="0">
                    <a:pos x="T2" y="T3"/>
                  </a:cxn>
                  <a:cxn ang="0">
                    <a:pos x="T4" y="T5"/>
                  </a:cxn>
                  <a:cxn ang="0">
                    <a:pos x="T6" y="T7"/>
                  </a:cxn>
                  <a:cxn ang="0">
                    <a:pos x="T8" y="T9"/>
                  </a:cxn>
                </a:cxnLst>
                <a:rect l="0" t="0" r="r" b="b"/>
                <a:pathLst>
                  <a:path w="16" h="52">
                    <a:moveTo>
                      <a:pt x="0" y="0"/>
                    </a:moveTo>
                    <a:lnTo>
                      <a:pt x="16" y="24"/>
                    </a:lnTo>
                    <a:lnTo>
                      <a:pt x="16" y="5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7" name="Freeform 220"/>
              <p:cNvSpPr/>
              <p:nvPr/>
            </p:nvSpPr>
            <p:spPr bwMode="auto">
              <a:xfrm>
                <a:off x="2491" y="2279"/>
                <a:ext cx="56" cy="102"/>
              </a:xfrm>
              <a:custGeom>
                <a:avLst/>
                <a:gdLst>
                  <a:gd name="T0" fmla="*/ 56 w 56"/>
                  <a:gd name="T1" fmla="*/ 80 h 102"/>
                  <a:gd name="T2" fmla="*/ 56 w 56"/>
                  <a:gd name="T3" fmla="*/ 102 h 102"/>
                  <a:gd name="T4" fmla="*/ 0 w 56"/>
                  <a:gd name="T5" fmla="*/ 28 h 102"/>
                  <a:gd name="T6" fmla="*/ 0 w 56"/>
                  <a:gd name="T7" fmla="*/ 0 h 102"/>
                  <a:gd name="T8" fmla="*/ 56 w 56"/>
                  <a:gd name="T9" fmla="*/ 80 h 102"/>
                </a:gdLst>
                <a:ahLst/>
                <a:cxnLst>
                  <a:cxn ang="0">
                    <a:pos x="T0" y="T1"/>
                  </a:cxn>
                  <a:cxn ang="0">
                    <a:pos x="T2" y="T3"/>
                  </a:cxn>
                  <a:cxn ang="0">
                    <a:pos x="T4" y="T5"/>
                  </a:cxn>
                  <a:cxn ang="0">
                    <a:pos x="T6" y="T7"/>
                  </a:cxn>
                  <a:cxn ang="0">
                    <a:pos x="T8" y="T9"/>
                  </a:cxn>
                </a:cxnLst>
                <a:rect l="0" t="0" r="r" b="b"/>
                <a:pathLst>
                  <a:path w="56" h="102">
                    <a:moveTo>
                      <a:pt x="56" y="80"/>
                    </a:moveTo>
                    <a:lnTo>
                      <a:pt x="56" y="102"/>
                    </a:lnTo>
                    <a:lnTo>
                      <a:pt x="0" y="28"/>
                    </a:lnTo>
                    <a:lnTo>
                      <a:pt x="0" y="0"/>
                    </a:lnTo>
                    <a:lnTo>
                      <a:pt x="56" y="80"/>
                    </a:lnTo>
                    <a:close/>
                  </a:path>
                </a:pathLst>
              </a:custGeom>
              <a:grpFill/>
              <a:ln>
                <a:noFill/>
              </a:ln>
            </p:spPr>
            <p:txBody>
              <a:bodyPr vert="horz" wrap="square" lIns="91440" tIns="45720" rIns="91440" bIns="45720" numCol="1" anchor="t" anchorCtr="0" compatLnSpc="1"/>
              <a:lstStyle/>
              <a:p>
                <a:endParaRPr lang="zh-CN" altLang="en-US"/>
              </a:p>
            </p:txBody>
          </p:sp>
          <p:sp>
            <p:nvSpPr>
              <p:cNvPr id="1578" name="Freeform 221"/>
              <p:cNvSpPr/>
              <p:nvPr/>
            </p:nvSpPr>
            <p:spPr bwMode="auto">
              <a:xfrm>
                <a:off x="2563" y="2379"/>
                <a:ext cx="8" cy="34"/>
              </a:xfrm>
              <a:custGeom>
                <a:avLst/>
                <a:gdLst>
                  <a:gd name="T0" fmla="*/ 8 w 8"/>
                  <a:gd name="T1" fmla="*/ 14 h 34"/>
                  <a:gd name="T2" fmla="*/ 8 w 8"/>
                  <a:gd name="T3" fmla="*/ 34 h 34"/>
                  <a:gd name="T4" fmla="*/ 0 w 8"/>
                  <a:gd name="T5" fmla="*/ 22 h 34"/>
                  <a:gd name="T6" fmla="*/ 0 w 8"/>
                  <a:gd name="T7" fmla="*/ 0 h 34"/>
                  <a:gd name="T8" fmla="*/ 8 w 8"/>
                  <a:gd name="T9" fmla="*/ 14 h 34"/>
                </a:gdLst>
                <a:ahLst/>
                <a:cxnLst>
                  <a:cxn ang="0">
                    <a:pos x="T0" y="T1"/>
                  </a:cxn>
                  <a:cxn ang="0">
                    <a:pos x="T2" y="T3"/>
                  </a:cxn>
                  <a:cxn ang="0">
                    <a:pos x="T4" y="T5"/>
                  </a:cxn>
                  <a:cxn ang="0">
                    <a:pos x="T6" y="T7"/>
                  </a:cxn>
                  <a:cxn ang="0">
                    <a:pos x="T8" y="T9"/>
                  </a:cxn>
                </a:cxnLst>
                <a:rect l="0" t="0" r="r" b="b"/>
                <a:pathLst>
                  <a:path w="8" h="34">
                    <a:moveTo>
                      <a:pt x="8" y="14"/>
                    </a:moveTo>
                    <a:lnTo>
                      <a:pt x="8" y="34"/>
                    </a:lnTo>
                    <a:lnTo>
                      <a:pt x="0" y="22"/>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9" name="Freeform 222"/>
              <p:cNvSpPr/>
              <p:nvPr/>
            </p:nvSpPr>
            <p:spPr bwMode="auto">
              <a:xfrm>
                <a:off x="2587" y="2413"/>
                <a:ext cx="26" cy="52"/>
              </a:xfrm>
              <a:custGeom>
                <a:avLst/>
                <a:gdLst>
                  <a:gd name="T0" fmla="*/ 26 w 26"/>
                  <a:gd name="T1" fmla="*/ 36 h 52"/>
                  <a:gd name="T2" fmla="*/ 26 w 26"/>
                  <a:gd name="T3" fmla="*/ 52 h 52"/>
                  <a:gd name="T4" fmla="*/ 0 w 26"/>
                  <a:gd name="T5" fmla="*/ 20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20"/>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580" name="Freeform 223"/>
              <p:cNvSpPr/>
              <p:nvPr/>
            </p:nvSpPr>
            <p:spPr bwMode="auto">
              <a:xfrm>
                <a:off x="2459" y="2291"/>
                <a:ext cx="48" cy="88"/>
              </a:xfrm>
              <a:custGeom>
                <a:avLst/>
                <a:gdLst>
                  <a:gd name="T0" fmla="*/ 0 w 48"/>
                  <a:gd name="T1" fmla="*/ 0 h 88"/>
                  <a:gd name="T2" fmla="*/ 48 w 48"/>
                  <a:gd name="T3" fmla="*/ 62 h 88"/>
                  <a:gd name="T4" fmla="*/ 48 w 48"/>
                  <a:gd name="T5" fmla="*/ 88 h 88"/>
                  <a:gd name="T6" fmla="*/ 0 w 48"/>
                  <a:gd name="T7" fmla="*/ 30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1" name="Freeform 224"/>
              <p:cNvSpPr/>
              <p:nvPr/>
            </p:nvSpPr>
            <p:spPr bwMode="auto">
              <a:xfrm>
                <a:off x="2523" y="2371"/>
                <a:ext cx="10" cy="38"/>
              </a:xfrm>
              <a:custGeom>
                <a:avLst/>
                <a:gdLst>
                  <a:gd name="T0" fmla="*/ 10 w 10"/>
                  <a:gd name="T1" fmla="*/ 38 h 38"/>
                  <a:gd name="T2" fmla="*/ 0 w 10"/>
                  <a:gd name="T3" fmla="*/ 26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6"/>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582" name="Freeform 225"/>
              <p:cNvSpPr/>
              <p:nvPr/>
            </p:nvSpPr>
            <p:spPr bwMode="auto">
              <a:xfrm>
                <a:off x="2547" y="240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583" name="Freeform 226"/>
              <p:cNvSpPr/>
              <p:nvPr/>
            </p:nvSpPr>
            <p:spPr bwMode="auto">
              <a:xfrm>
                <a:off x="2595" y="2463"/>
                <a:ext cx="18" cy="38"/>
              </a:xfrm>
              <a:custGeom>
                <a:avLst/>
                <a:gdLst>
                  <a:gd name="T0" fmla="*/ 18 w 18"/>
                  <a:gd name="T1" fmla="*/ 22 h 38"/>
                  <a:gd name="T2" fmla="*/ 18 w 18"/>
                  <a:gd name="T3" fmla="*/ 38 h 38"/>
                  <a:gd name="T4" fmla="*/ 0 w 18"/>
                  <a:gd name="T5" fmla="*/ 18 h 38"/>
                  <a:gd name="T6" fmla="*/ 0 w 18"/>
                  <a:gd name="T7" fmla="*/ 0 h 38"/>
                  <a:gd name="T8" fmla="*/ 18 w 18"/>
                  <a:gd name="T9" fmla="*/ 22 h 38"/>
                </a:gdLst>
                <a:ahLst/>
                <a:cxnLst>
                  <a:cxn ang="0">
                    <a:pos x="T0" y="T1"/>
                  </a:cxn>
                  <a:cxn ang="0">
                    <a:pos x="T2" y="T3"/>
                  </a:cxn>
                  <a:cxn ang="0">
                    <a:pos x="T4" y="T5"/>
                  </a:cxn>
                  <a:cxn ang="0">
                    <a:pos x="T6" y="T7"/>
                  </a:cxn>
                  <a:cxn ang="0">
                    <a:pos x="T8" y="T9"/>
                  </a:cxn>
                </a:cxnLst>
                <a:rect l="0" t="0" r="r" b="b"/>
                <a:pathLst>
                  <a:path w="18" h="38">
                    <a:moveTo>
                      <a:pt x="18" y="22"/>
                    </a:moveTo>
                    <a:lnTo>
                      <a:pt x="18" y="38"/>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1584" name="Freeform 227"/>
              <p:cNvSpPr/>
              <p:nvPr/>
            </p:nvSpPr>
            <p:spPr bwMode="auto">
              <a:xfrm>
                <a:off x="2595" y="2503"/>
                <a:ext cx="18" cy="36"/>
              </a:xfrm>
              <a:custGeom>
                <a:avLst/>
                <a:gdLst>
                  <a:gd name="T0" fmla="*/ 18 w 18"/>
                  <a:gd name="T1" fmla="*/ 20 h 36"/>
                  <a:gd name="T2" fmla="*/ 18 w 18"/>
                  <a:gd name="T3" fmla="*/ 36 h 36"/>
                  <a:gd name="T4" fmla="*/ 0 w 18"/>
                  <a:gd name="T5" fmla="*/ 16 h 36"/>
                  <a:gd name="T6" fmla="*/ 0 w 18"/>
                  <a:gd name="T7" fmla="*/ 0 h 36"/>
                  <a:gd name="T8" fmla="*/ 18 w 18"/>
                  <a:gd name="T9" fmla="*/ 20 h 36"/>
                </a:gdLst>
                <a:ahLst/>
                <a:cxnLst>
                  <a:cxn ang="0">
                    <a:pos x="T0" y="T1"/>
                  </a:cxn>
                  <a:cxn ang="0">
                    <a:pos x="T2" y="T3"/>
                  </a:cxn>
                  <a:cxn ang="0">
                    <a:pos x="T4" y="T5"/>
                  </a:cxn>
                  <a:cxn ang="0">
                    <a:pos x="T6" y="T7"/>
                  </a:cxn>
                  <a:cxn ang="0">
                    <a:pos x="T8" y="T9"/>
                  </a:cxn>
                </a:cxnLst>
                <a:rect l="0" t="0" r="r" b="b"/>
                <a:pathLst>
                  <a:path w="18" h="36">
                    <a:moveTo>
                      <a:pt x="18" y="20"/>
                    </a:moveTo>
                    <a:lnTo>
                      <a:pt x="18" y="36"/>
                    </a:lnTo>
                    <a:lnTo>
                      <a:pt x="0" y="16"/>
                    </a:lnTo>
                    <a:lnTo>
                      <a:pt x="0" y="0"/>
                    </a:lnTo>
                    <a:lnTo>
                      <a:pt x="18" y="20"/>
                    </a:lnTo>
                    <a:close/>
                  </a:path>
                </a:pathLst>
              </a:custGeom>
              <a:grpFill/>
              <a:ln>
                <a:noFill/>
              </a:ln>
            </p:spPr>
            <p:txBody>
              <a:bodyPr vert="horz" wrap="square" lIns="91440" tIns="45720" rIns="91440" bIns="45720" numCol="1" anchor="t" anchorCtr="0" compatLnSpc="1"/>
              <a:lstStyle/>
              <a:p>
                <a:endParaRPr lang="zh-CN" altLang="en-US"/>
              </a:p>
            </p:txBody>
          </p:sp>
          <p:sp>
            <p:nvSpPr>
              <p:cNvPr id="1585" name="Freeform 228"/>
              <p:cNvSpPr/>
              <p:nvPr/>
            </p:nvSpPr>
            <p:spPr bwMode="auto">
              <a:xfrm>
                <a:off x="2459" y="2403"/>
                <a:ext cx="50" cy="80"/>
              </a:xfrm>
              <a:custGeom>
                <a:avLst/>
                <a:gdLst>
                  <a:gd name="T0" fmla="*/ 0 w 50"/>
                  <a:gd name="T1" fmla="*/ 0 h 80"/>
                  <a:gd name="T2" fmla="*/ 50 w 50"/>
                  <a:gd name="T3" fmla="*/ 54 h 80"/>
                  <a:gd name="T4" fmla="*/ 50 w 50"/>
                  <a:gd name="T5" fmla="*/ 80 h 80"/>
                  <a:gd name="T6" fmla="*/ 0 w 50"/>
                  <a:gd name="T7" fmla="*/ 32 h 80"/>
                  <a:gd name="T8" fmla="*/ 0 w 50"/>
                  <a:gd name="T9" fmla="*/ 0 h 80"/>
                </a:gdLst>
                <a:ahLst/>
                <a:cxnLst>
                  <a:cxn ang="0">
                    <a:pos x="T0" y="T1"/>
                  </a:cxn>
                  <a:cxn ang="0">
                    <a:pos x="T2" y="T3"/>
                  </a:cxn>
                  <a:cxn ang="0">
                    <a:pos x="T4" y="T5"/>
                  </a:cxn>
                  <a:cxn ang="0">
                    <a:pos x="T6" y="T7"/>
                  </a:cxn>
                  <a:cxn ang="0">
                    <a:pos x="T8" y="T9"/>
                  </a:cxn>
                </a:cxnLst>
                <a:rect l="0" t="0" r="r" b="b"/>
                <a:pathLst>
                  <a:path w="50" h="80">
                    <a:moveTo>
                      <a:pt x="0" y="0"/>
                    </a:moveTo>
                    <a:lnTo>
                      <a:pt x="50" y="54"/>
                    </a:lnTo>
                    <a:lnTo>
                      <a:pt x="50" y="8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6" name="Freeform 229"/>
              <p:cNvSpPr/>
              <p:nvPr/>
            </p:nvSpPr>
            <p:spPr bwMode="auto">
              <a:xfrm>
                <a:off x="2525" y="2471"/>
                <a:ext cx="14" cy="38"/>
              </a:xfrm>
              <a:custGeom>
                <a:avLst/>
                <a:gdLst>
                  <a:gd name="T0" fmla="*/ 0 w 14"/>
                  <a:gd name="T1" fmla="*/ 0 h 38"/>
                  <a:gd name="T2" fmla="*/ 14 w 14"/>
                  <a:gd name="T3" fmla="*/ 16 h 38"/>
                  <a:gd name="T4" fmla="*/ 14 w 14"/>
                  <a:gd name="T5" fmla="*/ 38 h 38"/>
                  <a:gd name="T6" fmla="*/ 0 w 14"/>
                  <a:gd name="T7" fmla="*/ 26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7" name="Freeform 230"/>
              <p:cNvSpPr/>
              <p:nvPr/>
            </p:nvSpPr>
            <p:spPr bwMode="auto">
              <a:xfrm>
                <a:off x="2553" y="2501"/>
                <a:ext cx="60" cy="76"/>
              </a:xfrm>
              <a:custGeom>
                <a:avLst/>
                <a:gdLst>
                  <a:gd name="T0" fmla="*/ 60 w 60"/>
                  <a:gd name="T1" fmla="*/ 62 h 76"/>
                  <a:gd name="T2" fmla="*/ 60 w 60"/>
                  <a:gd name="T3" fmla="*/ 76 h 76"/>
                  <a:gd name="T4" fmla="*/ 2 w 60"/>
                  <a:gd name="T5" fmla="*/ 22 h 76"/>
                  <a:gd name="T6" fmla="*/ 2 w 60"/>
                  <a:gd name="T7" fmla="*/ 2 h 76"/>
                  <a:gd name="T8" fmla="*/ 0 w 60"/>
                  <a:gd name="T9" fmla="*/ 0 h 76"/>
                  <a:gd name="T10" fmla="*/ 60 w 60"/>
                  <a:gd name="T11" fmla="*/ 62 h 76"/>
                </a:gdLst>
                <a:ahLst/>
                <a:cxnLst>
                  <a:cxn ang="0">
                    <a:pos x="T0" y="T1"/>
                  </a:cxn>
                  <a:cxn ang="0">
                    <a:pos x="T2" y="T3"/>
                  </a:cxn>
                  <a:cxn ang="0">
                    <a:pos x="T4" y="T5"/>
                  </a:cxn>
                  <a:cxn ang="0">
                    <a:pos x="T6" y="T7"/>
                  </a:cxn>
                  <a:cxn ang="0">
                    <a:pos x="T8" y="T9"/>
                  </a:cxn>
                  <a:cxn ang="0">
                    <a:pos x="T10" y="T11"/>
                  </a:cxn>
                </a:cxnLst>
                <a:rect l="0" t="0" r="r" b="b"/>
                <a:pathLst>
                  <a:path w="60" h="76">
                    <a:moveTo>
                      <a:pt x="60" y="62"/>
                    </a:moveTo>
                    <a:lnTo>
                      <a:pt x="60" y="76"/>
                    </a:lnTo>
                    <a:lnTo>
                      <a:pt x="2" y="22"/>
                    </a:lnTo>
                    <a:lnTo>
                      <a:pt x="2" y="2"/>
                    </a:lnTo>
                    <a:lnTo>
                      <a:pt x="0" y="0"/>
                    </a:lnTo>
                    <a:lnTo>
                      <a:pt x="60" y="62"/>
                    </a:lnTo>
                    <a:close/>
                  </a:path>
                </a:pathLst>
              </a:custGeom>
              <a:grpFill/>
              <a:ln>
                <a:noFill/>
              </a:ln>
            </p:spPr>
            <p:txBody>
              <a:bodyPr vert="horz" wrap="square" lIns="91440" tIns="45720" rIns="91440" bIns="45720" numCol="1" anchor="t" anchorCtr="0" compatLnSpc="1"/>
              <a:lstStyle/>
              <a:p>
                <a:endParaRPr lang="zh-CN" altLang="en-US"/>
              </a:p>
            </p:txBody>
          </p:sp>
          <p:sp>
            <p:nvSpPr>
              <p:cNvPr id="1588" name="Freeform 231"/>
              <p:cNvSpPr/>
              <p:nvPr/>
            </p:nvSpPr>
            <p:spPr bwMode="auto">
              <a:xfrm>
                <a:off x="2459" y="245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9" name="Freeform 232"/>
              <p:cNvSpPr/>
              <p:nvPr/>
            </p:nvSpPr>
            <p:spPr bwMode="auto">
              <a:xfrm>
                <a:off x="2597" y="2585"/>
                <a:ext cx="16" cy="30"/>
              </a:xfrm>
              <a:custGeom>
                <a:avLst/>
                <a:gdLst>
                  <a:gd name="T0" fmla="*/ 16 w 16"/>
                  <a:gd name="T1" fmla="*/ 14 h 30"/>
                  <a:gd name="T2" fmla="*/ 16 w 16"/>
                  <a:gd name="T3" fmla="*/ 30 h 30"/>
                  <a:gd name="T4" fmla="*/ 0 w 16"/>
                  <a:gd name="T5" fmla="*/ 18 h 30"/>
                  <a:gd name="T6" fmla="*/ 0 w 16"/>
                  <a:gd name="T7" fmla="*/ 0 h 30"/>
                  <a:gd name="T8" fmla="*/ 16 w 16"/>
                  <a:gd name="T9" fmla="*/ 14 h 30"/>
                </a:gdLst>
                <a:ahLst/>
                <a:cxnLst>
                  <a:cxn ang="0">
                    <a:pos x="T0" y="T1"/>
                  </a:cxn>
                  <a:cxn ang="0">
                    <a:pos x="T2" y="T3"/>
                  </a:cxn>
                  <a:cxn ang="0">
                    <a:pos x="T4" y="T5"/>
                  </a:cxn>
                  <a:cxn ang="0">
                    <a:pos x="T6" y="T7"/>
                  </a:cxn>
                  <a:cxn ang="0">
                    <a:pos x="T8" y="T9"/>
                  </a:cxn>
                </a:cxnLst>
                <a:rect l="0" t="0" r="r" b="b"/>
                <a:pathLst>
                  <a:path w="16" h="30">
                    <a:moveTo>
                      <a:pt x="16" y="14"/>
                    </a:moveTo>
                    <a:lnTo>
                      <a:pt x="16" y="30"/>
                    </a:lnTo>
                    <a:lnTo>
                      <a:pt x="0" y="18"/>
                    </a:lnTo>
                    <a:lnTo>
                      <a:pt x="0" y="0"/>
                    </a:lnTo>
                    <a:lnTo>
                      <a:pt x="16" y="14"/>
                    </a:lnTo>
                    <a:close/>
                  </a:path>
                </a:pathLst>
              </a:custGeom>
              <a:grpFill/>
              <a:ln>
                <a:noFill/>
              </a:ln>
            </p:spPr>
            <p:txBody>
              <a:bodyPr vert="horz" wrap="square" lIns="91440" tIns="45720" rIns="91440" bIns="45720" numCol="1" anchor="t" anchorCtr="0" compatLnSpc="1"/>
              <a:lstStyle/>
              <a:p>
                <a:endParaRPr lang="zh-CN" altLang="en-US"/>
              </a:p>
            </p:txBody>
          </p:sp>
          <p:sp>
            <p:nvSpPr>
              <p:cNvPr id="1590" name="Freeform 233"/>
              <p:cNvSpPr/>
              <p:nvPr/>
            </p:nvSpPr>
            <p:spPr bwMode="auto">
              <a:xfrm>
                <a:off x="2459" y="251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1" name="Freeform 234"/>
              <p:cNvSpPr/>
              <p:nvPr/>
            </p:nvSpPr>
            <p:spPr bwMode="auto">
              <a:xfrm>
                <a:off x="2531" y="2573"/>
                <a:ext cx="18" cy="36"/>
              </a:xfrm>
              <a:custGeom>
                <a:avLst/>
                <a:gdLst>
                  <a:gd name="T0" fmla="*/ 18 w 18"/>
                  <a:gd name="T1" fmla="*/ 12 h 36"/>
                  <a:gd name="T2" fmla="*/ 18 w 18"/>
                  <a:gd name="T3" fmla="*/ 36 h 36"/>
                  <a:gd name="T4" fmla="*/ 2 w 18"/>
                  <a:gd name="T5" fmla="*/ 24 h 36"/>
                  <a:gd name="T6" fmla="*/ 2 w 18"/>
                  <a:gd name="T7" fmla="*/ 2 h 36"/>
                  <a:gd name="T8" fmla="*/ 0 w 18"/>
                  <a:gd name="T9" fmla="*/ 0 h 36"/>
                  <a:gd name="T10" fmla="*/ 18 w 18"/>
                  <a:gd name="T11" fmla="*/ 12 h 36"/>
                </a:gdLst>
                <a:ahLst/>
                <a:cxnLst>
                  <a:cxn ang="0">
                    <a:pos x="T0" y="T1"/>
                  </a:cxn>
                  <a:cxn ang="0">
                    <a:pos x="T2" y="T3"/>
                  </a:cxn>
                  <a:cxn ang="0">
                    <a:pos x="T4" y="T5"/>
                  </a:cxn>
                  <a:cxn ang="0">
                    <a:pos x="T6" y="T7"/>
                  </a:cxn>
                  <a:cxn ang="0">
                    <a:pos x="T8" y="T9"/>
                  </a:cxn>
                  <a:cxn ang="0">
                    <a:pos x="T10" y="T11"/>
                  </a:cxn>
                </a:cxnLst>
                <a:rect l="0" t="0" r="r" b="b"/>
                <a:pathLst>
                  <a:path w="18" h="36">
                    <a:moveTo>
                      <a:pt x="18" y="12"/>
                    </a:moveTo>
                    <a:lnTo>
                      <a:pt x="18" y="36"/>
                    </a:lnTo>
                    <a:lnTo>
                      <a:pt x="2" y="24"/>
                    </a:lnTo>
                    <a:lnTo>
                      <a:pt x="2" y="2"/>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592" name="Freeform 235"/>
              <p:cNvSpPr/>
              <p:nvPr/>
            </p:nvSpPr>
            <p:spPr bwMode="auto">
              <a:xfrm>
                <a:off x="2565" y="2597"/>
                <a:ext cx="48" cy="55"/>
              </a:xfrm>
              <a:custGeom>
                <a:avLst/>
                <a:gdLst>
                  <a:gd name="T0" fmla="*/ 48 w 48"/>
                  <a:gd name="T1" fmla="*/ 39 h 55"/>
                  <a:gd name="T2" fmla="*/ 48 w 48"/>
                  <a:gd name="T3" fmla="*/ 55 h 55"/>
                  <a:gd name="T4" fmla="*/ 0 w 48"/>
                  <a:gd name="T5" fmla="*/ 22 h 55"/>
                  <a:gd name="T6" fmla="*/ 0 w 48"/>
                  <a:gd name="T7" fmla="*/ 0 h 55"/>
                  <a:gd name="T8" fmla="*/ 48 w 48"/>
                  <a:gd name="T9" fmla="*/ 39 h 55"/>
                </a:gdLst>
                <a:ahLst/>
                <a:cxnLst>
                  <a:cxn ang="0">
                    <a:pos x="T0" y="T1"/>
                  </a:cxn>
                  <a:cxn ang="0">
                    <a:pos x="T2" y="T3"/>
                  </a:cxn>
                  <a:cxn ang="0">
                    <a:pos x="T4" y="T5"/>
                  </a:cxn>
                  <a:cxn ang="0">
                    <a:pos x="T6" y="T7"/>
                  </a:cxn>
                  <a:cxn ang="0">
                    <a:pos x="T8" y="T9"/>
                  </a:cxn>
                </a:cxnLst>
                <a:rect l="0" t="0" r="r" b="b"/>
                <a:pathLst>
                  <a:path w="48" h="55">
                    <a:moveTo>
                      <a:pt x="48" y="39"/>
                    </a:moveTo>
                    <a:lnTo>
                      <a:pt x="48" y="55"/>
                    </a:lnTo>
                    <a:lnTo>
                      <a:pt x="0" y="22"/>
                    </a:lnTo>
                    <a:lnTo>
                      <a:pt x="0" y="0"/>
                    </a:lnTo>
                    <a:lnTo>
                      <a:pt x="48" y="39"/>
                    </a:lnTo>
                    <a:close/>
                  </a:path>
                </a:pathLst>
              </a:custGeom>
              <a:grpFill/>
              <a:ln>
                <a:noFill/>
              </a:ln>
            </p:spPr>
            <p:txBody>
              <a:bodyPr vert="horz" wrap="square" lIns="91440" tIns="45720" rIns="91440" bIns="45720" numCol="1" anchor="t" anchorCtr="0" compatLnSpc="1"/>
              <a:lstStyle/>
              <a:p>
                <a:endParaRPr lang="zh-CN" altLang="en-US"/>
              </a:p>
            </p:txBody>
          </p:sp>
          <p:sp>
            <p:nvSpPr>
              <p:cNvPr id="1593" name="Freeform 236"/>
              <p:cNvSpPr/>
              <p:nvPr/>
            </p:nvSpPr>
            <p:spPr bwMode="auto">
              <a:xfrm>
                <a:off x="2459" y="2571"/>
                <a:ext cx="18" cy="42"/>
              </a:xfrm>
              <a:custGeom>
                <a:avLst/>
                <a:gdLst>
                  <a:gd name="T0" fmla="*/ 0 w 18"/>
                  <a:gd name="T1" fmla="*/ 0 h 42"/>
                  <a:gd name="T2" fmla="*/ 18 w 18"/>
                  <a:gd name="T3" fmla="*/ 12 h 42"/>
                  <a:gd name="T4" fmla="*/ 18 w 18"/>
                  <a:gd name="T5" fmla="*/ 42 h 42"/>
                  <a:gd name="T6" fmla="*/ 0 w 18"/>
                  <a:gd name="T7" fmla="*/ 32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4" name="Freeform 237"/>
              <p:cNvSpPr/>
              <p:nvPr/>
            </p:nvSpPr>
            <p:spPr bwMode="auto">
              <a:xfrm>
                <a:off x="2493" y="2593"/>
                <a:ext cx="16" cy="38"/>
              </a:xfrm>
              <a:custGeom>
                <a:avLst/>
                <a:gdLst>
                  <a:gd name="T0" fmla="*/ 16 w 16"/>
                  <a:gd name="T1" fmla="*/ 12 h 38"/>
                  <a:gd name="T2" fmla="*/ 16 w 16"/>
                  <a:gd name="T3" fmla="*/ 38 h 38"/>
                  <a:gd name="T4" fmla="*/ 0 w 16"/>
                  <a:gd name="T5" fmla="*/ 28 h 38"/>
                  <a:gd name="T6" fmla="*/ 0 w 16"/>
                  <a:gd name="T7" fmla="*/ 0 h 38"/>
                  <a:gd name="T8" fmla="*/ 16 w 16"/>
                  <a:gd name="T9" fmla="*/ 12 h 38"/>
                </a:gdLst>
                <a:ahLst/>
                <a:cxnLst>
                  <a:cxn ang="0">
                    <a:pos x="T0" y="T1"/>
                  </a:cxn>
                  <a:cxn ang="0">
                    <a:pos x="T2" y="T3"/>
                  </a:cxn>
                  <a:cxn ang="0">
                    <a:pos x="T4" y="T5"/>
                  </a:cxn>
                  <a:cxn ang="0">
                    <a:pos x="T6" y="T7"/>
                  </a:cxn>
                  <a:cxn ang="0">
                    <a:pos x="T8" y="T9"/>
                  </a:cxn>
                </a:cxnLst>
                <a:rect l="0" t="0" r="r" b="b"/>
                <a:pathLst>
                  <a:path w="16" h="38">
                    <a:moveTo>
                      <a:pt x="16" y="12"/>
                    </a:moveTo>
                    <a:lnTo>
                      <a:pt x="16" y="38"/>
                    </a:lnTo>
                    <a:lnTo>
                      <a:pt x="0" y="28"/>
                    </a:lnTo>
                    <a:lnTo>
                      <a:pt x="0" y="0"/>
                    </a:lnTo>
                    <a:lnTo>
                      <a:pt x="16" y="12"/>
                    </a:lnTo>
                    <a:close/>
                  </a:path>
                </a:pathLst>
              </a:custGeom>
              <a:grpFill/>
              <a:ln>
                <a:noFill/>
              </a:ln>
            </p:spPr>
            <p:txBody>
              <a:bodyPr vert="horz" wrap="square" lIns="91440" tIns="45720" rIns="91440" bIns="45720" numCol="1" anchor="t" anchorCtr="0" compatLnSpc="1"/>
              <a:lstStyle/>
              <a:p>
                <a:endParaRPr lang="zh-CN" altLang="en-US"/>
              </a:p>
            </p:txBody>
          </p:sp>
          <p:sp>
            <p:nvSpPr>
              <p:cNvPr id="1595" name="Freeform 238"/>
              <p:cNvSpPr/>
              <p:nvPr/>
            </p:nvSpPr>
            <p:spPr bwMode="auto">
              <a:xfrm>
                <a:off x="2525" y="2615"/>
                <a:ext cx="50" cy="53"/>
              </a:xfrm>
              <a:custGeom>
                <a:avLst/>
                <a:gdLst>
                  <a:gd name="T0" fmla="*/ 50 w 50"/>
                  <a:gd name="T1" fmla="*/ 33 h 53"/>
                  <a:gd name="T2" fmla="*/ 50 w 50"/>
                  <a:gd name="T3" fmla="*/ 53 h 53"/>
                  <a:gd name="T4" fmla="*/ 0 w 50"/>
                  <a:gd name="T5" fmla="*/ 25 h 53"/>
                  <a:gd name="T6" fmla="*/ 0 w 50"/>
                  <a:gd name="T7" fmla="*/ 0 h 53"/>
                  <a:gd name="T8" fmla="*/ 50 w 50"/>
                  <a:gd name="T9" fmla="*/ 33 h 53"/>
                </a:gdLst>
                <a:ahLst/>
                <a:cxnLst>
                  <a:cxn ang="0">
                    <a:pos x="T0" y="T1"/>
                  </a:cxn>
                  <a:cxn ang="0">
                    <a:pos x="T2" y="T3"/>
                  </a:cxn>
                  <a:cxn ang="0">
                    <a:pos x="T4" y="T5"/>
                  </a:cxn>
                  <a:cxn ang="0">
                    <a:pos x="T6" y="T7"/>
                  </a:cxn>
                  <a:cxn ang="0">
                    <a:pos x="T8" y="T9"/>
                  </a:cxn>
                </a:cxnLst>
                <a:rect l="0" t="0" r="r" b="b"/>
                <a:pathLst>
                  <a:path w="50" h="53">
                    <a:moveTo>
                      <a:pt x="50" y="33"/>
                    </a:moveTo>
                    <a:lnTo>
                      <a:pt x="50" y="53"/>
                    </a:lnTo>
                    <a:lnTo>
                      <a:pt x="0" y="25"/>
                    </a:lnTo>
                    <a:lnTo>
                      <a:pt x="0" y="0"/>
                    </a:lnTo>
                    <a:lnTo>
                      <a:pt x="50" y="33"/>
                    </a:lnTo>
                    <a:close/>
                  </a:path>
                </a:pathLst>
              </a:custGeom>
              <a:grpFill/>
              <a:ln>
                <a:noFill/>
              </a:ln>
            </p:spPr>
            <p:txBody>
              <a:bodyPr vert="horz" wrap="square" lIns="91440" tIns="45720" rIns="91440" bIns="45720" numCol="1" anchor="t" anchorCtr="0" compatLnSpc="1"/>
              <a:lstStyle/>
              <a:p>
                <a:endParaRPr lang="zh-CN" altLang="en-US"/>
              </a:p>
            </p:txBody>
          </p:sp>
          <p:sp>
            <p:nvSpPr>
              <p:cNvPr id="1596" name="Freeform 239"/>
              <p:cNvSpPr/>
              <p:nvPr/>
            </p:nvSpPr>
            <p:spPr bwMode="auto">
              <a:xfrm>
                <a:off x="2459" y="2627"/>
                <a:ext cx="30" cy="45"/>
              </a:xfrm>
              <a:custGeom>
                <a:avLst/>
                <a:gdLst>
                  <a:gd name="T0" fmla="*/ 0 w 30"/>
                  <a:gd name="T1" fmla="*/ 0 h 45"/>
                  <a:gd name="T2" fmla="*/ 30 w 30"/>
                  <a:gd name="T3" fmla="*/ 17 h 45"/>
                  <a:gd name="T4" fmla="*/ 30 w 30"/>
                  <a:gd name="T5" fmla="*/ 45 h 45"/>
                  <a:gd name="T6" fmla="*/ 0 w 30"/>
                  <a:gd name="T7" fmla="*/ 33 h 45"/>
                  <a:gd name="T8" fmla="*/ 0 w 30"/>
                  <a:gd name="T9" fmla="*/ 0 h 45"/>
                </a:gdLst>
                <a:ahLst/>
                <a:cxnLst>
                  <a:cxn ang="0">
                    <a:pos x="T0" y="T1"/>
                  </a:cxn>
                  <a:cxn ang="0">
                    <a:pos x="T2" y="T3"/>
                  </a:cxn>
                  <a:cxn ang="0">
                    <a:pos x="T4" y="T5"/>
                  </a:cxn>
                  <a:cxn ang="0">
                    <a:pos x="T6" y="T7"/>
                  </a:cxn>
                  <a:cxn ang="0">
                    <a:pos x="T8" y="T9"/>
                  </a:cxn>
                </a:cxnLst>
                <a:rect l="0" t="0" r="r" b="b"/>
                <a:pathLst>
                  <a:path w="30" h="45">
                    <a:moveTo>
                      <a:pt x="0" y="0"/>
                    </a:moveTo>
                    <a:lnTo>
                      <a:pt x="30" y="17"/>
                    </a:lnTo>
                    <a:lnTo>
                      <a:pt x="30" y="4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7" name="Freeform 240"/>
              <p:cNvSpPr/>
              <p:nvPr/>
            </p:nvSpPr>
            <p:spPr bwMode="auto">
              <a:xfrm>
                <a:off x="2553" y="2678"/>
                <a:ext cx="60" cy="46"/>
              </a:xfrm>
              <a:custGeom>
                <a:avLst/>
                <a:gdLst>
                  <a:gd name="T0" fmla="*/ 60 w 60"/>
                  <a:gd name="T1" fmla="*/ 30 h 46"/>
                  <a:gd name="T2" fmla="*/ 60 w 60"/>
                  <a:gd name="T3" fmla="*/ 46 h 46"/>
                  <a:gd name="T4" fmla="*/ 0 w 60"/>
                  <a:gd name="T5" fmla="*/ 20 h 46"/>
                  <a:gd name="T6" fmla="*/ 0 w 60"/>
                  <a:gd name="T7" fmla="*/ 0 h 46"/>
                  <a:gd name="T8" fmla="*/ 60 w 60"/>
                  <a:gd name="T9" fmla="*/ 30 h 46"/>
                </a:gdLst>
                <a:ahLst/>
                <a:cxnLst>
                  <a:cxn ang="0">
                    <a:pos x="T0" y="T1"/>
                  </a:cxn>
                  <a:cxn ang="0">
                    <a:pos x="T2" y="T3"/>
                  </a:cxn>
                  <a:cxn ang="0">
                    <a:pos x="T4" y="T5"/>
                  </a:cxn>
                  <a:cxn ang="0">
                    <a:pos x="T6" y="T7"/>
                  </a:cxn>
                  <a:cxn ang="0">
                    <a:pos x="T8" y="T9"/>
                  </a:cxn>
                </a:cxnLst>
                <a:rect l="0" t="0" r="r" b="b"/>
                <a:pathLst>
                  <a:path w="60" h="46">
                    <a:moveTo>
                      <a:pt x="60" y="30"/>
                    </a:moveTo>
                    <a:lnTo>
                      <a:pt x="60" y="46"/>
                    </a:lnTo>
                    <a:lnTo>
                      <a:pt x="0" y="20"/>
                    </a:lnTo>
                    <a:lnTo>
                      <a:pt x="0" y="0"/>
                    </a:lnTo>
                    <a:lnTo>
                      <a:pt x="60" y="30"/>
                    </a:lnTo>
                    <a:close/>
                  </a:path>
                </a:pathLst>
              </a:custGeom>
              <a:grpFill/>
              <a:ln>
                <a:noFill/>
              </a:ln>
            </p:spPr>
            <p:txBody>
              <a:bodyPr vert="horz" wrap="square" lIns="91440" tIns="45720" rIns="91440" bIns="45720" numCol="1" anchor="t" anchorCtr="0" compatLnSpc="1"/>
              <a:lstStyle/>
              <a:p>
                <a:endParaRPr lang="zh-CN" altLang="en-US"/>
              </a:p>
            </p:txBody>
          </p:sp>
          <p:sp>
            <p:nvSpPr>
              <p:cNvPr id="1598" name="Freeform 241"/>
              <p:cNvSpPr/>
              <p:nvPr/>
            </p:nvSpPr>
            <p:spPr bwMode="auto">
              <a:xfrm>
                <a:off x="2459" y="2684"/>
                <a:ext cx="58" cy="48"/>
              </a:xfrm>
              <a:custGeom>
                <a:avLst/>
                <a:gdLst>
                  <a:gd name="T0" fmla="*/ 0 w 58"/>
                  <a:gd name="T1" fmla="*/ 0 h 48"/>
                  <a:gd name="T2" fmla="*/ 58 w 58"/>
                  <a:gd name="T3" fmla="*/ 24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4"/>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9" name="Freeform 242"/>
              <p:cNvSpPr/>
              <p:nvPr/>
            </p:nvSpPr>
            <p:spPr bwMode="auto">
              <a:xfrm>
                <a:off x="2533" y="2714"/>
                <a:ext cx="42" cy="36"/>
              </a:xfrm>
              <a:custGeom>
                <a:avLst/>
                <a:gdLst>
                  <a:gd name="T0" fmla="*/ 0 w 42"/>
                  <a:gd name="T1" fmla="*/ 0 h 36"/>
                  <a:gd name="T2" fmla="*/ 42 w 42"/>
                  <a:gd name="T3" fmla="*/ 16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6"/>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0" name="Freeform 243"/>
              <p:cNvSpPr/>
              <p:nvPr/>
            </p:nvSpPr>
            <p:spPr bwMode="auto">
              <a:xfrm>
                <a:off x="2497" y="2750"/>
                <a:ext cx="36" cy="34"/>
              </a:xfrm>
              <a:custGeom>
                <a:avLst/>
                <a:gdLst>
                  <a:gd name="T0" fmla="*/ 36 w 36"/>
                  <a:gd name="T1" fmla="*/ 10 h 34"/>
                  <a:gd name="T2" fmla="*/ 36 w 36"/>
                  <a:gd name="T3" fmla="*/ 34 h 34"/>
                  <a:gd name="T4" fmla="*/ 0 w 36"/>
                  <a:gd name="T5" fmla="*/ 28 h 34"/>
                  <a:gd name="T6" fmla="*/ 0 w 36"/>
                  <a:gd name="T7" fmla="*/ 0 h 34"/>
                  <a:gd name="T8" fmla="*/ 36 w 36"/>
                  <a:gd name="T9" fmla="*/ 10 h 34"/>
                </a:gdLst>
                <a:ahLst/>
                <a:cxnLst>
                  <a:cxn ang="0">
                    <a:pos x="T0" y="T1"/>
                  </a:cxn>
                  <a:cxn ang="0">
                    <a:pos x="T2" y="T3"/>
                  </a:cxn>
                  <a:cxn ang="0">
                    <a:pos x="T4" y="T5"/>
                  </a:cxn>
                  <a:cxn ang="0">
                    <a:pos x="T6" y="T7"/>
                  </a:cxn>
                  <a:cxn ang="0">
                    <a:pos x="T8" y="T9"/>
                  </a:cxn>
                </a:cxnLst>
                <a:rect l="0" t="0" r="r" b="b"/>
                <a:pathLst>
                  <a:path w="36" h="34">
                    <a:moveTo>
                      <a:pt x="36" y="10"/>
                    </a:moveTo>
                    <a:lnTo>
                      <a:pt x="36" y="34"/>
                    </a:lnTo>
                    <a:lnTo>
                      <a:pt x="0" y="28"/>
                    </a:lnTo>
                    <a:lnTo>
                      <a:pt x="0" y="0"/>
                    </a:lnTo>
                    <a:lnTo>
                      <a:pt x="36" y="10"/>
                    </a:lnTo>
                    <a:close/>
                  </a:path>
                </a:pathLst>
              </a:custGeom>
              <a:grpFill/>
              <a:ln>
                <a:noFill/>
              </a:ln>
            </p:spPr>
            <p:txBody>
              <a:bodyPr vert="horz" wrap="square" lIns="91440" tIns="45720" rIns="91440" bIns="45720" numCol="1" anchor="t" anchorCtr="0" compatLnSpc="1"/>
              <a:lstStyle/>
              <a:p>
                <a:endParaRPr lang="zh-CN" altLang="en-US"/>
              </a:p>
            </p:txBody>
          </p:sp>
          <p:sp>
            <p:nvSpPr>
              <p:cNvPr id="1601" name="Freeform 244"/>
              <p:cNvSpPr/>
              <p:nvPr/>
            </p:nvSpPr>
            <p:spPr bwMode="auto">
              <a:xfrm>
                <a:off x="2581" y="2772"/>
                <a:ext cx="32" cy="24"/>
              </a:xfrm>
              <a:custGeom>
                <a:avLst/>
                <a:gdLst>
                  <a:gd name="T0" fmla="*/ 32 w 32"/>
                  <a:gd name="T1" fmla="*/ 8 h 24"/>
                  <a:gd name="T2" fmla="*/ 32 w 32"/>
                  <a:gd name="T3" fmla="*/ 24 h 24"/>
                  <a:gd name="T4" fmla="*/ 0 w 32"/>
                  <a:gd name="T5" fmla="*/ 18 h 24"/>
                  <a:gd name="T6" fmla="*/ 0 w 32"/>
                  <a:gd name="T7" fmla="*/ 0 h 24"/>
                  <a:gd name="T8" fmla="*/ 10 w 32"/>
                  <a:gd name="T9" fmla="*/ 2 h 24"/>
                  <a:gd name="T10" fmla="*/ 32 w 32"/>
                  <a:gd name="T11" fmla="*/ 8 h 24"/>
                </a:gdLst>
                <a:ahLst/>
                <a:cxnLst>
                  <a:cxn ang="0">
                    <a:pos x="T0" y="T1"/>
                  </a:cxn>
                  <a:cxn ang="0">
                    <a:pos x="T2" y="T3"/>
                  </a:cxn>
                  <a:cxn ang="0">
                    <a:pos x="T4" y="T5"/>
                  </a:cxn>
                  <a:cxn ang="0">
                    <a:pos x="T6" y="T7"/>
                  </a:cxn>
                  <a:cxn ang="0">
                    <a:pos x="T8" y="T9"/>
                  </a:cxn>
                  <a:cxn ang="0">
                    <a:pos x="T10" y="T11"/>
                  </a:cxn>
                </a:cxnLst>
                <a:rect l="0" t="0" r="r" b="b"/>
                <a:pathLst>
                  <a:path w="32" h="24">
                    <a:moveTo>
                      <a:pt x="32" y="8"/>
                    </a:moveTo>
                    <a:lnTo>
                      <a:pt x="32" y="24"/>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602" name="Freeform 245"/>
              <p:cNvSpPr/>
              <p:nvPr/>
            </p:nvSpPr>
            <p:spPr bwMode="auto">
              <a:xfrm>
                <a:off x="2459" y="2798"/>
                <a:ext cx="54" cy="32"/>
              </a:xfrm>
              <a:custGeom>
                <a:avLst/>
                <a:gdLst>
                  <a:gd name="T0" fmla="*/ 0 w 54"/>
                  <a:gd name="T1" fmla="*/ 0 h 32"/>
                  <a:gd name="T2" fmla="*/ 54 w 54"/>
                  <a:gd name="T3" fmla="*/ 6 h 32"/>
                  <a:gd name="T4" fmla="*/ 54 w 54"/>
                  <a:gd name="T5" fmla="*/ 32 h 32"/>
                  <a:gd name="T6" fmla="*/ 0 w 54"/>
                  <a:gd name="T7" fmla="*/ 30 h 32"/>
                  <a:gd name="T8" fmla="*/ 0 w 54"/>
                  <a:gd name="T9" fmla="*/ 0 h 32"/>
                </a:gdLst>
                <a:ahLst/>
                <a:cxnLst>
                  <a:cxn ang="0">
                    <a:pos x="T0" y="T1"/>
                  </a:cxn>
                  <a:cxn ang="0">
                    <a:pos x="T2" y="T3"/>
                  </a:cxn>
                  <a:cxn ang="0">
                    <a:pos x="T4" y="T5"/>
                  </a:cxn>
                  <a:cxn ang="0">
                    <a:pos x="T6" y="T7"/>
                  </a:cxn>
                  <a:cxn ang="0">
                    <a:pos x="T8" y="T9"/>
                  </a:cxn>
                </a:cxnLst>
                <a:rect l="0" t="0" r="r" b="b"/>
                <a:pathLst>
                  <a:path w="54" h="32">
                    <a:moveTo>
                      <a:pt x="0" y="0"/>
                    </a:moveTo>
                    <a:lnTo>
                      <a:pt x="54" y="6"/>
                    </a:lnTo>
                    <a:lnTo>
                      <a:pt x="54" y="3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3" name="Freeform 246"/>
              <p:cNvSpPr/>
              <p:nvPr/>
            </p:nvSpPr>
            <p:spPr bwMode="auto">
              <a:xfrm>
                <a:off x="2529" y="2806"/>
                <a:ext cx="18" cy="26"/>
              </a:xfrm>
              <a:custGeom>
                <a:avLst/>
                <a:gdLst>
                  <a:gd name="T0" fmla="*/ 18 w 18"/>
                  <a:gd name="T1" fmla="*/ 4 h 26"/>
                  <a:gd name="T2" fmla="*/ 18 w 18"/>
                  <a:gd name="T3" fmla="*/ 26 h 26"/>
                  <a:gd name="T4" fmla="*/ 0 w 18"/>
                  <a:gd name="T5" fmla="*/ 26 h 26"/>
                  <a:gd name="T6" fmla="*/ 0 w 18"/>
                  <a:gd name="T7" fmla="*/ 0 h 26"/>
                  <a:gd name="T8" fmla="*/ 18 w 18"/>
                  <a:gd name="T9" fmla="*/ 4 h 26"/>
                </a:gdLst>
                <a:ahLst/>
                <a:cxnLst>
                  <a:cxn ang="0">
                    <a:pos x="T0" y="T1"/>
                  </a:cxn>
                  <a:cxn ang="0">
                    <a:pos x="T2" y="T3"/>
                  </a:cxn>
                  <a:cxn ang="0">
                    <a:pos x="T4" y="T5"/>
                  </a:cxn>
                  <a:cxn ang="0">
                    <a:pos x="T6" y="T7"/>
                  </a:cxn>
                  <a:cxn ang="0">
                    <a:pos x="T8" y="T9"/>
                  </a:cxn>
                </a:cxnLst>
                <a:rect l="0" t="0" r="r" b="b"/>
                <a:pathLst>
                  <a:path w="18" h="26">
                    <a:moveTo>
                      <a:pt x="18" y="4"/>
                    </a:moveTo>
                    <a:lnTo>
                      <a:pt x="18" y="26"/>
                    </a:lnTo>
                    <a:lnTo>
                      <a:pt x="0" y="26"/>
                    </a:lnTo>
                    <a:lnTo>
                      <a:pt x="0" y="0"/>
                    </a:lnTo>
                    <a:lnTo>
                      <a:pt x="18" y="4"/>
                    </a:lnTo>
                    <a:close/>
                  </a:path>
                </a:pathLst>
              </a:custGeom>
              <a:grpFill/>
              <a:ln>
                <a:noFill/>
              </a:ln>
            </p:spPr>
            <p:txBody>
              <a:bodyPr vert="horz" wrap="square" lIns="91440" tIns="45720" rIns="91440" bIns="45720" numCol="1" anchor="t" anchorCtr="0" compatLnSpc="1"/>
              <a:lstStyle/>
              <a:p>
                <a:endParaRPr lang="zh-CN" altLang="en-US"/>
              </a:p>
            </p:txBody>
          </p:sp>
          <p:sp>
            <p:nvSpPr>
              <p:cNvPr id="1604" name="Freeform 247"/>
              <p:cNvSpPr/>
              <p:nvPr/>
            </p:nvSpPr>
            <p:spPr bwMode="auto">
              <a:xfrm>
                <a:off x="2563" y="2812"/>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605" name="Freeform 248"/>
              <p:cNvSpPr/>
              <p:nvPr/>
            </p:nvSpPr>
            <p:spPr bwMode="auto">
              <a:xfrm>
                <a:off x="2459" y="2854"/>
                <a:ext cx="24" cy="30"/>
              </a:xfrm>
              <a:custGeom>
                <a:avLst/>
                <a:gdLst>
                  <a:gd name="T0" fmla="*/ 0 w 24"/>
                  <a:gd name="T1" fmla="*/ 0 h 30"/>
                  <a:gd name="T2" fmla="*/ 24 w 24"/>
                  <a:gd name="T3" fmla="*/ 0 h 30"/>
                  <a:gd name="T4" fmla="*/ 24 w 24"/>
                  <a:gd name="T5" fmla="*/ 28 h 30"/>
                  <a:gd name="T6" fmla="*/ 0 w 24"/>
                  <a:gd name="T7" fmla="*/ 30 h 30"/>
                  <a:gd name="T8" fmla="*/ 0 w 24"/>
                  <a:gd name="T9" fmla="*/ 0 h 30"/>
                </a:gdLst>
                <a:ahLst/>
                <a:cxnLst>
                  <a:cxn ang="0">
                    <a:pos x="T0" y="T1"/>
                  </a:cxn>
                  <a:cxn ang="0">
                    <a:pos x="T2" y="T3"/>
                  </a:cxn>
                  <a:cxn ang="0">
                    <a:pos x="T4" y="T5"/>
                  </a:cxn>
                  <a:cxn ang="0">
                    <a:pos x="T6" y="T7"/>
                  </a:cxn>
                  <a:cxn ang="0">
                    <a:pos x="T8" y="T9"/>
                  </a:cxn>
                </a:cxnLst>
                <a:rect l="0" t="0" r="r" b="b"/>
                <a:pathLst>
                  <a:path w="24" h="30">
                    <a:moveTo>
                      <a:pt x="0" y="0"/>
                    </a:moveTo>
                    <a:lnTo>
                      <a:pt x="24" y="0"/>
                    </a:lnTo>
                    <a:lnTo>
                      <a:pt x="24" y="2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6" name="Freeform 249"/>
              <p:cNvSpPr/>
              <p:nvPr/>
            </p:nvSpPr>
            <p:spPr bwMode="auto">
              <a:xfrm>
                <a:off x="2547" y="2854"/>
                <a:ext cx="38" cy="22"/>
              </a:xfrm>
              <a:custGeom>
                <a:avLst/>
                <a:gdLst>
                  <a:gd name="T0" fmla="*/ 38 w 38"/>
                  <a:gd name="T1" fmla="*/ 2 h 22"/>
                  <a:gd name="T2" fmla="*/ 38 w 38"/>
                  <a:gd name="T3" fmla="*/ 20 h 22"/>
                  <a:gd name="T4" fmla="*/ 0 w 38"/>
                  <a:gd name="T5" fmla="*/ 22 h 22"/>
                  <a:gd name="T6" fmla="*/ 0 w 38"/>
                  <a:gd name="T7" fmla="*/ 0 h 22"/>
                  <a:gd name="T8" fmla="*/ 38 w 38"/>
                  <a:gd name="T9" fmla="*/ 2 h 22"/>
                </a:gdLst>
                <a:ahLst/>
                <a:cxnLst>
                  <a:cxn ang="0">
                    <a:pos x="T0" y="T1"/>
                  </a:cxn>
                  <a:cxn ang="0">
                    <a:pos x="T2" y="T3"/>
                  </a:cxn>
                  <a:cxn ang="0">
                    <a:pos x="T4" y="T5"/>
                  </a:cxn>
                  <a:cxn ang="0">
                    <a:pos x="T6" y="T7"/>
                  </a:cxn>
                  <a:cxn ang="0">
                    <a:pos x="T8" y="T9"/>
                  </a:cxn>
                </a:cxnLst>
                <a:rect l="0" t="0" r="r" b="b"/>
                <a:pathLst>
                  <a:path w="38" h="22">
                    <a:moveTo>
                      <a:pt x="38" y="2"/>
                    </a:moveTo>
                    <a:lnTo>
                      <a:pt x="38" y="20"/>
                    </a:lnTo>
                    <a:lnTo>
                      <a:pt x="0" y="22"/>
                    </a:lnTo>
                    <a:lnTo>
                      <a:pt x="0" y="0"/>
                    </a:lnTo>
                    <a:lnTo>
                      <a:pt x="38" y="2"/>
                    </a:lnTo>
                    <a:close/>
                  </a:path>
                </a:pathLst>
              </a:custGeom>
              <a:grpFill/>
              <a:ln>
                <a:noFill/>
              </a:ln>
            </p:spPr>
            <p:txBody>
              <a:bodyPr vert="horz" wrap="square" lIns="91440" tIns="45720" rIns="91440" bIns="45720" numCol="1" anchor="t" anchorCtr="0" compatLnSpc="1"/>
              <a:lstStyle/>
              <a:p>
                <a:endParaRPr lang="zh-CN" altLang="en-US"/>
              </a:p>
            </p:txBody>
          </p:sp>
          <p:sp>
            <p:nvSpPr>
              <p:cNvPr id="1607" name="Rectangle 250"/>
              <p:cNvSpPr>
                <a:spLocks noChangeArrowheads="1"/>
              </p:cNvSpPr>
              <p:nvPr/>
            </p:nvSpPr>
            <p:spPr bwMode="auto">
              <a:xfrm>
                <a:off x="2599" y="2856"/>
                <a:ext cx="14" cy="16"/>
              </a:xfrm>
              <a:prstGeom prst="rect">
                <a:avLst/>
              </a:prstGeom>
              <a:grpFill/>
              <a:ln>
                <a:noFill/>
              </a:ln>
            </p:spPr>
            <p:txBody>
              <a:bodyPr vert="horz" wrap="square" lIns="91440" tIns="45720" rIns="91440" bIns="45720" numCol="1" anchor="t" anchorCtr="0" compatLnSpc="1"/>
              <a:lstStyle/>
              <a:p>
                <a:endParaRPr lang="zh-CN" altLang="en-US"/>
              </a:p>
            </p:txBody>
          </p:sp>
          <p:sp>
            <p:nvSpPr>
              <p:cNvPr id="1608" name="Freeform 251"/>
              <p:cNvSpPr/>
              <p:nvPr/>
            </p:nvSpPr>
            <p:spPr bwMode="auto">
              <a:xfrm>
                <a:off x="2459" y="2902"/>
                <a:ext cx="58" cy="38"/>
              </a:xfrm>
              <a:custGeom>
                <a:avLst/>
                <a:gdLst>
                  <a:gd name="T0" fmla="*/ 0 w 58"/>
                  <a:gd name="T1" fmla="*/ 8 h 38"/>
                  <a:gd name="T2" fmla="*/ 58 w 58"/>
                  <a:gd name="T3" fmla="*/ 0 h 38"/>
                  <a:gd name="T4" fmla="*/ 58 w 58"/>
                  <a:gd name="T5" fmla="*/ 26 h 38"/>
                  <a:gd name="T6" fmla="*/ 0 w 58"/>
                  <a:gd name="T7" fmla="*/ 38 h 38"/>
                  <a:gd name="T8" fmla="*/ 0 w 58"/>
                  <a:gd name="T9" fmla="*/ 8 h 38"/>
                </a:gdLst>
                <a:ahLst/>
                <a:cxnLst>
                  <a:cxn ang="0">
                    <a:pos x="T0" y="T1"/>
                  </a:cxn>
                  <a:cxn ang="0">
                    <a:pos x="T2" y="T3"/>
                  </a:cxn>
                  <a:cxn ang="0">
                    <a:pos x="T4" y="T5"/>
                  </a:cxn>
                  <a:cxn ang="0">
                    <a:pos x="T6" y="T7"/>
                  </a:cxn>
                  <a:cxn ang="0">
                    <a:pos x="T8" y="T9"/>
                  </a:cxn>
                </a:cxnLst>
                <a:rect l="0" t="0" r="r" b="b"/>
                <a:pathLst>
                  <a:path w="58" h="38">
                    <a:moveTo>
                      <a:pt x="0" y="8"/>
                    </a:moveTo>
                    <a:lnTo>
                      <a:pt x="58" y="0"/>
                    </a:lnTo>
                    <a:lnTo>
                      <a:pt x="58" y="26"/>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609" name="Freeform 252"/>
              <p:cNvSpPr/>
              <p:nvPr/>
            </p:nvSpPr>
            <p:spPr bwMode="auto">
              <a:xfrm>
                <a:off x="2533" y="2900"/>
                <a:ext cx="14" cy="24"/>
              </a:xfrm>
              <a:custGeom>
                <a:avLst/>
                <a:gdLst>
                  <a:gd name="T0" fmla="*/ 14 w 14"/>
                  <a:gd name="T1" fmla="*/ 0 h 24"/>
                  <a:gd name="T2" fmla="*/ 14 w 14"/>
                  <a:gd name="T3" fmla="*/ 22 h 24"/>
                  <a:gd name="T4" fmla="*/ 0 w 14"/>
                  <a:gd name="T5" fmla="*/ 24 h 24"/>
                  <a:gd name="T6" fmla="*/ 0 w 14"/>
                  <a:gd name="T7" fmla="*/ 0 h 24"/>
                  <a:gd name="T8" fmla="*/ 14 w 14"/>
                  <a:gd name="T9" fmla="*/ 0 h 24"/>
                </a:gdLst>
                <a:ahLst/>
                <a:cxnLst>
                  <a:cxn ang="0">
                    <a:pos x="T0" y="T1"/>
                  </a:cxn>
                  <a:cxn ang="0">
                    <a:pos x="T2" y="T3"/>
                  </a:cxn>
                  <a:cxn ang="0">
                    <a:pos x="T4" y="T5"/>
                  </a:cxn>
                  <a:cxn ang="0">
                    <a:pos x="T6" y="T7"/>
                  </a:cxn>
                  <a:cxn ang="0">
                    <a:pos x="T8" y="T9"/>
                  </a:cxn>
                </a:cxnLst>
                <a:rect l="0" t="0" r="r" b="b"/>
                <a:pathLst>
                  <a:path w="14" h="24">
                    <a:moveTo>
                      <a:pt x="14" y="0"/>
                    </a:moveTo>
                    <a:lnTo>
                      <a:pt x="14" y="22"/>
                    </a:lnTo>
                    <a:lnTo>
                      <a:pt x="0" y="24"/>
                    </a:lnTo>
                    <a:lnTo>
                      <a:pt x="0" y="0"/>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610" name="Freeform 253"/>
              <p:cNvSpPr/>
              <p:nvPr/>
            </p:nvSpPr>
            <p:spPr bwMode="auto">
              <a:xfrm>
                <a:off x="2503" y="2948"/>
                <a:ext cx="30" cy="32"/>
              </a:xfrm>
              <a:custGeom>
                <a:avLst/>
                <a:gdLst>
                  <a:gd name="T0" fmla="*/ 30 w 30"/>
                  <a:gd name="T1" fmla="*/ 0 h 32"/>
                  <a:gd name="T2" fmla="*/ 30 w 30"/>
                  <a:gd name="T3" fmla="*/ 22 h 32"/>
                  <a:gd name="T4" fmla="*/ 0 w 30"/>
                  <a:gd name="T5" fmla="*/ 32 h 32"/>
                  <a:gd name="T6" fmla="*/ 0 w 30"/>
                  <a:gd name="T7" fmla="*/ 6 h 32"/>
                  <a:gd name="T8" fmla="*/ 30 w 30"/>
                  <a:gd name="T9" fmla="*/ 0 h 32"/>
                </a:gdLst>
                <a:ahLst/>
                <a:cxnLst>
                  <a:cxn ang="0">
                    <a:pos x="T0" y="T1"/>
                  </a:cxn>
                  <a:cxn ang="0">
                    <a:pos x="T2" y="T3"/>
                  </a:cxn>
                  <a:cxn ang="0">
                    <a:pos x="T4" y="T5"/>
                  </a:cxn>
                  <a:cxn ang="0">
                    <a:pos x="T6" y="T7"/>
                  </a:cxn>
                  <a:cxn ang="0">
                    <a:pos x="T8" y="T9"/>
                  </a:cxn>
                </a:cxnLst>
                <a:rect l="0" t="0" r="r" b="b"/>
                <a:pathLst>
                  <a:path w="30" h="32">
                    <a:moveTo>
                      <a:pt x="30" y="0"/>
                    </a:moveTo>
                    <a:lnTo>
                      <a:pt x="30" y="22"/>
                    </a:lnTo>
                    <a:lnTo>
                      <a:pt x="0" y="32"/>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11" name="Freeform 254"/>
              <p:cNvSpPr/>
              <p:nvPr/>
            </p:nvSpPr>
            <p:spPr bwMode="auto">
              <a:xfrm>
                <a:off x="2547" y="2936"/>
                <a:ext cx="36" cy="30"/>
              </a:xfrm>
              <a:custGeom>
                <a:avLst/>
                <a:gdLst>
                  <a:gd name="T0" fmla="*/ 36 w 36"/>
                  <a:gd name="T1" fmla="*/ 0 h 30"/>
                  <a:gd name="T2" fmla="*/ 36 w 36"/>
                  <a:gd name="T3" fmla="*/ 20 h 30"/>
                  <a:gd name="T4" fmla="*/ 0 w 36"/>
                  <a:gd name="T5" fmla="*/ 30 h 30"/>
                  <a:gd name="T6" fmla="*/ 0 w 36"/>
                  <a:gd name="T7" fmla="*/ 8 h 30"/>
                  <a:gd name="T8" fmla="*/ 16 w 36"/>
                  <a:gd name="T9" fmla="*/ 4 h 30"/>
                  <a:gd name="T10" fmla="*/ 16 w 36"/>
                  <a:gd name="T11" fmla="*/ 4 h 30"/>
                  <a:gd name="T12" fmla="*/ 36 w 36"/>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36" h="30">
                    <a:moveTo>
                      <a:pt x="36" y="0"/>
                    </a:moveTo>
                    <a:lnTo>
                      <a:pt x="36" y="20"/>
                    </a:lnTo>
                    <a:lnTo>
                      <a:pt x="0" y="30"/>
                    </a:lnTo>
                    <a:lnTo>
                      <a:pt x="0" y="8"/>
                    </a:lnTo>
                    <a:lnTo>
                      <a:pt x="16" y="4"/>
                    </a:lnTo>
                    <a:lnTo>
                      <a:pt x="16" y="4"/>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12" name="Freeform 255"/>
              <p:cNvSpPr/>
              <p:nvPr/>
            </p:nvSpPr>
            <p:spPr bwMode="auto">
              <a:xfrm>
                <a:off x="2597" y="2930"/>
                <a:ext cx="16" cy="20"/>
              </a:xfrm>
              <a:custGeom>
                <a:avLst/>
                <a:gdLst>
                  <a:gd name="T0" fmla="*/ 16 w 16"/>
                  <a:gd name="T1" fmla="*/ 0 h 20"/>
                  <a:gd name="T2" fmla="*/ 16 w 16"/>
                  <a:gd name="T3" fmla="*/ 16 h 20"/>
                  <a:gd name="T4" fmla="*/ 0 w 16"/>
                  <a:gd name="T5" fmla="*/ 20 h 20"/>
                  <a:gd name="T6" fmla="*/ 0 w 16"/>
                  <a:gd name="T7" fmla="*/ 4 h 20"/>
                  <a:gd name="T8" fmla="*/ 16 w 16"/>
                  <a:gd name="T9" fmla="*/ 0 h 20"/>
                </a:gdLst>
                <a:ahLst/>
                <a:cxnLst>
                  <a:cxn ang="0">
                    <a:pos x="T0" y="T1"/>
                  </a:cxn>
                  <a:cxn ang="0">
                    <a:pos x="T2" y="T3"/>
                  </a:cxn>
                  <a:cxn ang="0">
                    <a:pos x="T4" y="T5"/>
                  </a:cxn>
                  <a:cxn ang="0">
                    <a:pos x="T6" y="T7"/>
                  </a:cxn>
                  <a:cxn ang="0">
                    <a:pos x="T8" y="T9"/>
                  </a:cxn>
                </a:cxnLst>
                <a:rect l="0" t="0" r="r" b="b"/>
                <a:pathLst>
                  <a:path w="16" h="20">
                    <a:moveTo>
                      <a:pt x="16" y="0"/>
                    </a:moveTo>
                    <a:lnTo>
                      <a:pt x="16" y="16"/>
                    </a:lnTo>
                    <a:lnTo>
                      <a:pt x="0" y="20"/>
                    </a:lnTo>
                    <a:lnTo>
                      <a:pt x="0" y="4"/>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613" name="Freeform 256"/>
              <p:cNvSpPr/>
              <p:nvPr/>
            </p:nvSpPr>
            <p:spPr bwMode="auto">
              <a:xfrm>
                <a:off x="2495" y="2986"/>
                <a:ext cx="66" cy="50"/>
              </a:xfrm>
              <a:custGeom>
                <a:avLst/>
                <a:gdLst>
                  <a:gd name="T0" fmla="*/ 66 w 66"/>
                  <a:gd name="T1" fmla="*/ 0 h 50"/>
                  <a:gd name="T2" fmla="*/ 66 w 66"/>
                  <a:gd name="T3" fmla="*/ 22 h 50"/>
                  <a:gd name="T4" fmla="*/ 0 w 66"/>
                  <a:gd name="T5" fmla="*/ 50 h 50"/>
                  <a:gd name="T6" fmla="*/ 0 w 66"/>
                  <a:gd name="T7" fmla="*/ 22 h 50"/>
                  <a:gd name="T8" fmla="*/ 66 w 66"/>
                  <a:gd name="T9" fmla="*/ 0 h 50"/>
                </a:gdLst>
                <a:ahLst/>
                <a:cxnLst>
                  <a:cxn ang="0">
                    <a:pos x="T0" y="T1"/>
                  </a:cxn>
                  <a:cxn ang="0">
                    <a:pos x="T2" y="T3"/>
                  </a:cxn>
                  <a:cxn ang="0">
                    <a:pos x="T4" y="T5"/>
                  </a:cxn>
                  <a:cxn ang="0">
                    <a:pos x="T6" y="T7"/>
                  </a:cxn>
                  <a:cxn ang="0">
                    <a:pos x="T8" y="T9"/>
                  </a:cxn>
                </a:cxnLst>
                <a:rect l="0" t="0" r="r" b="b"/>
                <a:pathLst>
                  <a:path w="66" h="50">
                    <a:moveTo>
                      <a:pt x="66" y="0"/>
                    </a:moveTo>
                    <a:lnTo>
                      <a:pt x="66" y="22"/>
                    </a:lnTo>
                    <a:lnTo>
                      <a:pt x="0" y="50"/>
                    </a:lnTo>
                    <a:lnTo>
                      <a:pt x="0" y="22"/>
                    </a:lnTo>
                    <a:lnTo>
                      <a:pt x="66" y="0"/>
                    </a:lnTo>
                    <a:close/>
                  </a:path>
                </a:pathLst>
              </a:custGeom>
              <a:grpFill/>
              <a:ln>
                <a:noFill/>
              </a:ln>
            </p:spPr>
            <p:txBody>
              <a:bodyPr vert="horz" wrap="square" lIns="91440" tIns="45720" rIns="91440" bIns="45720" numCol="1" anchor="t" anchorCtr="0" compatLnSpc="1"/>
              <a:lstStyle/>
              <a:p>
                <a:endParaRPr lang="zh-CN" altLang="en-US"/>
              </a:p>
            </p:txBody>
          </p:sp>
          <p:sp>
            <p:nvSpPr>
              <p:cNvPr id="1614" name="Freeform 257"/>
              <p:cNvSpPr/>
              <p:nvPr/>
            </p:nvSpPr>
            <p:spPr bwMode="auto">
              <a:xfrm>
                <a:off x="2575" y="2968"/>
                <a:ext cx="38" cy="32"/>
              </a:xfrm>
              <a:custGeom>
                <a:avLst/>
                <a:gdLst>
                  <a:gd name="T0" fmla="*/ 38 w 38"/>
                  <a:gd name="T1" fmla="*/ 0 h 32"/>
                  <a:gd name="T2" fmla="*/ 38 w 38"/>
                  <a:gd name="T3" fmla="*/ 16 h 32"/>
                  <a:gd name="T4" fmla="*/ 0 w 38"/>
                  <a:gd name="T5" fmla="*/ 32 h 32"/>
                  <a:gd name="T6" fmla="*/ 0 w 38"/>
                  <a:gd name="T7" fmla="*/ 14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4"/>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1615" name="Freeform 258"/>
              <p:cNvSpPr/>
              <p:nvPr/>
            </p:nvSpPr>
            <p:spPr bwMode="auto">
              <a:xfrm>
                <a:off x="2459" y="3050"/>
                <a:ext cx="58" cy="58"/>
              </a:xfrm>
              <a:custGeom>
                <a:avLst/>
                <a:gdLst>
                  <a:gd name="T0" fmla="*/ 0 w 58"/>
                  <a:gd name="T1" fmla="*/ 26 h 58"/>
                  <a:gd name="T2" fmla="*/ 58 w 58"/>
                  <a:gd name="T3" fmla="*/ 0 h 58"/>
                  <a:gd name="T4" fmla="*/ 58 w 58"/>
                  <a:gd name="T5" fmla="*/ 26 h 58"/>
                  <a:gd name="T6" fmla="*/ 0 w 58"/>
                  <a:gd name="T7" fmla="*/ 58 h 58"/>
                  <a:gd name="T8" fmla="*/ 0 w 58"/>
                  <a:gd name="T9" fmla="*/ 26 h 58"/>
                </a:gdLst>
                <a:ahLst/>
                <a:cxnLst>
                  <a:cxn ang="0">
                    <a:pos x="T0" y="T1"/>
                  </a:cxn>
                  <a:cxn ang="0">
                    <a:pos x="T2" y="T3"/>
                  </a:cxn>
                  <a:cxn ang="0">
                    <a:pos x="T4" y="T5"/>
                  </a:cxn>
                  <a:cxn ang="0">
                    <a:pos x="T6" y="T7"/>
                  </a:cxn>
                  <a:cxn ang="0">
                    <a:pos x="T8" y="T9"/>
                  </a:cxn>
                </a:cxnLst>
                <a:rect l="0" t="0" r="r" b="b"/>
                <a:pathLst>
                  <a:path w="58" h="58">
                    <a:moveTo>
                      <a:pt x="0" y="26"/>
                    </a:moveTo>
                    <a:lnTo>
                      <a:pt x="58" y="0"/>
                    </a:lnTo>
                    <a:lnTo>
                      <a:pt x="58" y="26"/>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16" name="Freeform 259"/>
              <p:cNvSpPr/>
              <p:nvPr/>
            </p:nvSpPr>
            <p:spPr bwMode="auto">
              <a:xfrm>
                <a:off x="2533" y="302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617" name="Freeform 260"/>
              <p:cNvSpPr/>
              <p:nvPr/>
            </p:nvSpPr>
            <p:spPr bwMode="auto">
              <a:xfrm>
                <a:off x="2499" y="3094"/>
                <a:ext cx="34" cy="44"/>
              </a:xfrm>
              <a:custGeom>
                <a:avLst/>
                <a:gdLst>
                  <a:gd name="T0" fmla="*/ 34 w 34"/>
                  <a:gd name="T1" fmla="*/ 0 h 44"/>
                  <a:gd name="T2" fmla="*/ 34 w 34"/>
                  <a:gd name="T3" fmla="*/ 24 h 44"/>
                  <a:gd name="T4" fmla="*/ 0 w 34"/>
                  <a:gd name="T5" fmla="*/ 44 h 44"/>
                  <a:gd name="T6" fmla="*/ 0 w 34"/>
                  <a:gd name="T7" fmla="*/ 18 h 44"/>
                  <a:gd name="T8" fmla="*/ 34 w 34"/>
                  <a:gd name="T9" fmla="*/ 0 h 44"/>
                </a:gdLst>
                <a:ahLst/>
                <a:cxnLst>
                  <a:cxn ang="0">
                    <a:pos x="T0" y="T1"/>
                  </a:cxn>
                  <a:cxn ang="0">
                    <a:pos x="T2" y="T3"/>
                  </a:cxn>
                  <a:cxn ang="0">
                    <a:pos x="T4" y="T5"/>
                  </a:cxn>
                  <a:cxn ang="0">
                    <a:pos x="T6" y="T7"/>
                  </a:cxn>
                  <a:cxn ang="0">
                    <a:pos x="T8" y="T9"/>
                  </a:cxn>
                </a:cxnLst>
                <a:rect l="0" t="0" r="r" b="b"/>
                <a:pathLst>
                  <a:path w="34" h="44">
                    <a:moveTo>
                      <a:pt x="34" y="0"/>
                    </a:moveTo>
                    <a:lnTo>
                      <a:pt x="34" y="24"/>
                    </a:lnTo>
                    <a:lnTo>
                      <a:pt x="0" y="44"/>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618" name="Freeform 261"/>
              <p:cNvSpPr/>
              <p:nvPr/>
            </p:nvSpPr>
            <p:spPr bwMode="auto">
              <a:xfrm>
                <a:off x="2585" y="3050"/>
                <a:ext cx="28" cy="34"/>
              </a:xfrm>
              <a:custGeom>
                <a:avLst/>
                <a:gdLst>
                  <a:gd name="T0" fmla="*/ 28 w 28"/>
                  <a:gd name="T1" fmla="*/ 0 h 34"/>
                  <a:gd name="T2" fmla="*/ 28 w 28"/>
                  <a:gd name="T3" fmla="*/ 16 h 34"/>
                  <a:gd name="T4" fmla="*/ 0 w 28"/>
                  <a:gd name="T5" fmla="*/ 34 h 34"/>
                  <a:gd name="T6" fmla="*/ 0 w 28"/>
                  <a:gd name="T7" fmla="*/ 14 h 34"/>
                  <a:gd name="T8" fmla="*/ 28 w 28"/>
                  <a:gd name="T9" fmla="*/ 0 h 34"/>
                </a:gdLst>
                <a:ahLst/>
                <a:cxnLst>
                  <a:cxn ang="0">
                    <a:pos x="T0" y="T1"/>
                  </a:cxn>
                  <a:cxn ang="0">
                    <a:pos x="T2" y="T3"/>
                  </a:cxn>
                  <a:cxn ang="0">
                    <a:pos x="T4" y="T5"/>
                  </a:cxn>
                  <a:cxn ang="0">
                    <a:pos x="T6" y="T7"/>
                  </a:cxn>
                  <a:cxn ang="0">
                    <a:pos x="T8" y="T9"/>
                  </a:cxn>
                </a:cxnLst>
                <a:rect l="0" t="0" r="r" b="b"/>
                <a:pathLst>
                  <a:path w="28" h="34">
                    <a:moveTo>
                      <a:pt x="28" y="0"/>
                    </a:moveTo>
                    <a:lnTo>
                      <a:pt x="28" y="16"/>
                    </a:lnTo>
                    <a:lnTo>
                      <a:pt x="0" y="34"/>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19" name="Freeform 262"/>
              <p:cNvSpPr/>
              <p:nvPr/>
            </p:nvSpPr>
            <p:spPr bwMode="auto">
              <a:xfrm>
                <a:off x="2459" y="3160"/>
                <a:ext cx="40" cy="54"/>
              </a:xfrm>
              <a:custGeom>
                <a:avLst/>
                <a:gdLst>
                  <a:gd name="T0" fmla="*/ 0 w 40"/>
                  <a:gd name="T1" fmla="*/ 24 h 54"/>
                  <a:gd name="T2" fmla="*/ 40 w 40"/>
                  <a:gd name="T3" fmla="*/ 0 h 54"/>
                  <a:gd name="T4" fmla="*/ 40 w 40"/>
                  <a:gd name="T5" fmla="*/ 28 h 54"/>
                  <a:gd name="T6" fmla="*/ 0 w 40"/>
                  <a:gd name="T7" fmla="*/ 54 h 54"/>
                  <a:gd name="T8" fmla="*/ 0 w 40"/>
                  <a:gd name="T9" fmla="*/ 24 h 54"/>
                </a:gdLst>
                <a:ahLst/>
                <a:cxnLst>
                  <a:cxn ang="0">
                    <a:pos x="T0" y="T1"/>
                  </a:cxn>
                  <a:cxn ang="0">
                    <a:pos x="T2" y="T3"/>
                  </a:cxn>
                  <a:cxn ang="0">
                    <a:pos x="T4" y="T5"/>
                  </a:cxn>
                  <a:cxn ang="0">
                    <a:pos x="T6" y="T7"/>
                  </a:cxn>
                  <a:cxn ang="0">
                    <a:pos x="T8" y="T9"/>
                  </a:cxn>
                </a:cxnLst>
                <a:rect l="0" t="0" r="r" b="b"/>
                <a:pathLst>
                  <a:path w="40" h="54">
                    <a:moveTo>
                      <a:pt x="0" y="24"/>
                    </a:moveTo>
                    <a:lnTo>
                      <a:pt x="40" y="0"/>
                    </a:lnTo>
                    <a:lnTo>
                      <a:pt x="40" y="28"/>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1620" name="Freeform 263"/>
              <p:cNvSpPr/>
              <p:nvPr/>
            </p:nvSpPr>
            <p:spPr bwMode="auto">
              <a:xfrm>
                <a:off x="2563" y="3094"/>
                <a:ext cx="50" cy="50"/>
              </a:xfrm>
              <a:custGeom>
                <a:avLst/>
                <a:gdLst>
                  <a:gd name="T0" fmla="*/ 50 w 50"/>
                  <a:gd name="T1" fmla="*/ 0 h 50"/>
                  <a:gd name="T2" fmla="*/ 50 w 50"/>
                  <a:gd name="T3" fmla="*/ 16 h 50"/>
                  <a:gd name="T4" fmla="*/ 0 w 50"/>
                  <a:gd name="T5" fmla="*/ 50 h 50"/>
                  <a:gd name="T6" fmla="*/ 0 w 50"/>
                  <a:gd name="T7" fmla="*/ 28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621" name="Freeform 264"/>
              <p:cNvSpPr/>
              <p:nvPr/>
            </p:nvSpPr>
            <p:spPr bwMode="auto">
              <a:xfrm>
                <a:off x="2495" y="3156"/>
                <a:ext cx="84" cy="82"/>
              </a:xfrm>
              <a:custGeom>
                <a:avLst/>
                <a:gdLst>
                  <a:gd name="T0" fmla="*/ 0 w 84"/>
                  <a:gd name="T1" fmla="*/ 54 h 82"/>
                  <a:gd name="T2" fmla="*/ 84 w 84"/>
                  <a:gd name="T3" fmla="*/ 0 h 82"/>
                  <a:gd name="T4" fmla="*/ 84 w 84"/>
                  <a:gd name="T5" fmla="*/ 18 h 82"/>
                  <a:gd name="T6" fmla="*/ 0 w 84"/>
                  <a:gd name="T7" fmla="*/ 82 h 82"/>
                  <a:gd name="T8" fmla="*/ 0 w 84"/>
                  <a:gd name="T9" fmla="*/ 54 h 82"/>
                </a:gdLst>
                <a:ahLst/>
                <a:cxnLst>
                  <a:cxn ang="0">
                    <a:pos x="T0" y="T1"/>
                  </a:cxn>
                  <a:cxn ang="0">
                    <a:pos x="T2" y="T3"/>
                  </a:cxn>
                  <a:cxn ang="0">
                    <a:pos x="T4" y="T5"/>
                  </a:cxn>
                  <a:cxn ang="0">
                    <a:pos x="T6" y="T7"/>
                  </a:cxn>
                  <a:cxn ang="0">
                    <a:pos x="T8" y="T9"/>
                  </a:cxn>
                </a:cxnLst>
                <a:rect l="0" t="0" r="r" b="b"/>
                <a:pathLst>
                  <a:path w="84" h="82">
                    <a:moveTo>
                      <a:pt x="0" y="54"/>
                    </a:moveTo>
                    <a:lnTo>
                      <a:pt x="84" y="0"/>
                    </a:lnTo>
                    <a:lnTo>
                      <a:pt x="84" y="18"/>
                    </a:lnTo>
                    <a:lnTo>
                      <a:pt x="0" y="82"/>
                    </a:lnTo>
                    <a:lnTo>
                      <a:pt x="0" y="54"/>
                    </a:lnTo>
                    <a:close/>
                  </a:path>
                </a:pathLst>
              </a:custGeom>
              <a:grpFill/>
              <a:ln>
                <a:noFill/>
              </a:ln>
            </p:spPr>
            <p:txBody>
              <a:bodyPr vert="horz" wrap="square" lIns="91440" tIns="45720" rIns="91440" bIns="45720" numCol="1" anchor="t" anchorCtr="0" compatLnSpc="1"/>
              <a:lstStyle/>
              <a:p>
                <a:endParaRPr lang="zh-CN" altLang="en-US"/>
              </a:p>
            </p:txBody>
          </p:sp>
          <p:sp>
            <p:nvSpPr>
              <p:cNvPr id="1622" name="Freeform 265"/>
              <p:cNvSpPr/>
              <p:nvPr/>
            </p:nvSpPr>
            <p:spPr bwMode="auto">
              <a:xfrm>
                <a:off x="2593" y="3132"/>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623" name="Freeform 266"/>
              <p:cNvSpPr/>
              <p:nvPr/>
            </p:nvSpPr>
            <p:spPr bwMode="auto">
              <a:xfrm>
                <a:off x="2459" y="3242"/>
                <a:ext cx="58" cy="75"/>
              </a:xfrm>
              <a:custGeom>
                <a:avLst/>
                <a:gdLst>
                  <a:gd name="T0" fmla="*/ 0 w 58"/>
                  <a:gd name="T1" fmla="*/ 42 h 75"/>
                  <a:gd name="T2" fmla="*/ 58 w 58"/>
                  <a:gd name="T3" fmla="*/ 0 h 75"/>
                  <a:gd name="T4" fmla="*/ 58 w 58"/>
                  <a:gd name="T5" fmla="*/ 26 h 75"/>
                  <a:gd name="T6" fmla="*/ 0 w 58"/>
                  <a:gd name="T7" fmla="*/ 75 h 75"/>
                  <a:gd name="T8" fmla="*/ 0 w 58"/>
                  <a:gd name="T9" fmla="*/ 42 h 75"/>
                </a:gdLst>
                <a:ahLst/>
                <a:cxnLst>
                  <a:cxn ang="0">
                    <a:pos x="T0" y="T1"/>
                  </a:cxn>
                  <a:cxn ang="0">
                    <a:pos x="T2" y="T3"/>
                  </a:cxn>
                  <a:cxn ang="0">
                    <a:pos x="T4" y="T5"/>
                  </a:cxn>
                  <a:cxn ang="0">
                    <a:pos x="T6" y="T7"/>
                  </a:cxn>
                  <a:cxn ang="0">
                    <a:pos x="T8" y="T9"/>
                  </a:cxn>
                </a:cxnLst>
                <a:rect l="0" t="0" r="r" b="b"/>
                <a:pathLst>
                  <a:path w="58" h="75">
                    <a:moveTo>
                      <a:pt x="0" y="42"/>
                    </a:moveTo>
                    <a:lnTo>
                      <a:pt x="58" y="0"/>
                    </a:lnTo>
                    <a:lnTo>
                      <a:pt x="58" y="26"/>
                    </a:lnTo>
                    <a:lnTo>
                      <a:pt x="0" y="75"/>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624" name="Freeform 267"/>
              <p:cNvSpPr/>
              <p:nvPr/>
            </p:nvSpPr>
            <p:spPr bwMode="auto">
              <a:xfrm>
                <a:off x="2565" y="3174"/>
                <a:ext cx="48" cy="54"/>
              </a:xfrm>
              <a:custGeom>
                <a:avLst/>
                <a:gdLst>
                  <a:gd name="T0" fmla="*/ 48 w 48"/>
                  <a:gd name="T1" fmla="*/ 0 h 54"/>
                  <a:gd name="T2" fmla="*/ 48 w 48"/>
                  <a:gd name="T3" fmla="*/ 16 h 54"/>
                  <a:gd name="T4" fmla="*/ 0 w 48"/>
                  <a:gd name="T5" fmla="*/ 54 h 54"/>
                  <a:gd name="T6" fmla="*/ 0 w 48"/>
                  <a:gd name="T7" fmla="*/ 34 h 54"/>
                  <a:gd name="T8" fmla="*/ 48 w 48"/>
                  <a:gd name="T9" fmla="*/ 0 h 54"/>
                </a:gdLst>
                <a:ahLst/>
                <a:cxnLst>
                  <a:cxn ang="0">
                    <a:pos x="T0" y="T1"/>
                  </a:cxn>
                  <a:cxn ang="0">
                    <a:pos x="T2" y="T3"/>
                  </a:cxn>
                  <a:cxn ang="0">
                    <a:pos x="T4" y="T5"/>
                  </a:cxn>
                  <a:cxn ang="0">
                    <a:pos x="T6" y="T7"/>
                  </a:cxn>
                  <a:cxn ang="0">
                    <a:pos x="T8" y="T9"/>
                  </a:cxn>
                </a:cxnLst>
                <a:rect l="0" t="0" r="r" b="b"/>
                <a:pathLst>
                  <a:path w="48" h="54">
                    <a:moveTo>
                      <a:pt x="48" y="0"/>
                    </a:moveTo>
                    <a:lnTo>
                      <a:pt x="48" y="16"/>
                    </a:lnTo>
                    <a:lnTo>
                      <a:pt x="0" y="54"/>
                    </a:lnTo>
                    <a:lnTo>
                      <a:pt x="0" y="34"/>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625" name="Freeform 268"/>
              <p:cNvSpPr/>
              <p:nvPr/>
            </p:nvSpPr>
            <p:spPr bwMode="auto">
              <a:xfrm>
                <a:off x="2505" y="3252"/>
                <a:ext cx="58" cy="73"/>
              </a:xfrm>
              <a:custGeom>
                <a:avLst/>
                <a:gdLst>
                  <a:gd name="T0" fmla="*/ 58 w 58"/>
                  <a:gd name="T1" fmla="*/ 0 h 73"/>
                  <a:gd name="T2" fmla="*/ 58 w 58"/>
                  <a:gd name="T3" fmla="*/ 22 h 73"/>
                  <a:gd name="T4" fmla="*/ 0 w 58"/>
                  <a:gd name="T5" fmla="*/ 73 h 73"/>
                  <a:gd name="T6" fmla="*/ 0 w 58"/>
                  <a:gd name="T7" fmla="*/ 46 h 73"/>
                  <a:gd name="T8" fmla="*/ 58 w 58"/>
                  <a:gd name="T9" fmla="*/ 0 h 73"/>
                </a:gdLst>
                <a:ahLst/>
                <a:cxnLst>
                  <a:cxn ang="0">
                    <a:pos x="T0" y="T1"/>
                  </a:cxn>
                  <a:cxn ang="0">
                    <a:pos x="T2" y="T3"/>
                  </a:cxn>
                  <a:cxn ang="0">
                    <a:pos x="T4" y="T5"/>
                  </a:cxn>
                  <a:cxn ang="0">
                    <a:pos x="T6" y="T7"/>
                  </a:cxn>
                  <a:cxn ang="0">
                    <a:pos x="T8" y="T9"/>
                  </a:cxn>
                </a:cxnLst>
                <a:rect l="0" t="0" r="r" b="b"/>
                <a:pathLst>
                  <a:path w="58" h="73">
                    <a:moveTo>
                      <a:pt x="58" y="0"/>
                    </a:moveTo>
                    <a:lnTo>
                      <a:pt x="58" y="22"/>
                    </a:lnTo>
                    <a:lnTo>
                      <a:pt x="0" y="73"/>
                    </a:lnTo>
                    <a:lnTo>
                      <a:pt x="0" y="46"/>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626" name="Freeform 269"/>
              <p:cNvSpPr/>
              <p:nvPr/>
            </p:nvSpPr>
            <p:spPr bwMode="auto">
              <a:xfrm>
                <a:off x="2577" y="3214"/>
                <a:ext cx="36" cy="46"/>
              </a:xfrm>
              <a:custGeom>
                <a:avLst/>
                <a:gdLst>
                  <a:gd name="T0" fmla="*/ 36 w 36"/>
                  <a:gd name="T1" fmla="*/ 0 h 46"/>
                  <a:gd name="T2" fmla="*/ 36 w 36"/>
                  <a:gd name="T3" fmla="*/ 16 h 46"/>
                  <a:gd name="T4" fmla="*/ 0 w 36"/>
                  <a:gd name="T5" fmla="*/ 46 h 46"/>
                  <a:gd name="T6" fmla="*/ 0 w 36"/>
                  <a:gd name="T7" fmla="*/ 28 h 46"/>
                  <a:gd name="T8" fmla="*/ 36 w 36"/>
                  <a:gd name="T9" fmla="*/ 0 h 46"/>
                </a:gdLst>
                <a:ahLst/>
                <a:cxnLst>
                  <a:cxn ang="0">
                    <a:pos x="T0" y="T1"/>
                  </a:cxn>
                  <a:cxn ang="0">
                    <a:pos x="T2" y="T3"/>
                  </a:cxn>
                  <a:cxn ang="0">
                    <a:pos x="T4" y="T5"/>
                  </a:cxn>
                  <a:cxn ang="0">
                    <a:pos x="T6" y="T7"/>
                  </a:cxn>
                  <a:cxn ang="0">
                    <a:pos x="T8" y="T9"/>
                  </a:cxn>
                </a:cxnLst>
                <a:rect l="0" t="0" r="r" b="b"/>
                <a:pathLst>
                  <a:path w="36" h="46">
                    <a:moveTo>
                      <a:pt x="36" y="0"/>
                    </a:moveTo>
                    <a:lnTo>
                      <a:pt x="36" y="16"/>
                    </a:lnTo>
                    <a:lnTo>
                      <a:pt x="0" y="46"/>
                    </a:lnTo>
                    <a:lnTo>
                      <a:pt x="0" y="28"/>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27" name="Freeform 270"/>
              <p:cNvSpPr/>
              <p:nvPr/>
            </p:nvSpPr>
            <p:spPr bwMode="auto">
              <a:xfrm>
                <a:off x="2459" y="3371"/>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628" name="Freeform 271"/>
              <p:cNvSpPr/>
              <p:nvPr/>
            </p:nvSpPr>
            <p:spPr bwMode="auto">
              <a:xfrm>
                <a:off x="2491" y="3313"/>
                <a:ext cx="54" cy="72"/>
              </a:xfrm>
              <a:custGeom>
                <a:avLst/>
                <a:gdLst>
                  <a:gd name="T0" fmla="*/ 0 w 54"/>
                  <a:gd name="T1" fmla="*/ 44 h 72"/>
                  <a:gd name="T2" fmla="*/ 54 w 54"/>
                  <a:gd name="T3" fmla="*/ 0 h 72"/>
                  <a:gd name="T4" fmla="*/ 54 w 54"/>
                  <a:gd name="T5" fmla="*/ 22 h 72"/>
                  <a:gd name="T6" fmla="*/ 0 w 54"/>
                  <a:gd name="T7" fmla="*/ 72 h 72"/>
                  <a:gd name="T8" fmla="*/ 0 w 54"/>
                  <a:gd name="T9" fmla="*/ 44 h 72"/>
                </a:gdLst>
                <a:ahLst/>
                <a:cxnLst>
                  <a:cxn ang="0">
                    <a:pos x="T0" y="T1"/>
                  </a:cxn>
                  <a:cxn ang="0">
                    <a:pos x="T2" y="T3"/>
                  </a:cxn>
                  <a:cxn ang="0">
                    <a:pos x="T4" y="T5"/>
                  </a:cxn>
                  <a:cxn ang="0">
                    <a:pos x="T6" y="T7"/>
                  </a:cxn>
                  <a:cxn ang="0">
                    <a:pos x="T8" y="T9"/>
                  </a:cxn>
                </a:cxnLst>
                <a:rect l="0" t="0" r="r" b="b"/>
                <a:pathLst>
                  <a:path w="54" h="72">
                    <a:moveTo>
                      <a:pt x="0" y="44"/>
                    </a:moveTo>
                    <a:lnTo>
                      <a:pt x="54" y="0"/>
                    </a:lnTo>
                    <a:lnTo>
                      <a:pt x="54" y="22"/>
                    </a:lnTo>
                    <a:lnTo>
                      <a:pt x="0" y="72"/>
                    </a:lnTo>
                    <a:lnTo>
                      <a:pt x="0" y="44"/>
                    </a:lnTo>
                    <a:close/>
                  </a:path>
                </a:pathLst>
              </a:custGeom>
              <a:grpFill/>
              <a:ln>
                <a:noFill/>
              </a:ln>
            </p:spPr>
            <p:txBody>
              <a:bodyPr vert="horz" wrap="square" lIns="91440" tIns="45720" rIns="91440" bIns="45720" numCol="1" anchor="t" anchorCtr="0" compatLnSpc="1"/>
              <a:lstStyle/>
              <a:p>
                <a:endParaRPr lang="zh-CN" altLang="en-US"/>
              </a:p>
            </p:txBody>
          </p:sp>
          <p:sp>
            <p:nvSpPr>
              <p:cNvPr id="1629" name="Freeform 272"/>
              <p:cNvSpPr/>
              <p:nvPr/>
            </p:nvSpPr>
            <p:spPr bwMode="auto">
              <a:xfrm>
                <a:off x="2561" y="3254"/>
                <a:ext cx="52" cy="67"/>
              </a:xfrm>
              <a:custGeom>
                <a:avLst/>
                <a:gdLst>
                  <a:gd name="T0" fmla="*/ 52 w 52"/>
                  <a:gd name="T1" fmla="*/ 0 h 67"/>
                  <a:gd name="T2" fmla="*/ 52 w 52"/>
                  <a:gd name="T3" fmla="*/ 16 h 67"/>
                  <a:gd name="T4" fmla="*/ 0 w 52"/>
                  <a:gd name="T5" fmla="*/ 67 h 67"/>
                  <a:gd name="T6" fmla="*/ 0 w 52"/>
                  <a:gd name="T7" fmla="*/ 44 h 67"/>
                  <a:gd name="T8" fmla="*/ 52 w 52"/>
                  <a:gd name="T9" fmla="*/ 0 h 67"/>
                </a:gdLst>
                <a:ahLst/>
                <a:cxnLst>
                  <a:cxn ang="0">
                    <a:pos x="T0" y="T1"/>
                  </a:cxn>
                  <a:cxn ang="0">
                    <a:pos x="T2" y="T3"/>
                  </a:cxn>
                  <a:cxn ang="0">
                    <a:pos x="T4" y="T5"/>
                  </a:cxn>
                  <a:cxn ang="0">
                    <a:pos x="T6" y="T7"/>
                  </a:cxn>
                  <a:cxn ang="0">
                    <a:pos x="T8" y="T9"/>
                  </a:cxn>
                </a:cxnLst>
                <a:rect l="0" t="0" r="r" b="b"/>
                <a:pathLst>
                  <a:path w="52" h="67">
                    <a:moveTo>
                      <a:pt x="52" y="0"/>
                    </a:moveTo>
                    <a:lnTo>
                      <a:pt x="52" y="16"/>
                    </a:lnTo>
                    <a:lnTo>
                      <a:pt x="0" y="67"/>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30" name="Freeform 273"/>
              <p:cNvSpPr/>
              <p:nvPr/>
            </p:nvSpPr>
            <p:spPr bwMode="auto">
              <a:xfrm>
                <a:off x="2459" y="3403"/>
                <a:ext cx="36" cy="66"/>
              </a:xfrm>
              <a:custGeom>
                <a:avLst/>
                <a:gdLst>
                  <a:gd name="T0" fmla="*/ 0 w 36"/>
                  <a:gd name="T1" fmla="*/ 34 h 66"/>
                  <a:gd name="T2" fmla="*/ 36 w 36"/>
                  <a:gd name="T3" fmla="*/ 0 h 66"/>
                  <a:gd name="T4" fmla="*/ 36 w 36"/>
                  <a:gd name="T5" fmla="*/ 28 h 66"/>
                  <a:gd name="T6" fmla="*/ 0 w 36"/>
                  <a:gd name="T7" fmla="*/ 66 h 66"/>
                  <a:gd name="T8" fmla="*/ 0 w 36"/>
                  <a:gd name="T9" fmla="*/ 34 h 66"/>
                </a:gdLst>
                <a:ahLst/>
                <a:cxnLst>
                  <a:cxn ang="0">
                    <a:pos x="T0" y="T1"/>
                  </a:cxn>
                  <a:cxn ang="0">
                    <a:pos x="T2" y="T3"/>
                  </a:cxn>
                  <a:cxn ang="0">
                    <a:pos x="T4" y="T5"/>
                  </a:cxn>
                  <a:cxn ang="0">
                    <a:pos x="T6" y="T7"/>
                  </a:cxn>
                  <a:cxn ang="0">
                    <a:pos x="T8" y="T9"/>
                  </a:cxn>
                </a:cxnLst>
                <a:rect l="0" t="0" r="r" b="b"/>
                <a:pathLst>
                  <a:path w="36" h="66">
                    <a:moveTo>
                      <a:pt x="0" y="34"/>
                    </a:moveTo>
                    <a:lnTo>
                      <a:pt x="36" y="0"/>
                    </a:lnTo>
                    <a:lnTo>
                      <a:pt x="36"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631" name="Freeform 274"/>
              <p:cNvSpPr/>
              <p:nvPr/>
            </p:nvSpPr>
            <p:spPr bwMode="auto">
              <a:xfrm>
                <a:off x="2541" y="3337"/>
                <a:ext cx="30" cy="48"/>
              </a:xfrm>
              <a:custGeom>
                <a:avLst/>
                <a:gdLst>
                  <a:gd name="T0" fmla="*/ 30 w 30"/>
                  <a:gd name="T1" fmla="*/ 0 h 48"/>
                  <a:gd name="T2" fmla="*/ 30 w 30"/>
                  <a:gd name="T3" fmla="*/ 20 h 48"/>
                  <a:gd name="T4" fmla="*/ 0 w 30"/>
                  <a:gd name="T5" fmla="*/ 48 h 48"/>
                  <a:gd name="T6" fmla="*/ 0 w 30"/>
                  <a:gd name="T7" fmla="*/ 26 h 48"/>
                  <a:gd name="T8" fmla="*/ 30 w 30"/>
                  <a:gd name="T9" fmla="*/ 0 h 48"/>
                </a:gdLst>
                <a:ahLst/>
                <a:cxnLst>
                  <a:cxn ang="0">
                    <a:pos x="T0" y="T1"/>
                  </a:cxn>
                  <a:cxn ang="0">
                    <a:pos x="T2" y="T3"/>
                  </a:cxn>
                  <a:cxn ang="0">
                    <a:pos x="T4" y="T5"/>
                  </a:cxn>
                  <a:cxn ang="0">
                    <a:pos x="T6" y="T7"/>
                  </a:cxn>
                  <a:cxn ang="0">
                    <a:pos x="T8" y="T9"/>
                  </a:cxn>
                </a:cxnLst>
                <a:rect l="0" t="0" r="r" b="b"/>
                <a:pathLst>
                  <a:path w="30" h="48">
                    <a:moveTo>
                      <a:pt x="30" y="0"/>
                    </a:moveTo>
                    <a:lnTo>
                      <a:pt x="30" y="20"/>
                    </a:lnTo>
                    <a:lnTo>
                      <a:pt x="0" y="48"/>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32" name="Freeform 275"/>
              <p:cNvSpPr/>
              <p:nvPr/>
            </p:nvSpPr>
            <p:spPr bwMode="auto">
              <a:xfrm>
                <a:off x="2585" y="3298"/>
                <a:ext cx="28" cy="43"/>
              </a:xfrm>
              <a:custGeom>
                <a:avLst/>
                <a:gdLst>
                  <a:gd name="T0" fmla="*/ 28 w 28"/>
                  <a:gd name="T1" fmla="*/ 0 h 43"/>
                  <a:gd name="T2" fmla="*/ 28 w 28"/>
                  <a:gd name="T3" fmla="*/ 15 h 43"/>
                  <a:gd name="T4" fmla="*/ 0 w 28"/>
                  <a:gd name="T5" fmla="*/ 43 h 43"/>
                  <a:gd name="T6" fmla="*/ 0 w 28"/>
                  <a:gd name="T7" fmla="*/ 25 h 43"/>
                  <a:gd name="T8" fmla="*/ 28 w 28"/>
                  <a:gd name="T9" fmla="*/ 0 h 43"/>
                </a:gdLst>
                <a:ahLst/>
                <a:cxnLst>
                  <a:cxn ang="0">
                    <a:pos x="T0" y="T1"/>
                  </a:cxn>
                  <a:cxn ang="0">
                    <a:pos x="T2" y="T3"/>
                  </a:cxn>
                  <a:cxn ang="0">
                    <a:pos x="T4" y="T5"/>
                  </a:cxn>
                  <a:cxn ang="0">
                    <a:pos x="T6" y="T7"/>
                  </a:cxn>
                  <a:cxn ang="0">
                    <a:pos x="T8" y="T9"/>
                  </a:cxn>
                </a:cxnLst>
                <a:rect l="0" t="0" r="r" b="b"/>
                <a:pathLst>
                  <a:path w="28" h="43">
                    <a:moveTo>
                      <a:pt x="28" y="0"/>
                    </a:moveTo>
                    <a:lnTo>
                      <a:pt x="28" y="15"/>
                    </a:lnTo>
                    <a:lnTo>
                      <a:pt x="0" y="43"/>
                    </a:lnTo>
                    <a:lnTo>
                      <a:pt x="0" y="25"/>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33" name="Freeform 276"/>
              <p:cNvSpPr/>
              <p:nvPr/>
            </p:nvSpPr>
            <p:spPr bwMode="auto">
              <a:xfrm>
                <a:off x="2459" y="3461"/>
                <a:ext cx="26" cy="56"/>
              </a:xfrm>
              <a:custGeom>
                <a:avLst/>
                <a:gdLst>
                  <a:gd name="T0" fmla="*/ 0 w 26"/>
                  <a:gd name="T1" fmla="*/ 26 h 56"/>
                  <a:gd name="T2" fmla="*/ 26 w 26"/>
                  <a:gd name="T3" fmla="*/ 0 h 56"/>
                  <a:gd name="T4" fmla="*/ 26 w 26"/>
                  <a:gd name="T5" fmla="*/ 28 h 56"/>
                  <a:gd name="T6" fmla="*/ 0 w 26"/>
                  <a:gd name="T7" fmla="*/ 56 h 56"/>
                  <a:gd name="T8" fmla="*/ 0 w 26"/>
                  <a:gd name="T9" fmla="*/ 26 h 56"/>
                </a:gdLst>
                <a:ahLst/>
                <a:cxnLst>
                  <a:cxn ang="0">
                    <a:pos x="T0" y="T1"/>
                  </a:cxn>
                  <a:cxn ang="0">
                    <a:pos x="T2" y="T3"/>
                  </a:cxn>
                  <a:cxn ang="0">
                    <a:pos x="T4" y="T5"/>
                  </a:cxn>
                  <a:cxn ang="0">
                    <a:pos x="T6" y="T7"/>
                  </a:cxn>
                  <a:cxn ang="0">
                    <a:pos x="T8" y="T9"/>
                  </a:cxn>
                </a:cxnLst>
                <a:rect l="0" t="0" r="r" b="b"/>
                <a:pathLst>
                  <a:path w="26" h="56">
                    <a:moveTo>
                      <a:pt x="0" y="26"/>
                    </a:moveTo>
                    <a:lnTo>
                      <a:pt x="26" y="0"/>
                    </a:lnTo>
                    <a:lnTo>
                      <a:pt x="26"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34" name="Freeform 277"/>
              <p:cNvSpPr/>
              <p:nvPr/>
            </p:nvSpPr>
            <p:spPr bwMode="auto">
              <a:xfrm>
                <a:off x="2501" y="3389"/>
                <a:ext cx="56" cy="84"/>
              </a:xfrm>
              <a:custGeom>
                <a:avLst/>
                <a:gdLst>
                  <a:gd name="T0" fmla="*/ 56 w 56"/>
                  <a:gd name="T1" fmla="*/ 0 h 84"/>
                  <a:gd name="T2" fmla="*/ 56 w 56"/>
                  <a:gd name="T3" fmla="*/ 22 h 84"/>
                  <a:gd name="T4" fmla="*/ 0 w 56"/>
                  <a:gd name="T5" fmla="*/ 84 h 84"/>
                  <a:gd name="T6" fmla="*/ 0 w 56"/>
                  <a:gd name="T7" fmla="*/ 56 h 84"/>
                  <a:gd name="T8" fmla="*/ 56 w 56"/>
                  <a:gd name="T9" fmla="*/ 0 h 84"/>
                </a:gdLst>
                <a:ahLst/>
                <a:cxnLst>
                  <a:cxn ang="0">
                    <a:pos x="T0" y="T1"/>
                  </a:cxn>
                  <a:cxn ang="0">
                    <a:pos x="T2" y="T3"/>
                  </a:cxn>
                  <a:cxn ang="0">
                    <a:pos x="T4" y="T5"/>
                  </a:cxn>
                  <a:cxn ang="0">
                    <a:pos x="T6" y="T7"/>
                  </a:cxn>
                  <a:cxn ang="0">
                    <a:pos x="T8" y="T9"/>
                  </a:cxn>
                </a:cxnLst>
                <a:rect l="0" t="0" r="r" b="b"/>
                <a:pathLst>
                  <a:path w="56" h="84">
                    <a:moveTo>
                      <a:pt x="56" y="0"/>
                    </a:moveTo>
                    <a:lnTo>
                      <a:pt x="56" y="22"/>
                    </a:lnTo>
                    <a:lnTo>
                      <a:pt x="0" y="84"/>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635" name="Freeform 278"/>
              <p:cNvSpPr/>
              <p:nvPr/>
            </p:nvSpPr>
            <p:spPr bwMode="auto">
              <a:xfrm>
                <a:off x="2573" y="3337"/>
                <a:ext cx="40" cy="58"/>
              </a:xfrm>
              <a:custGeom>
                <a:avLst/>
                <a:gdLst>
                  <a:gd name="T0" fmla="*/ 40 w 40"/>
                  <a:gd name="T1" fmla="*/ 0 h 58"/>
                  <a:gd name="T2" fmla="*/ 40 w 40"/>
                  <a:gd name="T3" fmla="*/ 16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6"/>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636" name="Freeform 279"/>
              <p:cNvSpPr/>
              <p:nvPr/>
            </p:nvSpPr>
            <p:spPr bwMode="auto">
              <a:xfrm>
                <a:off x="2601" y="3379"/>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637" name="Freeform 280"/>
              <p:cNvSpPr/>
              <p:nvPr/>
            </p:nvSpPr>
            <p:spPr bwMode="auto">
              <a:xfrm>
                <a:off x="2489" y="3529"/>
                <a:ext cx="22" cy="52"/>
              </a:xfrm>
              <a:custGeom>
                <a:avLst/>
                <a:gdLst>
                  <a:gd name="T0" fmla="*/ 22 w 22"/>
                  <a:gd name="T1" fmla="*/ 0 h 52"/>
                  <a:gd name="T2" fmla="*/ 22 w 22"/>
                  <a:gd name="T3" fmla="*/ 26 h 52"/>
                  <a:gd name="T4" fmla="*/ 0 w 22"/>
                  <a:gd name="T5" fmla="*/ 52 h 52"/>
                  <a:gd name="T6" fmla="*/ 0 w 22"/>
                  <a:gd name="T7" fmla="*/ 24 h 52"/>
                  <a:gd name="T8" fmla="*/ 22 w 22"/>
                  <a:gd name="T9" fmla="*/ 0 h 52"/>
                </a:gdLst>
                <a:ahLst/>
                <a:cxnLst>
                  <a:cxn ang="0">
                    <a:pos x="T0" y="T1"/>
                  </a:cxn>
                  <a:cxn ang="0">
                    <a:pos x="T2" y="T3"/>
                  </a:cxn>
                  <a:cxn ang="0">
                    <a:pos x="T4" y="T5"/>
                  </a:cxn>
                  <a:cxn ang="0">
                    <a:pos x="T6" y="T7"/>
                  </a:cxn>
                  <a:cxn ang="0">
                    <a:pos x="T8" y="T9"/>
                  </a:cxn>
                </a:cxnLst>
                <a:rect l="0" t="0" r="r" b="b"/>
                <a:pathLst>
                  <a:path w="22" h="52">
                    <a:moveTo>
                      <a:pt x="22" y="0"/>
                    </a:moveTo>
                    <a:lnTo>
                      <a:pt x="22" y="26"/>
                    </a:lnTo>
                    <a:lnTo>
                      <a:pt x="0" y="52"/>
                    </a:lnTo>
                    <a:lnTo>
                      <a:pt x="0" y="24"/>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638" name="Freeform 281"/>
              <p:cNvSpPr/>
              <p:nvPr/>
            </p:nvSpPr>
            <p:spPr bwMode="auto">
              <a:xfrm>
                <a:off x="2527" y="3419"/>
                <a:ext cx="86" cy="118"/>
              </a:xfrm>
              <a:custGeom>
                <a:avLst/>
                <a:gdLst>
                  <a:gd name="T0" fmla="*/ 86 w 86"/>
                  <a:gd name="T1" fmla="*/ 0 h 118"/>
                  <a:gd name="T2" fmla="*/ 86 w 86"/>
                  <a:gd name="T3" fmla="*/ 14 h 118"/>
                  <a:gd name="T4" fmla="*/ 0 w 86"/>
                  <a:gd name="T5" fmla="*/ 118 h 118"/>
                  <a:gd name="T6" fmla="*/ 0 w 86"/>
                  <a:gd name="T7" fmla="*/ 92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4"/>
                    </a:lnTo>
                    <a:lnTo>
                      <a:pt x="0" y="118"/>
                    </a:lnTo>
                    <a:lnTo>
                      <a:pt x="0" y="92"/>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639" name="Freeform 282"/>
              <p:cNvSpPr/>
              <p:nvPr/>
            </p:nvSpPr>
            <p:spPr bwMode="auto">
              <a:xfrm>
                <a:off x="2561" y="3461"/>
                <a:ext cx="52" cy="78"/>
              </a:xfrm>
              <a:custGeom>
                <a:avLst/>
                <a:gdLst>
                  <a:gd name="T0" fmla="*/ 52 w 52"/>
                  <a:gd name="T1" fmla="*/ 0 h 78"/>
                  <a:gd name="T2" fmla="*/ 52 w 52"/>
                  <a:gd name="T3" fmla="*/ 14 h 78"/>
                  <a:gd name="T4" fmla="*/ 0 w 52"/>
                  <a:gd name="T5" fmla="*/ 78 h 78"/>
                  <a:gd name="T6" fmla="*/ 0 w 52"/>
                  <a:gd name="T7" fmla="*/ 58 h 78"/>
                  <a:gd name="T8" fmla="*/ 52 w 52"/>
                  <a:gd name="T9" fmla="*/ 0 h 78"/>
                </a:gdLst>
                <a:ahLst/>
                <a:cxnLst>
                  <a:cxn ang="0">
                    <a:pos x="T0" y="T1"/>
                  </a:cxn>
                  <a:cxn ang="0">
                    <a:pos x="T2" y="T3"/>
                  </a:cxn>
                  <a:cxn ang="0">
                    <a:pos x="T4" y="T5"/>
                  </a:cxn>
                  <a:cxn ang="0">
                    <a:pos x="T6" y="T7"/>
                  </a:cxn>
                  <a:cxn ang="0">
                    <a:pos x="T8" y="T9"/>
                  </a:cxn>
                </a:cxnLst>
                <a:rect l="0" t="0" r="r" b="b"/>
                <a:pathLst>
                  <a:path w="52" h="78">
                    <a:moveTo>
                      <a:pt x="52" y="0"/>
                    </a:moveTo>
                    <a:lnTo>
                      <a:pt x="52" y="14"/>
                    </a:lnTo>
                    <a:lnTo>
                      <a:pt x="0" y="78"/>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40" name="Rectangle 283"/>
              <p:cNvSpPr>
                <a:spLocks noChangeArrowheads="1"/>
              </p:cNvSpPr>
              <p:nvPr/>
            </p:nvSpPr>
            <p:spPr bwMode="auto">
              <a:xfrm>
                <a:off x="2563" y="294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641" name="Rectangle 284"/>
              <p:cNvSpPr>
                <a:spLocks noChangeArrowheads="1"/>
              </p:cNvSpPr>
              <p:nvPr/>
            </p:nvSpPr>
            <p:spPr bwMode="auto">
              <a:xfrm>
                <a:off x="3511"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2" name="Rectangle 285"/>
              <p:cNvSpPr>
                <a:spLocks noChangeArrowheads="1"/>
              </p:cNvSpPr>
              <p:nvPr/>
            </p:nvSpPr>
            <p:spPr bwMode="auto">
              <a:xfrm>
                <a:off x="3613"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3" name="Rectangle 286"/>
              <p:cNvSpPr>
                <a:spLocks noChangeArrowheads="1"/>
              </p:cNvSpPr>
              <p:nvPr/>
            </p:nvSpPr>
            <p:spPr bwMode="auto">
              <a:xfrm>
                <a:off x="3713"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4" name="Rectangle 287"/>
              <p:cNvSpPr>
                <a:spLocks noChangeArrowheads="1"/>
              </p:cNvSpPr>
              <p:nvPr/>
            </p:nvSpPr>
            <p:spPr bwMode="auto">
              <a:xfrm>
                <a:off x="3815"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5" name="Rectangle 288"/>
              <p:cNvSpPr>
                <a:spLocks noChangeArrowheads="1"/>
              </p:cNvSpPr>
              <p:nvPr/>
            </p:nvSpPr>
            <p:spPr bwMode="auto">
              <a:xfrm>
                <a:off x="39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6" name="Rectangle 289"/>
              <p:cNvSpPr>
                <a:spLocks noChangeArrowheads="1"/>
              </p:cNvSpPr>
              <p:nvPr/>
            </p:nvSpPr>
            <p:spPr bwMode="auto">
              <a:xfrm>
                <a:off x="3511"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7" name="Rectangle 290"/>
              <p:cNvSpPr>
                <a:spLocks noChangeArrowheads="1"/>
              </p:cNvSpPr>
              <p:nvPr/>
            </p:nvSpPr>
            <p:spPr bwMode="auto">
              <a:xfrm>
                <a:off x="3613"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8" name="Rectangle 291"/>
              <p:cNvSpPr>
                <a:spLocks noChangeArrowheads="1"/>
              </p:cNvSpPr>
              <p:nvPr/>
            </p:nvSpPr>
            <p:spPr bwMode="auto">
              <a:xfrm>
                <a:off x="3713"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9" name="Rectangle 292"/>
              <p:cNvSpPr>
                <a:spLocks noChangeArrowheads="1"/>
              </p:cNvSpPr>
              <p:nvPr/>
            </p:nvSpPr>
            <p:spPr bwMode="auto">
              <a:xfrm>
                <a:off x="3815"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0" name="Rectangle 293"/>
              <p:cNvSpPr>
                <a:spLocks noChangeArrowheads="1"/>
              </p:cNvSpPr>
              <p:nvPr/>
            </p:nvSpPr>
            <p:spPr bwMode="auto">
              <a:xfrm>
                <a:off x="3511"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1" name="Rectangle 294"/>
              <p:cNvSpPr>
                <a:spLocks noChangeArrowheads="1"/>
              </p:cNvSpPr>
              <p:nvPr/>
            </p:nvSpPr>
            <p:spPr bwMode="auto">
              <a:xfrm>
                <a:off x="3713"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2" name="Rectangle 295"/>
              <p:cNvSpPr>
                <a:spLocks noChangeArrowheads="1"/>
              </p:cNvSpPr>
              <p:nvPr/>
            </p:nvSpPr>
            <p:spPr bwMode="auto">
              <a:xfrm>
                <a:off x="3815"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3" name="Rectangle 296"/>
              <p:cNvSpPr>
                <a:spLocks noChangeArrowheads="1"/>
              </p:cNvSpPr>
              <p:nvPr/>
            </p:nvSpPr>
            <p:spPr bwMode="auto">
              <a:xfrm>
                <a:off x="3918"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4" name="Rectangle 297"/>
              <p:cNvSpPr>
                <a:spLocks noChangeArrowheads="1"/>
              </p:cNvSpPr>
              <p:nvPr/>
            </p:nvSpPr>
            <p:spPr bwMode="auto">
              <a:xfrm>
                <a:off x="3511"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5" name="Rectangle 298"/>
              <p:cNvSpPr>
                <a:spLocks noChangeArrowheads="1"/>
              </p:cNvSpPr>
              <p:nvPr/>
            </p:nvSpPr>
            <p:spPr bwMode="auto">
              <a:xfrm>
                <a:off x="3613"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6" name="Rectangle 299"/>
              <p:cNvSpPr>
                <a:spLocks noChangeArrowheads="1"/>
              </p:cNvSpPr>
              <p:nvPr/>
            </p:nvSpPr>
            <p:spPr bwMode="auto">
              <a:xfrm>
                <a:off x="3713"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7" name="Rectangle 300"/>
              <p:cNvSpPr>
                <a:spLocks noChangeArrowheads="1"/>
              </p:cNvSpPr>
              <p:nvPr/>
            </p:nvSpPr>
            <p:spPr bwMode="auto">
              <a:xfrm>
                <a:off x="3815"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8" name="Rectangle 301"/>
              <p:cNvSpPr>
                <a:spLocks noChangeArrowheads="1"/>
              </p:cNvSpPr>
              <p:nvPr/>
            </p:nvSpPr>
            <p:spPr bwMode="auto">
              <a:xfrm>
                <a:off x="39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9" name="Rectangle 302"/>
              <p:cNvSpPr>
                <a:spLocks noChangeArrowheads="1"/>
              </p:cNvSpPr>
              <p:nvPr/>
            </p:nvSpPr>
            <p:spPr bwMode="auto">
              <a:xfrm>
                <a:off x="3511"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0" name="Rectangle 303"/>
              <p:cNvSpPr>
                <a:spLocks noChangeArrowheads="1"/>
              </p:cNvSpPr>
              <p:nvPr/>
            </p:nvSpPr>
            <p:spPr bwMode="auto">
              <a:xfrm>
                <a:off x="3613"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1" name="Rectangle 304"/>
              <p:cNvSpPr>
                <a:spLocks noChangeArrowheads="1"/>
              </p:cNvSpPr>
              <p:nvPr/>
            </p:nvSpPr>
            <p:spPr bwMode="auto">
              <a:xfrm>
                <a:off x="3713"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2" name="Rectangle 305"/>
              <p:cNvSpPr>
                <a:spLocks noChangeArrowheads="1"/>
              </p:cNvSpPr>
              <p:nvPr/>
            </p:nvSpPr>
            <p:spPr bwMode="auto">
              <a:xfrm>
                <a:off x="3815"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3" name="Rectangle 306"/>
              <p:cNvSpPr>
                <a:spLocks noChangeArrowheads="1"/>
              </p:cNvSpPr>
              <p:nvPr/>
            </p:nvSpPr>
            <p:spPr bwMode="auto">
              <a:xfrm>
                <a:off x="39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4" name="Rectangle 307"/>
              <p:cNvSpPr>
                <a:spLocks noChangeArrowheads="1"/>
              </p:cNvSpPr>
              <p:nvPr/>
            </p:nvSpPr>
            <p:spPr bwMode="auto">
              <a:xfrm>
                <a:off x="3511"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5" name="Rectangle 308"/>
              <p:cNvSpPr>
                <a:spLocks noChangeArrowheads="1"/>
              </p:cNvSpPr>
              <p:nvPr/>
            </p:nvSpPr>
            <p:spPr bwMode="auto">
              <a:xfrm>
                <a:off x="3613"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6" name="Rectangle 309"/>
              <p:cNvSpPr>
                <a:spLocks noChangeArrowheads="1"/>
              </p:cNvSpPr>
              <p:nvPr/>
            </p:nvSpPr>
            <p:spPr bwMode="auto">
              <a:xfrm>
                <a:off x="3713"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7" name="Rectangle 310"/>
              <p:cNvSpPr>
                <a:spLocks noChangeArrowheads="1"/>
              </p:cNvSpPr>
              <p:nvPr/>
            </p:nvSpPr>
            <p:spPr bwMode="auto">
              <a:xfrm>
                <a:off x="39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8" name="Rectangle 311"/>
              <p:cNvSpPr>
                <a:spLocks noChangeArrowheads="1"/>
              </p:cNvSpPr>
              <p:nvPr/>
            </p:nvSpPr>
            <p:spPr bwMode="auto">
              <a:xfrm>
                <a:off x="3511"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9" name="Rectangle 312"/>
              <p:cNvSpPr>
                <a:spLocks noChangeArrowheads="1"/>
              </p:cNvSpPr>
              <p:nvPr/>
            </p:nvSpPr>
            <p:spPr bwMode="auto">
              <a:xfrm>
                <a:off x="3713"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0" name="Rectangle 313"/>
              <p:cNvSpPr>
                <a:spLocks noChangeArrowheads="1"/>
              </p:cNvSpPr>
              <p:nvPr/>
            </p:nvSpPr>
            <p:spPr bwMode="auto">
              <a:xfrm>
                <a:off x="3815"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1" name="Rectangle 314"/>
              <p:cNvSpPr>
                <a:spLocks noChangeArrowheads="1"/>
              </p:cNvSpPr>
              <p:nvPr/>
            </p:nvSpPr>
            <p:spPr bwMode="auto">
              <a:xfrm>
                <a:off x="39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2" name="Rectangle 315"/>
              <p:cNvSpPr>
                <a:spLocks noChangeArrowheads="1"/>
              </p:cNvSpPr>
              <p:nvPr/>
            </p:nvSpPr>
            <p:spPr bwMode="auto">
              <a:xfrm>
                <a:off x="3511"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3" name="Rectangle 316"/>
              <p:cNvSpPr>
                <a:spLocks noChangeArrowheads="1"/>
              </p:cNvSpPr>
              <p:nvPr/>
            </p:nvSpPr>
            <p:spPr bwMode="auto">
              <a:xfrm>
                <a:off x="3613"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4" name="Rectangle 317"/>
              <p:cNvSpPr>
                <a:spLocks noChangeArrowheads="1"/>
              </p:cNvSpPr>
              <p:nvPr/>
            </p:nvSpPr>
            <p:spPr bwMode="auto">
              <a:xfrm>
                <a:off x="3713"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5" name="Rectangle 318"/>
              <p:cNvSpPr>
                <a:spLocks noChangeArrowheads="1"/>
              </p:cNvSpPr>
              <p:nvPr/>
            </p:nvSpPr>
            <p:spPr bwMode="auto">
              <a:xfrm>
                <a:off x="3815"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6" name="Rectangle 319"/>
              <p:cNvSpPr>
                <a:spLocks noChangeArrowheads="1"/>
              </p:cNvSpPr>
              <p:nvPr/>
            </p:nvSpPr>
            <p:spPr bwMode="auto">
              <a:xfrm>
                <a:off x="39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7" name="Rectangle 320"/>
              <p:cNvSpPr>
                <a:spLocks noChangeArrowheads="1"/>
              </p:cNvSpPr>
              <p:nvPr/>
            </p:nvSpPr>
            <p:spPr bwMode="auto">
              <a:xfrm>
                <a:off x="3511"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8" name="Rectangle 321"/>
              <p:cNvSpPr>
                <a:spLocks noChangeArrowheads="1"/>
              </p:cNvSpPr>
              <p:nvPr/>
            </p:nvSpPr>
            <p:spPr bwMode="auto">
              <a:xfrm>
                <a:off x="3613"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9" name="Rectangle 322"/>
              <p:cNvSpPr>
                <a:spLocks noChangeArrowheads="1"/>
              </p:cNvSpPr>
              <p:nvPr/>
            </p:nvSpPr>
            <p:spPr bwMode="auto">
              <a:xfrm>
                <a:off x="3713"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0" name="Rectangle 323"/>
              <p:cNvSpPr>
                <a:spLocks noChangeArrowheads="1"/>
              </p:cNvSpPr>
              <p:nvPr/>
            </p:nvSpPr>
            <p:spPr bwMode="auto">
              <a:xfrm>
                <a:off x="3815"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1" name="Rectangle 324"/>
              <p:cNvSpPr>
                <a:spLocks noChangeArrowheads="1"/>
              </p:cNvSpPr>
              <p:nvPr/>
            </p:nvSpPr>
            <p:spPr bwMode="auto">
              <a:xfrm>
                <a:off x="3918"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2" name="Rectangle 325"/>
              <p:cNvSpPr>
                <a:spLocks noChangeArrowheads="1"/>
              </p:cNvSpPr>
              <p:nvPr/>
            </p:nvSpPr>
            <p:spPr bwMode="auto">
              <a:xfrm>
                <a:off x="3511"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3" name="Rectangle 326"/>
              <p:cNvSpPr>
                <a:spLocks noChangeArrowheads="1"/>
              </p:cNvSpPr>
              <p:nvPr/>
            </p:nvSpPr>
            <p:spPr bwMode="auto">
              <a:xfrm>
                <a:off x="3613"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4" name="Rectangle 327"/>
              <p:cNvSpPr>
                <a:spLocks noChangeArrowheads="1"/>
              </p:cNvSpPr>
              <p:nvPr/>
            </p:nvSpPr>
            <p:spPr bwMode="auto">
              <a:xfrm>
                <a:off x="3815"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5" name="Rectangle 328"/>
              <p:cNvSpPr>
                <a:spLocks noChangeArrowheads="1"/>
              </p:cNvSpPr>
              <p:nvPr/>
            </p:nvSpPr>
            <p:spPr bwMode="auto">
              <a:xfrm>
                <a:off x="39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6" name="Rectangle 329"/>
              <p:cNvSpPr>
                <a:spLocks noChangeArrowheads="1"/>
              </p:cNvSpPr>
              <p:nvPr/>
            </p:nvSpPr>
            <p:spPr bwMode="auto">
              <a:xfrm>
                <a:off x="3511"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7" name="Rectangle 330"/>
              <p:cNvSpPr>
                <a:spLocks noChangeArrowheads="1"/>
              </p:cNvSpPr>
              <p:nvPr/>
            </p:nvSpPr>
            <p:spPr bwMode="auto">
              <a:xfrm>
                <a:off x="3613"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8" name="Rectangle 331"/>
              <p:cNvSpPr>
                <a:spLocks noChangeArrowheads="1"/>
              </p:cNvSpPr>
              <p:nvPr/>
            </p:nvSpPr>
            <p:spPr bwMode="auto">
              <a:xfrm>
                <a:off x="3713"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9" name="Rectangle 332"/>
              <p:cNvSpPr>
                <a:spLocks noChangeArrowheads="1"/>
              </p:cNvSpPr>
              <p:nvPr/>
            </p:nvSpPr>
            <p:spPr bwMode="auto">
              <a:xfrm>
                <a:off x="3815"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0" name="Rectangle 333"/>
              <p:cNvSpPr>
                <a:spLocks noChangeArrowheads="1"/>
              </p:cNvSpPr>
              <p:nvPr/>
            </p:nvSpPr>
            <p:spPr bwMode="auto">
              <a:xfrm>
                <a:off x="39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1" name="Rectangle 334"/>
              <p:cNvSpPr>
                <a:spLocks noChangeArrowheads="1"/>
              </p:cNvSpPr>
              <p:nvPr/>
            </p:nvSpPr>
            <p:spPr bwMode="auto">
              <a:xfrm>
                <a:off x="3511"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2" name="Rectangle 335"/>
              <p:cNvSpPr>
                <a:spLocks noChangeArrowheads="1"/>
              </p:cNvSpPr>
              <p:nvPr/>
            </p:nvSpPr>
            <p:spPr bwMode="auto">
              <a:xfrm>
                <a:off x="3613"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3" name="Rectangle 336"/>
              <p:cNvSpPr>
                <a:spLocks noChangeArrowheads="1"/>
              </p:cNvSpPr>
              <p:nvPr/>
            </p:nvSpPr>
            <p:spPr bwMode="auto">
              <a:xfrm>
                <a:off x="3713"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4" name="Rectangle 337"/>
              <p:cNvSpPr>
                <a:spLocks noChangeArrowheads="1"/>
              </p:cNvSpPr>
              <p:nvPr/>
            </p:nvSpPr>
            <p:spPr bwMode="auto">
              <a:xfrm>
                <a:off x="3815"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5" name="Rectangle 338"/>
              <p:cNvSpPr>
                <a:spLocks noChangeArrowheads="1"/>
              </p:cNvSpPr>
              <p:nvPr/>
            </p:nvSpPr>
            <p:spPr bwMode="auto">
              <a:xfrm>
                <a:off x="3511"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6" name="Rectangle 339"/>
              <p:cNvSpPr>
                <a:spLocks noChangeArrowheads="1"/>
              </p:cNvSpPr>
              <p:nvPr/>
            </p:nvSpPr>
            <p:spPr bwMode="auto">
              <a:xfrm>
                <a:off x="3613"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7" name="Rectangle 340"/>
              <p:cNvSpPr>
                <a:spLocks noChangeArrowheads="1"/>
              </p:cNvSpPr>
              <p:nvPr/>
            </p:nvSpPr>
            <p:spPr bwMode="auto">
              <a:xfrm>
                <a:off x="3815"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8" name="Rectangle 341"/>
              <p:cNvSpPr>
                <a:spLocks noChangeArrowheads="1"/>
              </p:cNvSpPr>
              <p:nvPr/>
            </p:nvSpPr>
            <p:spPr bwMode="auto">
              <a:xfrm>
                <a:off x="39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9" name="Rectangle 342"/>
              <p:cNvSpPr>
                <a:spLocks noChangeArrowheads="1"/>
              </p:cNvSpPr>
              <p:nvPr/>
            </p:nvSpPr>
            <p:spPr bwMode="auto">
              <a:xfrm>
                <a:off x="3511"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0" name="Rectangle 343"/>
              <p:cNvSpPr>
                <a:spLocks noChangeArrowheads="1"/>
              </p:cNvSpPr>
              <p:nvPr/>
            </p:nvSpPr>
            <p:spPr bwMode="auto">
              <a:xfrm>
                <a:off x="3713"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1" name="Rectangle 344"/>
              <p:cNvSpPr>
                <a:spLocks noChangeArrowheads="1"/>
              </p:cNvSpPr>
              <p:nvPr/>
            </p:nvSpPr>
            <p:spPr bwMode="auto">
              <a:xfrm>
                <a:off x="3815"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2" name="Rectangle 345"/>
              <p:cNvSpPr>
                <a:spLocks noChangeArrowheads="1"/>
              </p:cNvSpPr>
              <p:nvPr/>
            </p:nvSpPr>
            <p:spPr bwMode="auto">
              <a:xfrm>
                <a:off x="39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3" name="Rectangle 346"/>
              <p:cNvSpPr>
                <a:spLocks noChangeArrowheads="1"/>
              </p:cNvSpPr>
              <p:nvPr/>
            </p:nvSpPr>
            <p:spPr bwMode="auto">
              <a:xfrm>
                <a:off x="40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4" name="Rectangle 347"/>
              <p:cNvSpPr>
                <a:spLocks noChangeArrowheads="1"/>
              </p:cNvSpPr>
              <p:nvPr/>
            </p:nvSpPr>
            <p:spPr bwMode="auto">
              <a:xfrm>
                <a:off x="4120"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5" name="Rectangle 348"/>
              <p:cNvSpPr>
                <a:spLocks noChangeArrowheads="1"/>
              </p:cNvSpPr>
              <p:nvPr/>
            </p:nvSpPr>
            <p:spPr bwMode="auto">
              <a:xfrm>
                <a:off x="4222"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6" name="Rectangle 349"/>
              <p:cNvSpPr>
                <a:spLocks noChangeArrowheads="1"/>
              </p:cNvSpPr>
              <p:nvPr/>
            </p:nvSpPr>
            <p:spPr bwMode="auto">
              <a:xfrm>
                <a:off x="4324"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7" name="Rectangle 350"/>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8" name="Rectangle 351"/>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9" name="Rectangle 352"/>
              <p:cNvSpPr>
                <a:spLocks noChangeArrowheads="1"/>
              </p:cNvSpPr>
              <p:nvPr/>
            </p:nvSpPr>
            <p:spPr bwMode="auto">
              <a:xfrm>
                <a:off x="4018"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0" name="Rectangle 353"/>
              <p:cNvSpPr>
                <a:spLocks noChangeArrowheads="1"/>
              </p:cNvSpPr>
              <p:nvPr/>
            </p:nvSpPr>
            <p:spPr bwMode="auto">
              <a:xfrm>
                <a:off x="4120"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1" name="Rectangle 354"/>
              <p:cNvSpPr>
                <a:spLocks noChangeArrowheads="1"/>
              </p:cNvSpPr>
              <p:nvPr/>
            </p:nvSpPr>
            <p:spPr bwMode="auto">
              <a:xfrm>
                <a:off x="4222"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2" name="Rectangle 355"/>
              <p:cNvSpPr>
                <a:spLocks noChangeArrowheads="1"/>
              </p:cNvSpPr>
              <p:nvPr/>
            </p:nvSpPr>
            <p:spPr bwMode="auto">
              <a:xfrm>
                <a:off x="4324"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3" name="Rectangle 356"/>
              <p:cNvSpPr>
                <a:spLocks noChangeArrowheads="1"/>
              </p:cNvSpPr>
              <p:nvPr/>
            </p:nvSpPr>
            <p:spPr bwMode="auto">
              <a:xfrm>
                <a:off x="4426"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4" name="Rectangle 357"/>
              <p:cNvSpPr>
                <a:spLocks noChangeArrowheads="1"/>
              </p:cNvSpPr>
              <p:nvPr/>
            </p:nvSpPr>
            <p:spPr bwMode="auto">
              <a:xfrm>
                <a:off x="4120"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5" name="Rectangle 358"/>
              <p:cNvSpPr>
                <a:spLocks noChangeArrowheads="1"/>
              </p:cNvSpPr>
              <p:nvPr/>
            </p:nvSpPr>
            <p:spPr bwMode="auto">
              <a:xfrm>
                <a:off x="4222"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6" name="Rectangle 359"/>
              <p:cNvSpPr>
                <a:spLocks noChangeArrowheads="1"/>
              </p:cNvSpPr>
              <p:nvPr/>
            </p:nvSpPr>
            <p:spPr bwMode="auto">
              <a:xfrm>
                <a:off x="4426"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7" name="Rectangle 360"/>
              <p:cNvSpPr>
                <a:spLocks noChangeArrowheads="1"/>
              </p:cNvSpPr>
              <p:nvPr/>
            </p:nvSpPr>
            <p:spPr bwMode="auto">
              <a:xfrm>
                <a:off x="40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8" name="Rectangle 361"/>
              <p:cNvSpPr>
                <a:spLocks noChangeArrowheads="1"/>
              </p:cNvSpPr>
              <p:nvPr/>
            </p:nvSpPr>
            <p:spPr bwMode="auto">
              <a:xfrm>
                <a:off x="4120"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9" name="Rectangle 362"/>
              <p:cNvSpPr>
                <a:spLocks noChangeArrowheads="1"/>
              </p:cNvSpPr>
              <p:nvPr/>
            </p:nvSpPr>
            <p:spPr bwMode="auto">
              <a:xfrm>
                <a:off x="4222"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0" name="Rectangle 363"/>
              <p:cNvSpPr>
                <a:spLocks noChangeArrowheads="1"/>
              </p:cNvSpPr>
              <p:nvPr/>
            </p:nvSpPr>
            <p:spPr bwMode="auto">
              <a:xfrm>
                <a:off x="4324"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1" name="Rectangle 364"/>
              <p:cNvSpPr>
                <a:spLocks noChangeArrowheads="1"/>
              </p:cNvSpPr>
              <p:nvPr/>
            </p:nvSpPr>
            <p:spPr bwMode="auto">
              <a:xfrm>
                <a:off x="4426"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2" name="Rectangle 365"/>
              <p:cNvSpPr>
                <a:spLocks noChangeArrowheads="1"/>
              </p:cNvSpPr>
              <p:nvPr/>
            </p:nvSpPr>
            <p:spPr bwMode="auto">
              <a:xfrm>
                <a:off x="40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3" name="Rectangle 366"/>
              <p:cNvSpPr>
                <a:spLocks noChangeArrowheads="1"/>
              </p:cNvSpPr>
              <p:nvPr/>
            </p:nvSpPr>
            <p:spPr bwMode="auto">
              <a:xfrm>
                <a:off x="4222"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4" name="Rectangle 367"/>
              <p:cNvSpPr>
                <a:spLocks noChangeArrowheads="1"/>
              </p:cNvSpPr>
              <p:nvPr/>
            </p:nvSpPr>
            <p:spPr bwMode="auto">
              <a:xfrm>
                <a:off x="4324"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5" name="Rectangle 368"/>
              <p:cNvSpPr>
                <a:spLocks noChangeArrowheads="1"/>
              </p:cNvSpPr>
              <p:nvPr/>
            </p:nvSpPr>
            <p:spPr bwMode="auto">
              <a:xfrm>
                <a:off x="40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6" name="Rectangle 369"/>
              <p:cNvSpPr>
                <a:spLocks noChangeArrowheads="1"/>
              </p:cNvSpPr>
              <p:nvPr/>
            </p:nvSpPr>
            <p:spPr bwMode="auto">
              <a:xfrm>
                <a:off x="4120"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7" name="Rectangle 370"/>
              <p:cNvSpPr>
                <a:spLocks noChangeArrowheads="1"/>
              </p:cNvSpPr>
              <p:nvPr/>
            </p:nvSpPr>
            <p:spPr bwMode="auto">
              <a:xfrm>
                <a:off x="4222"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8" name="Rectangle 371"/>
              <p:cNvSpPr>
                <a:spLocks noChangeArrowheads="1"/>
              </p:cNvSpPr>
              <p:nvPr/>
            </p:nvSpPr>
            <p:spPr bwMode="auto">
              <a:xfrm>
                <a:off x="4324"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9" name="Rectangle 372"/>
              <p:cNvSpPr>
                <a:spLocks noChangeArrowheads="1"/>
              </p:cNvSpPr>
              <p:nvPr/>
            </p:nvSpPr>
            <p:spPr bwMode="auto">
              <a:xfrm>
                <a:off x="4426"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0" name="Rectangle 373"/>
              <p:cNvSpPr>
                <a:spLocks noChangeArrowheads="1"/>
              </p:cNvSpPr>
              <p:nvPr/>
            </p:nvSpPr>
            <p:spPr bwMode="auto">
              <a:xfrm>
                <a:off x="40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1" name="Rectangle 374"/>
              <p:cNvSpPr>
                <a:spLocks noChangeArrowheads="1"/>
              </p:cNvSpPr>
              <p:nvPr/>
            </p:nvSpPr>
            <p:spPr bwMode="auto">
              <a:xfrm>
                <a:off x="4120"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2" name="Rectangle 375"/>
              <p:cNvSpPr>
                <a:spLocks noChangeArrowheads="1"/>
              </p:cNvSpPr>
              <p:nvPr/>
            </p:nvSpPr>
            <p:spPr bwMode="auto">
              <a:xfrm>
                <a:off x="4222"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3" name="Rectangle 376"/>
              <p:cNvSpPr>
                <a:spLocks noChangeArrowheads="1"/>
              </p:cNvSpPr>
              <p:nvPr/>
            </p:nvSpPr>
            <p:spPr bwMode="auto">
              <a:xfrm>
                <a:off x="4426"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4" name="Rectangle 377"/>
              <p:cNvSpPr>
                <a:spLocks noChangeArrowheads="1"/>
              </p:cNvSpPr>
              <p:nvPr/>
            </p:nvSpPr>
            <p:spPr bwMode="auto">
              <a:xfrm>
                <a:off x="40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5" name="Rectangle 378"/>
              <p:cNvSpPr>
                <a:spLocks noChangeArrowheads="1"/>
              </p:cNvSpPr>
              <p:nvPr/>
            </p:nvSpPr>
            <p:spPr bwMode="auto">
              <a:xfrm>
                <a:off x="4120"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6" name="Rectangle 379"/>
              <p:cNvSpPr>
                <a:spLocks noChangeArrowheads="1"/>
              </p:cNvSpPr>
              <p:nvPr/>
            </p:nvSpPr>
            <p:spPr bwMode="auto">
              <a:xfrm>
                <a:off x="4222"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7" name="Rectangle 380"/>
              <p:cNvSpPr>
                <a:spLocks noChangeArrowheads="1"/>
              </p:cNvSpPr>
              <p:nvPr/>
            </p:nvSpPr>
            <p:spPr bwMode="auto">
              <a:xfrm>
                <a:off x="4324"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8" name="Rectangle 381"/>
              <p:cNvSpPr>
                <a:spLocks noChangeArrowheads="1"/>
              </p:cNvSpPr>
              <p:nvPr/>
            </p:nvSpPr>
            <p:spPr bwMode="auto">
              <a:xfrm>
                <a:off x="4426"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9" name="Rectangle 382"/>
              <p:cNvSpPr>
                <a:spLocks noChangeArrowheads="1"/>
              </p:cNvSpPr>
              <p:nvPr/>
            </p:nvSpPr>
            <p:spPr bwMode="auto">
              <a:xfrm>
                <a:off x="4120"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0" name="Rectangle 383"/>
              <p:cNvSpPr>
                <a:spLocks noChangeArrowheads="1"/>
              </p:cNvSpPr>
              <p:nvPr/>
            </p:nvSpPr>
            <p:spPr bwMode="auto">
              <a:xfrm>
                <a:off x="4222"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1" name="Rectangle 384"/>
              <p:cNvSpPr>
                <a:spLocks noChangeArrowheads="1"/>
              </p:cNvSpPr>
              <p:nvPr/>
            </p:nvSpPr>
            <p:spPr bwMode="auto">
              <a:xfrm>
                <a:off x="4324"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2" name="Rectangle 385"/>
              <p:cNvSpPr>
                <a:spLocks noChangeArrowheads="1"/>
              </p:cNvSpPr>
              <p:nvPr/>
            </p:nvSpPr>
            <p:spPr bwMode="auto">
              <a:xfrm>
                <a:off x="4426"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3" name="Rectangle 386"/>
              <p:cNvSpPr>
                <a:spLocks noChangeArrowheads="1"/>
              </p:cNvSpPr>
              <p:nvPr/>
            </p:nvSpPr>
            <p:spPr bwMode="auto">
              <a:xfrm>
                <a:off x="40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4" name="Rectangle 387"/>
              <p:cNvSpPr>
                <a:spLocks noChangeArrowheads="1"/>
              </p:cNvSpPr>
              <p:nvPr/>
            </p:nvSpPr>
            <p:spPr bwMode="auto">
              <a:xfrm>
                <a:off x="4120"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5" name="Rectangle 388"/>
              <p:cNvSpPr>
                <a:spLocks noChangeArrowheads="1"/>
              </p:cNvSpPr>
              <p:nvPr/>
            </p:nvSpPr>
            <p:spPr bwMode="auto">
              <a:xfrm>
                <a:off x="4222"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6" name="Rectangle 389"/>
              <p:cNvSpPr>
                <a:spLocks noChangeArrowheads="1"/>
              </p:cNvSpPr>
              <p:nvPr/>
            </p:nvSpPr>
            <p:spPr bwMode="auto">
              <a:xfrm>
                <a:off x="4324"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7" name="Rectangle 390"/>
              <p:cNvSpPr>
                <a:spLocks noChangeArrowheads="1"/>
              </p:cNvSpPr>
              <p:nvPr/>
            </p:nvSpPr>
            <p:spPr bwMode="auto">
              <a:xfrm>
                <a:off x="4426"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8" name="Rectangle 391"/>
              <p:cNvSpPr>
                <a:spLocks noChangeArrowheads="1"/>
              </p:cNvSpPr>
              <p:nvPr/>
            </p:nvSpPr>
            <p:spPr bwMode="auto">
              <a:xfrm>
                <a:off x="40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9" name="Rectangle 392"/>
              <p:cNvSpPr>
                <a:spLocks noChangeArrowheads="1"/>
              </p:cNvSpPr>
              <p:nvPr/>
            </p:nvSpPr>
            <p:spPr bwMode="auto">
              <a:xfrm>
                <a:off x="4120"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0" name="Rectangle 393"/>
              <p:cNvSpPr>
                <a:spLocks noChangeArrowheads="1"/>
              </p:cNvSpPr>
              <p:nvPr/>
            </p:nvSpPr>
            <p:spPr bwMode="auto">
              <a:xfrm>
                <a:off x="4324"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1" name="Rectangle 394"/>
              <p:cNvSpPr>
                <a:spLocks noChangeArrowheads="1"/>
              </p:cNvSpPr>
              <p:nvPr/>
            </p:nvSpPr>
            <p:spPr bwMode="auto">
              <a:xfrm>
                <a:off x="4426"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2" name="Rectangle 395"/>
              <p:cNvSpPr>
                <a:spLocks noChangeArrowheads="1"/>
              </p:cNvSpPr>
              <p:nvPr/>
            </p:nvSpPr>
            <p:spPr bwMode="auto">
              <a:xfrm>
                <a:off x="4018"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3" name="Rectangle 396"/>
              <p:cNvSpPr>
                <a:spLocks noChangeArrowheads="1"/>
              </p:cNvSpPr>
              <p:nvPr/>
            </p:nvSpPr>
            <p:spPr bwMode="auto">
              <a:xfrm>
                <a:off x="4222"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4" name="Rectangle 397"/>
              <p:cNvSpPr>
                <a:spLocks noChangeArrowheads="1"/>
              </p:cNvSpPr>
              <p:nvPr/>
            </p:nvSpPr>
            <p:spPr bwMode="auto">
              <a:xfrm>
                <a:off x="4324"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5" name="Rectangle 398"/>
              <p:cNvSpPr>
                <a:spLocks noChangeArrowheads="1"/>
              </p:cNvSpPr>
              <p:nvPr/>
            </p:nvSpPr>
            <p:spPr bwMode="auto">
              <a:xfrm>
                <a:off x="4426"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6" name="Rectangle 399"/>
              <p:cNvSpPr>
                <a:spLocks noChangeArrowheads="1"/>
              </p:cNvSpPr>
              <p:nvPr/>
            </p:nvSpPr>
            <p:spPr bwMode="auto">
              <a:xfrm>
                <a:off x="40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7" name="Rectangle 400"/>
              <p:cNvSpPr>
                <a:spLocks noChangeArrowheads="1"/>
              </p:cNvSpPr>
              <p:nvPr/>
            </p:nvSpPr>
            <p:spPr bwMode="auto">
              <a:xfrm>
                <a:off x="4120"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8" name="Rectangle 401"/>
              <p:cNvSpPr>
                <a:spLocks noChangeArrowheads="1"/>
              </p:cNvSpPr>
              <p:nvPr/>
            </p:nvSpPr>
            <p:spPr bwMode="auto">
              <a:xfrm>
                <a:off x="4324"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9" name="Rectangle 402"/>
              <p:cNvSpPr>
                <a:spLocks noChangeArrowheads="1"/>
              </p:cNvSpPr>
              <p:nvPr/>
            </p:nvSpPr>
            <p:spPr bwMode="auto">
              <a:xfrm>
                <a:off x="4426"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0" name="Rectangle 403"/>
              <p:cNvSpPr>
                <a:spLocks noChangeArrowheads="1"/>
              </p:cNvSpPr>
              <p:nvPr/>
            </p:nvSpPr>
            <p:spPr bwMode="auto">
              <a:xfrm>
                <a:off x="40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1" name="Rectangle 404"/>
              <p:cNvSpPr>
                <a:spLocks noChangeArrowheads="1"/>
              </p:cNvSpPr>
              <p:nvPr/>
            </p:nvSpPr>
            <p:spPr bwMode="auto">
              <a:xfrm>
                <a:off x="4120"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2" name="Rectangle 405"/>
              <p:cNvSpPr>
                <a:spLocks noChangeArrowheads="1"/>
              </p:cNvSpPr>
              <p:nvPr/>
            </p:nvSpPr>
            <p:spPr bwMode="auto">
              <a:xfrm>
                <a:off x="4222"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3" name="Rectangle 406"/>
              <p:cNvSpPr>
                <a:spLocks noChangeArrowheads="1"/>
              </p:cNvSpPr>
              <p:nvPr/>
            </p:nvSpPr>
            <p:spPr bwMode="auto">
              <a:xfrm>
                <a:off x="4426"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4" name="Rectangle 407"/>
              <p:cNvSpPr>
                <a:spLocks noChangeArrowheads="1"/>
              </p:cNvSpPr>
              <p:nvPr/>
            </p:nvSpPr>
            <p:spPr bwMode="auto">
              <a:xfrm>
                <a:off x="3511"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65" name="Rectangle 408"/>
              <p:cNvSpPr>
                <a:spLocks noChangeArrowheads="1"/>
              </p:cNvSpPr>
              <p:nvPr/>
            </p:nvSpPr>
            <p:spPr bwMode="auto">
              <a:xfrm>
                <a:off x="3613" y="1087"/>
                <a:ext cx="56" cy="58"/>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69" name="Group 610"/>
            <p:cNvGrpSpPr/>
            <p:nvPr/>
          </p:nvGrpSpPr>
          <p:grpSpPr bwMode="auto">
            <a:xfrm>
              <a:off x="-5969403" y="-3051174"/>
              <a:ext cx="1986032" cy="4760913"/>
              <a:chOff x="3511" y="-335"/>
              <a:chExt cx="1251" cy="2999"/>
            </a:xfrm>
            <a:grpFill/>
          </p:grpSpPr>
          <p:sp>
            <p:nvSpPr>
              <p:cNvPr id="1366" name="Rectangle 410"/>
              <p:cNvSpPr>
                <a:spLocks noChangeArrowheads="1"/>
              </p:cNvSpPr>
              <p:nvPr/>
            </p:nvSpPr>
            <p:spPr bwMode="auto">
              <a:xfrm>
                <a:off x="3713"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7" name="Rectangle 411"/>
              <p:cNvSpPr>
                <a:spLocks noChangeArrowheads="1"/>
              </p:cNvSpPr>
              <p:nvPr/>
            </p:nvSpPr>
            <p:spPr bwMode="auto">
              <a:xfrm>
                <a:off x="39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8" name="Rectangle 412"/>
              <p:cNvSpPr>
                <a:spLocks noChangeArrowheads="1"/>
              </p:cNvSpPr>
              <p:nvPr/>
            </p:nvSpPr>
            <p:spPr bwMode="auto">
              <a:xfrm>
                <a:off x="40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9" name="Rectangle 413"/>
              <p:cNvSpPr>
                <a:spLocks noChangeArrowheads="1"/>
              </p:cNvSpPr>
              <p:nvPr/>
            </p:nvSpPr>
            <p:spPr bwMode="auto">
              <a:xfrm>
                <a:off x="4222"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0" name="Rectangle 414"/>
              <p:cNvSpPr>
                <a:spLocks noChangeArrowheads="1"/>
              </p:cNvSpPr>
              <p:nvPr/>
            </p:nvSpPr>
            <p:spPr bwMode="auto">
              <a:xfrm>
                <a:off x="4324"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1" name="Rectangle 415"/>
              <p:cNvSpPr>
                <a:spLocks noChangeArrowheads="1"/>
              </p:cNvSpPr>
              <p:nvPr/>
            </p:nvSpPr>
            <p:spPr bwMode="auto">
              <a:xfrm>
                <a:off x="4426"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2" name="Rectangle 416"/>
              <p:cNvSpPr>
                <a:spLocks noChangeArrowheads="1"/>
              </p:cNvSpPr>
              <p:nvPr/>
            </p:nvSpPr>
            <p:spPr bwMode="auto">
              <a:xfrm>
                <a:off x="3613"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3" name="Rectangle 417"/>
              <p:cNvSpPr>
                <a:spLocks noChangeArrowheads="1"/>
              </p:cNvSpPr>
              <p:nvPr/>
            </p:nvSpPr>
            <p:spPr bwMode="auto">
              <a:xfrm>
                <a:off x="3713"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4" name="Rectangle 418"/>
              <p:cNvSpPr>
                <a:spLocks noChangeArrowheads="1"/>
              </p:cNvSpPr>
              <p:nvPr/>
            </p:nvSpPr>
            <p:spPr bwMode="auto">
              <a:xfrm>
                <a:off x="3815"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5" name="Rectangle 419"/>
              <p:cNvSpPr>
                <a:spLocks noChangeArrowheads="1"/>
              </p:cNvSpPr>
              <p:nvPr/>
            </p:nvSpPr>
            <p:spPr bwMode="auto">
              <a:xfrm>
                <a:off x="4018"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6" name="Rectangle 420"/>
              <p:cNvSpPr>
                <a:spLocks noChangeArrowheads="1"/>
              </p:cNvSpPr>
              <p:nvPr/>
            </p:nvSpPr>
            <p:spPr bwMode="auto">
              <a:xfrm>
                <a:off x="4120"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7" name="Rectangle 421"/>
              <p:cNvSpPr>
                <a:spLocks noChangeArrowheads="1"/>
              </p:cNvSpPr>
              <p:nvPr/>
            </p:nvSpPr>
            <p:spPr bwMode="auto">
              <a:xfrm>
                <a:off x="4222"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8" name="Rectangle 422"/>
              <p:cNvSpPr>
                <a:spLocks noChangeArrowheads="1"/>
              </p:cNvSpPr>
              <p:nvPr/>
            </p:nvSpPr>
            <p:spPr bwMode="auto">
              <a:xfrm>
                <a:off x="4324"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9" name="Rectangle 423"/>
              <p:cNvSpPr>
                <a:spLocks noChangeArrowheads="1"/>
              </p:cNvSpPr>
              <p:nvPr/>
            </p:nvSpPr>
            <p:spPr bwMode="auto">
              <a:xfrm>
                <a:off x="4426"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0" name="Rectangle 424"/>
              <p:cNvSpPr>
                <a:spLocks noChangeArrowheads="1"/>
              </p:cNvSpPr>
              <p:nvPr/>
            </p:nvSpPr>
            <p:spPr bwMode="auto">
              <a:xfrm>
                <a:off x="3511"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1" name="Rectangle 425"/>
              <p:cNvSpPr>
                <a:spLocks noChangeArrowheads="1"/>
              </p:cNvSpPr>
              <p:nvPr/>
            </p:nvSpPr>
            <p:spPr bwMode="auto">
              <a:xfrm>
                <a:off x="3613"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2" name="Rectangle 426"/>
              <p:cNvSpPr>
                <a:spLocks noChangeArrowheads="1"/>
              </p:cNvSpPr>
              <p:nvPr/>
            </p:nvSpPr>
            <p:spPr bwMode="auto">
              <a:xfrm>
                <a:off x="3815"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3" name="Rectangle 427"/>
              <p:cNvSpPr>
                <a:spLocks noChangeArrowheads="1"/>
              </p:cNvSpPr>
              <p:nvPr/>
            </p:nvSpPr>
            <p:spPr bwMode="auto">
              <a:xfrm>
                <a:off x="39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4" name="Rectangle 428"/>
              <p:cNvSpPr>
                <a:spLocks noChangeArrowheads="1"/>
              </p:cNvSpPr>
              <p:nvPr/>
            </p:nvSpPr>
            <p:spPr bwMode="auto">
              <a:xfrm>
                <a:off x="40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5" name="Rectangle 429"/>
              <p:cNvSpPr>
                <a:spLocks noChangeArrowheads="1"/>
              </p:cNvSpPr>
              <p:nvPr/>
            </p:nvSpPr>
            <p:spPr bwMode="auto">
              <a:xfrm>
                <a:off x="4120"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6" name="Rectangle 430"/>
              <p:cNvSpPr>
                <a:spLocks noChangeArrowheads="1"/>
              </p:cNvSpPr>
              <p:nvPr/>
            </p:nvSpPr>
            <p:spPr bwMode="auto">
              <a:xfrm>
                <a:off x="4324"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7" name="Rectangle 431"/>
              <p:cNvSpPr>
                <a:spLocks noChangeArrowheads="1"/>
              </p:cNvSpPr>
              <p:nvPr/>
            </p:nvSpPr>
            <p:spPr bwMode="auto">
              <a:xfrm>
                <a:off x="4426"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8" name="Rectangle 432"/>
              <p:cNvSpPr>
                <a:spLocks noChangeArrowheads="1"/>
              </p:cNvSpPr>
              <p:nvPr/>
            </p:nvSpPr>
            <p:spPr bwMode="auto">
              <a:xfrm>
                <a:off x="3511" y="1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9" name="Rectangle 433"/>
              <p:cNvSpPr>
                <a:spLocks noChangeArrowheads="1"/>
              </p:cNvSpPr>
              <p:nvPr/>
            </p:nvSpPr>
            <p:spPr bwMode="auto">
              <a:xfrm>
                <a:off x="3713"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0" name="Rectangle 434"/>
              <p:cNvSpPr>
                <a:spLocks noChangeArrowheads="1"/>
              </p:cNvSpPr>
              <p:nvPr/>
            </p:nvSpPr>
            <p:spPr bwMode="auto">
              <a:xfrm>
                <a:off x="3815"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1" name="Rectangle 435"/>
              <p:cNvSpPr>
                <a:spLocks noChangeArrowheads="1"/>
              </p:cNvSpPr>
              <p:nvPr/>
            </p:nvSpPr>
            <p:spPr bwMode="auto">
              <a:xfrm>
                <a:off x="3918"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2" name="Rectangle 436"/>
              <p:cNvSpPr>
                <a:spLocks noChangeArrowheads="1"/>
              </p:cNvSpPr>
              <p:nvPr/>
            </p:nvSpPr>
            <p:spPr bwMode="auto">
              <a:xfrm>
                <a:off x="4120"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3" name="Rectangle 437"/>
              <p:cNvSpPr>
                <a:spLocks noChangeArrowheads="1"/>
              </p:cNvSpPr>
              <p:nvPr/>
            </p:nvSpPr>
            <p:spPr bwMode="auto">
              <a:xfrm>
                <a:off x="4222"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4" name="Rectangle 438"/>
              <p:cNvSpPr>
                <a:spLocks noChangeArrowheads="1"/>
              </p:cNvSpPr>
              <p:nvPr/>
            </p:nvSpPr>
            <p:spPr bwMode="auto">
              <a:xfrm>
                <a:off x="3613"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5" name="Rectangle 439"/>
              <p:cNvSpPr>
                <a:spLocks noChangeArrowheads="1"/>
              </p:cNvSpPr>
              <p:nvPr/>
            </p:nvSpPr>
            <p:spPr bwMode="auto">
              <a:xfrm>
                <a:off x="3713"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6" name="Rectangle 440"/>
              <p:cNvSpPr>
                <a:spLocks noChangeArrowheads="1"/>
              </p:cNvSpPr>
              <p:nvPr/>
            </p:nvSpPr>
            <p:spPr bwMode="auto">
              <a:xfrm>
                <a:off x="39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7" name="Rectangle 441"/>
              <p:cNvSpPr>
                <a:spLocks noChangeArrowheads="1"/>
              </p:cNvSpPr>
              <p:nvPr/>
            </p:nvSpPr>
            <p:spPr bwMode="auto">
              <a:xfrm>
                <a:off x="40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8" name="Rectangle 442"/>
              <p:cNvSpPr>
                <a:spLocks noChangeArrowheads="1"/>
              </p:cNvSpPr>
              <p:nvPr/>
            </p:nvSpPr>
            <p:spPr bwMode="auto">
              <a:xfrm>
                <a:off x="4222"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9" name="Rectangle 443"/>
              <p:cNvSpPr>
                <a:spLocks noChangeArrowheads="1"/>
              </p:cNvSpPr>
              <p:nvPr/>
            </p:nvSpPr>
            <p:spPr bwMode="auto">
              <a:xfrm>
                <a:off x="4324"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0" name="Rectangle 444"/>
              <p:cNvSpPr>
                <a:spLocks noChangeArrowheads="1"/>
              </p:cNvSpPr>
              <p:nvPr/>
            </p:nvSpPr>
            <p:spPr bwMode="auto">
              <a:xfrm>
                <a:off x="4426"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1" name="Rectangle 445"/>
              <p:cNvSpPr>
                <a:spLocks noChangeArrowheads="1"/>
              </p:cNvSpPr>
              <p:nvPr/>
            </p:nvSpPr>
            <p:spPr bwMode="auto">
              <a:xfrm>
                <a:off x="3511"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2" name="Rectangle 446"/>
              <p:cNvSpPr>
                <a:spLocks noChangeArrowheads="1"/>
              </p:cNvSpPr>
              <p:nvPr/>
            </p:nvSpPr>
            <p:spPr bwMode="auto">
              <a:xfrm>
                <a:off x="3613"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3" name="Rectangle 447"/>
              <p:cNvSpPr>
                <a:spLocks noChangeArrowheads="1"/>
              </p:cNvSpPr>
              <p:nvPr/>
            </p:nvSpPr>
            <p:spPr bwMode="auto">
              <a:xfrm>
                <a:off x="3815"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4" name="Rectangle 448"/>
              <p:cNvSpPr>
                <a:spLocks noChangeArrowheads="1"/>
              </p:cNvSpPr>
              <p:nvPr/>
            </p:nvSpPr>
            <p:spPr bwMode="auto">
              <a:xfrm>
                <a:off x="4018"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5" name="Rectangle 449"/>
              <p:cNvSpPr>
                <a:spLocks noChangeArrowheads="1"/>
              </p:cNvSpPr>
              <p:nvPr/>
            </p:nvSpPr>
            <p:spPr bwMode="auto">
              <a:xfrm>
                <a:off x="4120"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6" name="Rectangle 450"/>
              <p:cNvSpPr>
                <a:spLocks noChangeArrowheads="1"/>
              </p:cNvSpPr>
              <p:nvPr/>
            </p:nvSpPr>
            <p:spPr bwMode="auto">
              <a:xfrm>
                <a:off x="4324"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7" name="Rectangle 451"/>
              <p:cNvSpPr>
                <a:spLocks noChangeArrowheads="1"/>
              </p:cNvSpPr>
              <p:nvPr/>
            </p:nvSpPr>
            <p:spPr bwMode="auto">
              <a:xfrm>
                <a:off x="3511"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8" name="Rectangle 452"/>
              <p:cNvSpPr>
                <a:spLocks noChangeArrowheads="1"/>
              </p:cNvSpPr>
              <p:nvPr/>
            </p:nvSpPr>
            <p:spPr bwMode="auto">
              <a:xfrm>
                <a:off x="3713"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9" name="Rectangle 453"/>
              <p:cNvSpPr>
                <a:spLocks noChangeArrowheads="1"/>
              </p:cNvSpPr>
              <p:nvPr/>
            </p:nvSpPr>
            <p:spPr bwMode="auto">
              <a:xfrm>
                <a:off x="39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0" name="Rectangle 454"/>
              <p:cNvSpPr>
                <a:spLocks noChangeArrowheads="1"/>
              </p:cNvSpPr>
              <p:nvPr/>
            </p:nvSpPr>
            <p:spPr bwMode="auto">
              <a:xfrm>
                <a:off x="40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1" name="Rectangle 455"/>
              <p:cNvSpPr>
                <a:spLocks noChangeArrowheads="1"/>
              </p:cNvSpPr>
              <p:nvPr/>
            </p:nvSpPr>
            <p:spPr bwMode="auto">
              <a:xfrm>
                <a:off x="4222"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2" name="Rectangle 456"/>
              <p:cNvSpPr>
                <a:spLocks noChangeArrowheads="1"/>
              </p:cNvSpPr>
              <p:nvPr/>
            </p:nvSpPr>
            <p:spPr bwMode="auto">
              <a:xfrm>
                <a:off x="4426"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3" name="Rectangle 457"/>
              <p:cNvSpPr>
                <a:spLocks noChangeArrowheads="1"/>
              </p:cNvSpPr>
              <p:nvPr/>
            </p:nvSpPr>
            <p:spPr bwMode="auto">
              <a:xfrm>
                <a:off x="3613"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4" name="Rectangle 458"/>
              <p:cNvSpPr>
                <a:spLocks noChangeArrowheads="1"/>
              </p:cNvSpPr>
              <p:nvPr/>
            </p:nvSpPr>
            <p:spPr bwMode="auto">
              <a:xfrm>
                <a:off x="3815"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5" name="Rectangle 459"/>
              <p:cNvSpPr>
                <a:spLocks noChangeArrowheads="1"/>
              </p:cNvSpPr>
              <p:nvPr/>
            </p:nvSpPr>
            <p:spPr bwMode="auto">
              <a:xfrm>
                <a:off x="3918"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6" name="Rectangle 460"/>
              <p:cNvSpPr>
                <a:spLocks noChangeArrowheads="1"/>
              </p:cNvSpPr>
              <p:nvPr/>
            </p:nvSpPr>
            <p:spPr bwMode="auto">
              <a:xfrm>
                <a:off x="4120"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7" name="Rectangle 461"/>
              <p:cNvSpPr>
                <a:spLocks noChangeArrowheads="1"/>
              </p:cNvSpPr>
              <p:nvPr/>
            </p:nvSpPr>
            <p:spPr bwMode="auto">
              <a:xfrm>
                <a:off x="4324"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8" name="Rectangle 462"/>
              <p:cNvSpPr>
                <a:spLocks noChangeArrowheads="1"/>
              </p:cNvSpPr>
              <p:nvPr/>
            </p:nvSpPr>
            <p:spPr bwMode="auto">
              <a:xfrm>
                <a:off x="4426"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9" name="Rectangle 463"/>
              <p:cNvSpPr>
                <a:spLocks noChangeArrowheads="1"/>
              </p:cNvSpPr>
              <p:nvPr/>
            </p:nvSpPr>
            <p:spPr bwMode="auto">
              <a:xfrm>
                <a:off x="3511"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0" name="Rectangle 464"/>
              <p:cNvSpPr>
                <a:spLocks noChangeArrowheads="1"/>
              </p:cNvSpPr>
              <p:nvPr/>
            </p:nvSpPr>
            <p:spPr bwMode="auto">
              <a:xfrm>
                <a:off x="3613"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1" name="Rectangle 465"/>
              <p:cNvSpPr>
                <a:spLocks noChangeArrowheads="1"/>
              </p:cNvSpPr>
              <p:nvPr/>
            </p:nvSpPr>
            <p:spPr bwMode="auto">
              <a:xfrm>
                <a:off x="3815"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2" name="Rectangle 466"/>
              <p:cNvSpPr>
                <a:spLocks noChangeArrowheads="1"/>
              </p:cNvSpPr>
              <p:nvPr/>
            </p:nvSpPr>
            <p:spPr bwMode="auto">
              <a:xfrm>
                <a:off x="4018"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3" name="Rectangle 467"/>
              <p:cNvSpPr>
                <a:spLocks noChangeArrowheads="1"/>
              </p:cNvSpPr>
              <p:nvPr/>
            </p:nvSpPr>
            <p:spPr bwMode="auto">
              <a:xfrm>
                <a:off x="4120"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4" name="Rectangle 468"/>
              <p:cNvSpPr>
                <a:spLocks noChangeArrowheads="1"/>
              </p:cNvSpPr>
              <p:nvPr/>
            </p:nvSpPr>
            <p:spPr bwMode="auto">
              <a:xfrm>
                <a:off x="4324"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5" name="Rectangle 469"/>
              <p:cNvSpPr>
                <a:spLocks noChangeArrowheads="1"/>
              </p:cNvSpPr>
              <p:nvPr/>
            </p:nvSpPr>
            <p:spPr bwMode="auto">
              <a:xfrm>
                <a:off x="3713"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6" name="Rectangle 470"/>
              <p:cNvSpPr>
                <a:spLocks noChangeArrowheads="1"/>
              </p:cNvSpPr>
              <p:nvPr/>
            </p:nvSpPr>
            <p:spPr bwMode="auto">
              <a:xfrm>
                <a:off x="39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7" name="Rectangle 471"/>
              <p:cNvSpPr>
                <a:spLocks noChangeArrowheads="1"/>
              </p:cNvSpPr>
              <p:nvPr/>
            </p:nvSpPr>
            <p:spPr bwMode="auto">
              <a:xfrm>
                <a:off x="40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8" name="Rectangle 472"/>
              <p:cNvSpPr>
                <a:spLocks noChangeArrowheads="1"/>
              </p:cNvSpPr>
              <p:nvPr/>
            </p:nvSpPr>
            <p:spPr bwMode="auto">
              <a:xfrm>
                <a:off x="4222"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9" name="Rectangle 473"/>
              <p:cNvSpPr>
                <a:spLocks noChangeArrowheads="1"/>
              </p:cNvSpPr>
              <p:nvPr/>
            </p:nvSpPr>
            <p:spPr bwMode="auto">
              <a:xfrm>
                <a:off x="4426" y="196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430" name="Rectangle 474"/>
              <p:cNvSpPr>
                <a:spLocks noChangeArrowheads="1"/>
              </p:cNvSpPr>
              <p:nvPr/>
            </p:nvSpPr>
            <p:spPr bwMode="auto">
              <a:xfrm>
                <a:off x="3713"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1" name="Rectangle 475"/>
              <p:cNvSpPr>
                <a:spLocks noChangeArrowheads="1"/>
              </p:cNvSpPr>
              <p:nvPr/>
            </p:nvSpPr>
            <p:spPr bwMode="auto">
              <a:xfrm>
                <a:off x="3918"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2" name="Rectangle 476"/>
              <p:cNvSpPr>
                <a:spLocks noChangeArrowheads="1"/>
              </p:cNvSpPr>
              <p:nvPr/>
            </p:nvSpPr>
            <p:spPr bwMode="auto">
              <a:xfrm>
                <a:off x="4222"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3" name="Rectangle 477"/>
              <p:cNvSpPr>
                <a:spLocks noChangeArrowheads="1"/>
              </p:cNvSpPr>
              <p:nvPr/>
            </p:nvSpPr>
            <p:spPr bwMode="auto">
              <a:xfrm>
                <a:off x="3815"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4" name="Rectangle 478"/>
              <p:cNvSpPr>
                <a:spLocks noChangeArrowheads="1"/>
              </p:cNvSpPr>
              <p:nvPr/>
            </p:nvSpPr>
            <p:spPr bwMode="auto">
              <a:xfrm>
                <a:off x="3613"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5" name="Rectangle 479"/>
              <p:cNvSpPr>
                <a:spLocks noChangeArrowheads="1"/>
              </p:cNvSpPr>
              <p:nvPr/>
            </p:nvSpPr>
            <p:spPr bwMode="auto">
              <a:xfrm>
                <a:off x="3613" y="240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6" name="Rectangle 480"/>
              <p:cNvSpPr>
                <a:spLocks noChangeArrowheads="1"/>
              </p:cNvSpPr>
              <p:nvPr/>
            </p:nvSpPr>
            <p:spPr bwMode="auto">
              <a:xfrm>
                <a:off x="3511"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7" name="Rectangle 481"/>
              <p:cNvSpPr>
                <a:spLocks noChangeArrowheads="1"/>
              </p:cNvSpPr>
              <p:nvPr/>
            </p:nvSpPr>
            <p:spPr bwMode="auto">
              <a:xfrm>
                <a:off x="4426"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8" name="Rectangle 482"/>
              <p:cNvSpPr>
                <a:spLocks noChangeArrowheads="1"/>
              </p:cNvSpPr>
              <p:nvPr/>
            </p:nvSpPr>
            <p:spPr bwMode="auto">
              <a:xfrm>
                <a:off x="4020"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9" name="Rectangle 483"/>
              <p:cNvSpPr>
                <a:spLocks noChangeArrowheads="1"/>
              </p:cNvSpPr>
              <p:nvPr/>
            </p:nvSpPr>
            <p:spPr bwMode="auto">
              <a:xfrm>
                <a:off x="3918" y="227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0" name="Rectangle 484"/>
              <p:cNvSpPr>
                <a:spLocks noChangeArrowheads="1"/>
              </p:cNvSpPr>
              <p:nvPr/>
            </p:nvSpPr>
            <p:spPr bwMode="auto">
              <a:xfrm>
                <a:off x="4122"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1" name="Rectangle 485"/>
              <p:cNvSpPr>
                <a:spLocks noChangeArrowheads="1"/>
              </p:cNvSpPr>
              <p:nvPr/>
            </p:nvSpPr>
            <p:spPr bwMode="auto">
              <a:xfrm>
                <a:off x="4020" y="248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2" name="Rectangle 486"/>
              <p:cNvSpPr>
                <a:spLocks noChangeArrowheads="1"/>
              </p:cNvSpPr>
              <p:nvPr/>
            </p:nvSpPr>
            <p:spPr bwMode="auto">
              <a:xfrm>
                <a:off x="4120" y="2605"/>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43" name="Rectangle 487"/>
              <p:cNvSpPr>
                <a:spLocks noChangeArrowheads="1"/>
              </p:cNvSpPr>
              <p:nvPr/>
            </p:nvSpPr>
            <p:spPr bwMode="auto">
              <a:xfrm>
                <a:off x="4324"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4" name="Rectangle 488"/>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5" name="Rectangle 489"/>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6" name="Freeform 490"/>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7" name="Freeform 491"/>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48" name="Freeform 492"/>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9" name="Freeform 493"/>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0" name="Freeform 494"/>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1" name="Freeform 495"/>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2" name="Freeform 496"/>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3" name="Freeform 497"/>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4" name="Freeform 498"/>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5" name="Freeform 499"/>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6" name="Freeform 500"/>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7" name="Freeform 501"/>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8" name="Freeform 502"/>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9" name="Freeform 503"/>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0" name="Freeform 504"/>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1" name="Freeform 505"/>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2" name="Freeform 506"/>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3" name="Freeform 507"/>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4" name="Freeform 508"/>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5" name="Freeform 509"/>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6" name="Freeform 510"/>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7" name="Freeform 511"/>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8" name="Freeform 512"/>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9" name="Freeform 513"/>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0" name="Freeform 514"/>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1" name="Freeform 515"/>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2" name="Freeform 516"/>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3" name="Freeform 517"/>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4" name="Freeform 518"/>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5" name="Freeform 519"/>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6" name="Freeform 520"/>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7" name="Freeform 521"/>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8" name="Freeform 522"/>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9" name="Freeform 523"/>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0" name="Freeform 524"/>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1" name="Freeform 525"/>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2" name="Freeform 526"/>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3" name="Freeform 527"/>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4" name="Freeform 528"/>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5" name="Freeform 529"/>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6" name="Freeform 530"/>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7" name="Freeform 531"/>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8" name="Freeform 532"/>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9" name="Freeform 533"/>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0" name="Freeform 534"/>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1" name="Freeform 535"/>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2" name="Freeform 536"/>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3" name="Freeform 537"/>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4" name="Freeform 538"/>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5" name="Freeform 539"/>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6" name="Freeform 540"/>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7" name="Freeform 541"/>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8" name="Freeform 542"/>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9" name="Freeform 543"/>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0" name="Freeform 544"/>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1" name="Freeform 545"/>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2" name="Freeform 546"/>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3" name="Freeform 547"/>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4" name="Freeform 548"/>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5" name="Freeform 549"/>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6" name="Freeform 550"/>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7" name="Freeform 551"/>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8" name="Freeform 552"/>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9" name="Freeform 553"/>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0" name="Freeform 554"/>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1" name="Freeform 555"/>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2" name="Freeform 556"/>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3" name="Freeform 557"/>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4" name="Freeform 558"/>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5" name="Freeform 559"/>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6" name="Freeform 560"/>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7" name="Freeform 561"/>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8" name="Freeform 562"/>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9" name="Freeform 563"/>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0" name="Freeform 564"/>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1" name="Freeform 565"/>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2" name="Freeform 566"/>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3" name="Freeform 567"/>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4" name="Freeform 568"/>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5" name="Freeform 569"/>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6" name="Freeform 570"/>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7" name="Freeform 571"/>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8" name="Freeform 572"/>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9" name="Freeform 573"/>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0" name="Freeform 574"/>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1" name="Freeform 575"/>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2" name="Freeform 576"/>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3" name="Freeform 577"/>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4" name="Freeform 578"/>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5" name="Freeform 579"/>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6" name="Freeform 580"/>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7" name="Freeform 581"/>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8" name="Freeform 582"/>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9" name="Freeform 583"/>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0" name="Freeform 584"/>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1" name="Freeform 585"/>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2" name="Freeform 586"/>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3" name="Freeform 587"/>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4" name="Freeform 588"/>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5" name="Freeform 589"/>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6" name="Freeform 590"/>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7" name="Freeform 591"/>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8" name="Freeform 592"/>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9" name="Freeform 593"/>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0" name="Freeform 594"/>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51" name="Freeform 595"/>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2" name="Freeform 596"/>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53" name="Freeform 597"/>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54" name="Freeform 598"/>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555" name="Freeform 599"/>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556" name="Freeform 600"/>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557" name="Freeform 601"/>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path>
                </a:pathLst>
              </a:custGeom>
              <a:grpFill/>
              <a:ln>
                <a:noFill/>
              </a:ln>
            </p:spPr>
            <p:txBody>
              <a:bodyPr vert="horz" wrap="square" lIns="91440" tIns="45720" rIns="91440" bIns="45720" numCol="1" anchor="t" anchorCtr="0" compatLnSpc="1"/>
              <a:lstStyle/>
              <a:p>
                <a:endParaRPr lang="zh-CN" altLang="en-US"/>
              </a:p>
            </p:txBody>
          </p:sp>
          <p:sp>
            <p:nvSpPr>
              <p:cNvPr id="1558" name="Freeform 602"/>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559" name="Freeform 603"/>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path>
                </a:pathLst>
              </a:custGeom>
              <a:grpFill/>
              <a:ln>
                <a:noFill/>
              </a:ln>
            </p:spPr>
            <p:txBody>
              <a:bodyPr vert="horz" wrap="square" lIns="91440" tIns="45720" rIns="91440" bIns="45720" numCol="1" anchor="t" anchorCtr="0" compatLnSpc="1"/>
              <a:lstStyle/>
              <a:p>
                <a:endParaRPr lang="zh-CN" altLang="en-US"/>
              </a:p>
            </p:txBody>
          </p:sp>
          <p:sp>
            <p:nvSpPr>
              <p:cNvPr id="1560" name="Freeform 604"/>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561" name="Freeform 605"/>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path>
                </a:pathLst>
              </a:custGeom>
              <a:grpFill/>
              <a:ln>
                <a:noFill/>
              </a:ln>
            </p:spPr>
            <p:txBody>
              <a:bodyPr vert="horz" wrap="square" lIns="91440" tIns="45720" rIns="91440" bIns="45720" numCol="1" anchor="t" anchorCtr="0" compatLnSpc="1"/>
              <a:lstStyle/>
              <a:p>
                <a:endParaRPr lang="zh-CN" altLang="en-US"/>
              </a:p>
            </p:txBody>
          </p:sp>
          <p:sp>
            <p:nvSpPr>
              <p:cNvPr id="1562" name="Freeform 606"/>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63" name="Freeform 607"/>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64" name="Freeform 608"/>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565" name="Freeform 609"/>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grpSp>
        <p:grpSp>
          <p:nvGrpSpPr>
            <p:cNvPr id="370" name="Group 811"/>
            <p:cNvGrpSpPr/>
            <p:nvPr/>
          </p:nvGrpSpPr>
          <p:grpSpPr bwMode="auto">
            <a:xfrm>
              <a:off x="-4373911" y="-404813"/>
              <a:ext cx="2409908" cy="3767136"/>
              <a:chOff x="4516" y="1332"/>
              <a:chExt cx="1518" cy="2373"/>
            </a:xfrm>
            <a:grpFill/>
          </p:grpSpPr>
          <p:sp>
            <p:nvSpPr>
              <p:cNvPr id="1166" name="Freeform 611"/>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close/>
                  </a:path>
                </a:pathLst>
              </a:custGeom>
              <a:grpFill/>
              <a:ln>
                <a:noFill/>
              </a:ln>
            </p:spPr>
            <p:txBody>
              <a:bodyPr vert="horz" wrap="square" lIns="91440" tIns="45720" rIns="91440" bIns="45720" numCol="1" anchor="t" anchorCtr="0" compatLnSpc="1"/>
              <a:lstStyle/>
              <a:p>
                <a:endParaRPr lang="zh-CN" altLang="en-US"/>
              </a:p>
            </p:txBody>
          </p:sp>
          <p:sp>
            <p:nvSpPr>
              <p:cNvPr id="1167" name="Freeform 612"/>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path>
                </a:pathLst>
              </a:custGeom>
              <a:grpFill/>
              <a:ln>
                <a:noFill/>
              </a:ln>
            </p:spPr>
            <p:txBody>
              <a:bodyPr vert="horz" wrap="square" lIns="91440" tIns="45720" rIns="91440" bIns="45720" numCol="1" anchor="t" anchorCtr="0" compatLnSpc="1"/>
              <a:lstStyle/>
              <a:p>
                <a:endParaRPr lang="zh-CN" altLang="en-US"/>
              </a:p>
            </p:txBody>
          </p:sp>
          <p:sp>
            <p:nvSpPr>
              <p:cNvPr id="1168" name="Freeform 613"/>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169" name="Freeform 614"/>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path>
                </a:pathLst>
              </a:custGeom>
              <a:grpFill/>
              <a:ln>
                <a:noFill/>
              </a:ln>
            </p:spPr>
            <p:txBody>
              <a:bodyPr vert="horz" wrap="square" lIns="91440" tIns="45720" rIns="91440" bIns="45720" numCol="1" anchor="t" anchorCtr="0" compatLnSpc="1"/>
              <a:lstStyle/>
              <a:p>
                <a:endParaRPr lang="zh-CN" altLang="en-US"/>
              </a:p>
            </p:txBody>
          </p:sp>
          <p:sp>
            <p:nvSpPr>
              <p:cNvPr id="1170" name="Freeform 615"/>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close/>
                  </a:path>
                </a:pathLst>
              </a:custGeom>
              <a:grpFill/>
              <a:ln>
                <a:noFill/>
              </a:ln>
            </p:spPr>
            <p:txBody>
              <a:bodyPr vert="horz" wrap="square" lIns="91440" tIns="45720" rIns="91440" bIns="45720" numCol="1" anchor="t" anchorCtr="0" compatLnSpc="1"/>
              <a:lstStyle/>
              <a:p>
                <a:endParaRPr lang="zh-CN" altLang="en-US"/>
              </a:p>
            </p:txBody>
          </p:sp>
          <p:sp>
            <p:nvSpPr>
              <p:cNvPr id="1171" name="Freeform 616"/>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path>
                </a:pathLst>
              </a:custGeom>
              <a:grpFill/>
              <a:ln>
                <a:noFill/>
              </a:ln>
            </p:spPr>
            <p:txBody>
              <a:bodyPr vert="horz" wrap="square" lIns="91440" tIns="45720" rIns="91440" bIns="45720" numCol="1" anchor="t" anchorCtr="0" compatLnSpc="1"/>
              <a:lstStyle/>
              <a:p>
                <a:endParaRPr lang="zh-CN" altLang="en-US"/>
              </a:p>
            </p:txBody>
          </p:sp>
          <p:sp>
            <p:nvSpPr>
              <p:cNvPr id="1172" name="Freeform 617"/>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73" name="Freeform 618"/>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74" name="Freeform 619"/>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175" name="Freeform 620"/>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176" name="Freeform 621"/>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177" name="Freeform 622"/>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path>
                </a:pathLst>
              </a:custGeom>
              <a:grpFill/>
              <a:ln>
                <a:noFill/>
              </a:ln>
            </p:spPr>
            <p:txBody>
              <a:bodyPr vert="horz" wrap="square" lIns="91440" tIns="45720" rIns="91440" bIns="45720" numCol="1" anchor="t" anchorCtr="0" compatLnSpc="1"/>
              <a:lstStyle/>
              <a:p>
                <a:endParaRPr lang="zh-CN" altLang="en-US"/>
              </a:p>
            </p:txBody>
          </p:sp>
          <p:sp>
            <p:nvSpPr>
              <p:cNvPr id="1178" name="Freeform 623"/>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179" name="Freeform 624"/>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180" name="Freeform 625"/>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81" name="Freeform 626"/>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82" name="Freeform 627"/>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183" name="Freeform 628"/>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184" name="Freeform 629"/>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185" name="Freeform 630"/>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186" name="Freeform 631"/>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187" name="Freeform 632"/>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path>
                </a:pathLst>
              </a:custGeom>
              <a:grpFill/>
              <a:ln>
                <a:noFill/>
              </a:ln>
            </p:spPr>
            <p:txBody>
              <a:bodyPr vert="horz" wrap="square" lIns="91440" tIns="45720" rIns="91440" bIns="45720" numCol="1" anchor="t" anchorCtr="0" compatLnSpc="1"/>
              <a:lstStyle/>
              <a:p>
                <a:endParaRPr lang="zh-CN" altLang="en-US"/>
              </a:p>
            </p:txBody>
          </p:sp>
          <p:sp>
            <p:nvSpPr>
              <p:cNvPr id="1188" name="Freeform 633"/>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189" name="Freeform 634"/>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190" name="Freeform 635"/>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91" name="Freeform 636"/>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92" name="Freeform 637"/>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93" name="Freeform 638"/>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94" name="Freeform 639"/>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close/>
                  </a:path>
                </a:pathLst>
              </a:custGeom>
              <a:grpFill/>
              <a:ln>
                <a:noFill/>
              </a:ln>
            </p:spPr>
            <p:txBody>
              <a:bodyPr vert="horz" wrap="square" lIns="91440" tIns="45720" rIns="91440" bIns="45720" numCol="1" anchor="t" anchorCtr="0" compatLnSpc="1"/>
              <a:lstStyle/>
              <a:p>
                <a:endParaRPr lang="zh-CN" altLang="en-US"/>
              </a:p>
            </p:txBody>
          </p:sp>
          <p:sp>
            <p:nvSpPr>
              <p:cNvPr id="1195" name="Freeform 640"/>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path>
                </a:pathLst>
              </a:custGeom>
              <a:grpFill/>
              <a:ln>
                <a:noFill/>
              </a:ln>
            </p:spPr>
            <p:txBody>
              <a:bodyPr vert="horz" wrap="square" lIns="91440" tIns="45720" rIns="91440" bIns="45720" numCol="1" anchor="t" anchorCtr="0" compatLnSpc="1"/>
              <a:lstStyle/>
              <a:p>
                <a:endParaRPr lang="zh-CN" altLang="en-US"/>
              </a:p>
            </p:txBody>
          </p:sp>
          <p:sp>
            <p:nvSpPr>
              <p:cNvPr id="1196" name="Freeform 641"/>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197" name="Freeform 642"/>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198" name="Freeform 643"/>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199" name="Freeform 644"/>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path>
                </a:pathLst>
              </a:custGeom>
              <a:grpFill/>
              <a:ln>
                <a:noFill/>
              </a:ln>
            </p:spPr>
            <p:txBody>
              <a:bodyPr vert="horz" wrap="square" lIns="91440" tIns="45720" rIns="91440" bIns="45720" numCol="1" anchor="t" anchorCtr="0" compatLnSpc="1"/>
              <a:lstStyle/>
              <a:p>
                <a:endParaRPr lang="zh-CN" altLang="en-US"/>
              </a:p>
            </p:txBody>
          </p:sp>
          <p:sp>
            <p:nvSpPr>
              <p:cNvPr id="1200" name="Freeform 645"/>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201" name="Freeform 646"/>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202" name="Freeform 647"/>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203" name="Freeform 648"/>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path>
                </a:pathLst>
              </a:custGeom>
              <a:grpFill/>
              <a:ln>
                <a:noFill/>
              </a:ln>
            </p:spPr>
            <p:txBody>
              <a:bodyPr vert="horz" wrap="square" lIns="91440" tIns="45720" rIns="91440" bIns="45720" numCol="1" anchor="t" anchorCtr="0" compatLnSpc="1"/>
              <a:lstStyle/>
              <a:p>
                <a:endParaRPr lang="zh-CN" altLang="en-US"/>
              </a:p>
            </p:txBody>
          </p:sp>
          <p:sp>
            <p:nvSpPr>
              <p:cNvPr id="1204" name="Freeform 649"/>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close/>
                  </a:path>
                </a:pathLst>
              </a:custGeom>
              <a:grpFill/>
              <a:ln>
                <a:noFill/>
              </a:ln>
            </p:spPr>
            <p:txBody>
              <a:bodyPr vert="horz" wrap="square" lIns="91440" tIns="45720" rIns="91440" bIns="45720" numCol="1" anchor="t" anchorCtr="0" compatLnSpc="1"/>
              <a:lstStyle/>
              <a:p>
                <a:endParaRPr lang="zh-CN" altLang="en-US"/>
              </a:p>
            </p:txBody>
          </p:sp>
          <p:sp>
            <p:nvSpPr>
              <p:cNvPr id="1205" name="Freeform 650"/>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path>
                </a:pathLst>
              </a:custGeom>
              <a:grpFill/>
              <a:ln>
                <a:noFill/>
              </a:ln>
            </p:spPr>
            <p:txBody>
              <a:bodyPr vert="horz" wrap="square" lIns="91440" tIns="45720" rIns="91440" bIns="45720" numCol="1" anchor="t" anchorCtr="0" compatLnSpc="1"/>
              <a:lstStyle/>
              <a:p>
                <a:endParaRPr lang="zh-CN" altLang="en-US"/>
              </a:p>
            </p:txBody>
          </p:sp>
          <p:sp>
            <p:nvSpPr>
              <p:cNvPr id="1206" name="Freeform 651"/>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close/>
                  </a:path>
                </a:pathLst>
              </a:custGeom>
              <a:grpFill/>
              <a:ln>
                <a:noFill/>
              </a:ln>
            </p:spPr>
            <p:txBody>
              <a:bodyPr vert="horz" wrap="square" lIns="91440" tIns="45720" rIns="91440" bIns="45720" numCol="1" anchor="t" anchorCtr="0" compatLnSpc="1"/>
              <a:lstStyle/>
              <a:p>
                <a:endParaRPr lang="zh-CN" altLang="en-US"/>
              </a:p>
            </p:txBody>
          </p:sp>
          <p:sp>
            <p:nvSpPr>
              <p:cNvPr id="1207" name="Freeform 652"/>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path>
                </a:pathLst>
              </a:custGeom>
              <a:grpFill/>
              <a:ln>
                <a:noFill/>
              </a:ln>
            </p:spPr>
            <p:txBody>
              <a:bodyPr vert="horz" wrap="square" lIns="91440" tIns="45720" rIns="91440" bIns="45720" numCol="1" anchor="t" anchorCtr="0" compatLnSpc="1"/>
              <a:lstStyle/>
              <a:p>
                <a:endParaRPr lang="zh-CN" altLang="en-US"/>
              </a:p>
            </p:txBody>
          </p:sp>
          <p:sp>
            <p:nvSpPr>
              <p:cNvPr id="1208" name="Freeform 653"/>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209" name="Freeform 654"/>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210" name="Freeform 655"/>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211" name="Freeform 656"/>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path>
                </a:pathLst>
              </a:custGeom>
              <a:grpFill/>
              <a:ln>
                <a:noFill/>
              </a:ln>
            </p:spPr>
            <p:txBody>
              <a:bodyPr vert="horz" wrap="square" lIns="91440" tIns="45720" rIns="91440" bIns="45720" numCol="1" anchor="t" anchorCtr="0" compatLnSpc="1"/>
              <a:lstStyle/>
              <a:p>
                <a:endParaRPr lang="zh-CN" altLang="en-US"/>
              </a:p>
            </p:txBody>
          </p:sp>
          <p:sp>
            <p:nvSpPr>
              <p:cNvPr id="1212" name="Freeform 657"/>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13" name="Freeform 658"/>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14" name="Freeform 659"/>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close/>
                  </a:path>
                </a:pathLst>
              </a:custGeom>
              <a:grpFill/>
              <a:ln>
                <a:noFill/>
              </a:ln>
            </p:spPr>
            <p:txBody>
              <a:bodyPr vert="horz" wrap="square" lIns="91440" tIns="45720" rIns="91440" bIns="45720" numCol="1" anchor="t" anchorCtr="0" compatLnSpc="1"/>
              <a:lstStyle/>
              <a:p>
                <a:endParaRPr lang="zh-CN" altLang="en-US"/>
              </a:p>
            </p:txBody>
          </p:sp>
          <p:sp>
            <p:nvSpPr>
              <p:cNvPr id="1215" name="Freeform 660"/>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path>
                </a:pathLst>
              </a:custGeom>
              <a:grpFill/>
              <a:ln>
                <a:noFill/>
              </a:ln>
            </p:spPr>
            <p:txBody>
              <a:bodyPr vert="horz" wrap="square" lIns="91440" tIns="45720" rIns="91440" bIns="45720" numCol="1" anchor="t" anchorCtr="0" compatLnSpc="1"/>
              <a:lstStyle/>
              <a:p>
                <a:endParaRPr lang="zh-CN" altLang="en-US"/>
              </a:p>
            </p:txBody>
          </p:sp>
          <p:sp>
            <p:nvSpPr>
              <p:cNvPr id="1216" name="Freeform 661"/>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217" name="Freeform 662"/>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218" name="Freeform 663"/>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close/>
                  </a:path>
                </a:pathLst>
              </a:custGeom>
              <a:grpFill/>
              <a:ln>
                <a:noFill/>
              </a:ln>
            </p:spPr>
            <p:txBody>
              <a:bodyPr vert="horz" wrap="square" lIns="91440" tIns="45720" rIns="91440" bIns="45720" numCol="1" anchor="t" anchorCtr="0" compatLnSpc="1"/>
              <a:lstStyle/>
              <a:p>
                <a:endParaRPr lang="zh-CN" altLang="en-US"/>
              </a:p>
            </p:txBody>
          </p:sp>
          <p:sp>
            <p:nvSpPr>
              <p:cNvPr id="1219" name="Freeform 664"/>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path>
                </a:pathLst>
              </a:custGeom>
              <a:grpFill/>
              <a:ln>
                <a:noFill/>
              </a:ln>
            </p:spPr>
            <p:txBody>
              <a:bodyPr vert="horz" wrap="square" lIns="91440" tIns="45720" rIns="91440" bIns="45720" numCol="1" anchor="t" anchorCtr="0" compatLnSpc="1"/>
              <a:lstStyle/>
              <a:p>
                <a:endParaRPr lang="zh-CN" altLang="en-US"/>
              </a:p>
            </p:txBody>
          </p:sp>
          <p:sp>
            <p:nvSpPr>
              <p:cNvPr id="1220" name="Freeform 665"/>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221" name="Freeform 666"/>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222" name="Freeform 667"/>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3" name="Freeform 668"/>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4" name="Freeform 669"/>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225" name="Freeform 670"/>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226" name="Freeform 671"/>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7" name="Freeform 672"/>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8" name="Freeform 673"/>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229" name="Freeform 674"/>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230" name="Freeform 675"/>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close/>
                  </a:path>
                </a:pathLst>
              </a:custGeom>
              <a:grpFill/>
              <a:ln>
                <a:noFill/>
              </a:ln>
            </p:spPr>
            <p:txBody>
              <a:bodyPr vert="horz" wrap="square" lIns="91440" tIns="45720" rIns="91440" bIns="45720" numCol="1" anchor="t" anchorCtr="0" compatLnSpc="1"/>
              <a:lstStyle/>
              <a:p>
                <a:endParaRPr lang="zh-CN" altLang="en-US"/>
              </a:p>
            </p:txBody>
          </p:sp>
          <p:sp>
            <p:nvSpPr>
              <p:cNvPr id="1231" name="Freeform 676"/>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path>
                </a:pathLst>
              </a:custGeom>
              <a:grpFill/>
              <a:ln>
                <a:noFill/>
              </a:ln>
            </p:spPr>
            <p:txBody>
              <a:bodyPr vert="horz" wrap="square" lIns="91440" tIns="45720" rIns="91440" bIns="45720" numCol="1" anchor="t" anchorCtr="0" compatLnSpc="1"/>
              <a:lstStyle/>
              <a:p>
                <a:endParaRPr lang="zh-CN" altLang="en-US"/>
              </a:p>
            </p:txBody>
          </p:sp>
          <p:sp>
            <p:nvSpPr>
              <p:cNvPr id="1232" name="Freeform 677"/>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233" name="Freeform 678"/>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234" name="Freeform 679"/>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close/>
                  </a:path>
                </a:pathLst>
              </a:custGeom>
              <a:grpFill/>
              <a:ln>
                <a:noFill/>
              </a:ln>
            </p:spPr>
            <p:txBody>
              <a:bodyPr vert="horz" wrap="square" lIns="91440" tIns="45720" rIns="91440" bIns="45720" numCol="1" anchor="t" anchorCtr="0" compatLnSpc="1"/>
              <a:lstStyle/>
              <a:p>
                <a:endParaRPr lang="zh-CN" altLang="en-US"/>
              </a:p>
            </p:txBody>
          </p:sp>
          <p:sp>
            <p:nvSpPr>
              <p:cNvPr id="1235" name="Freeform 680"/>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path>
                </a:pathLst>
              </a:custGeom>
              <a:grpFill/>
              <a:ln>
                <a:noFill/>
              </a:ln>
            </p:spPr>
            <p:txBody>
              <a:bodyPr vert="horz" wrap="square" lIns="91440" tIns="45720" rIns="91440" bIns="45720" numCol="1" anchor="t" anchorCtr="0" compatLnSpc="1"/>
              <a:lstStyle/>
              <a:p>
                <a:endParaRPr lang="zh-CN" altLang="en-US"/>
              </a:p>
            </p:txBody>
          </p:sp>
          <p:sp>
            <p:nvSpPr>
              <p:cNvPr id="1236" name="Freeform 681"/>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37" name="Freeform 682"/>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38" name="Rectangle 683"/>
              <p:cNvSpPr>
                <a:spLocks noChangeArrowheads="1"/>
              </p:cNvSpPr>
              <p:nvPr/>
            </p:nvSpPr>
            <p:spPr bwMode="auto">
              <a:xfrm>
                <a:off x="4682" y="1332"/>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239" name="Freeform 684"/>
              <p:cNvSpPr/>
              <p:nvPr/>
            </p:nvSpPr>
            <p:spPr bwMode="auto">
              <a:xfrm>
                <a:off x="4682" y="1332"/>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0" name="Freeform 685"/>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241" name="Freeform 686"/>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2" name="Rectangle 687"/>
              <p:cNvSpPr>
                <a:spLocks noChangeArrowheads="1"/>
              </p:cNvSpPr>
              <p:nvPr/>
            </p:nvSpPr>
            <p:spPr bwMode="auto">
              <a:xfrm>
                <a:off x="555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3" name="Rectangle 688"/>
              <p:cNvSpPr>
                <a:spLocks noChangeArrowheads="1"/>
              </p:cNvSpPr>
              <p:nvPr/>
            </p:nvSpPr>
            <p:spPr bwMode="auto">
              <a:xfrm>
                <a:off x="55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4" name="Rectangle 689"/>
              <p:cNvSpPr>
                <a:spLocks noChangeArrowheads="1"/>
              </p:cNvSpPr>
              <p:nvPr/>
            </p:nvSpPr>
            <p:spPr bwMode="auto">
              <a:xfrm>
                <a:off x="55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5" name="Rectangle 690"/>
              <p:cNvSpPr>
                <a:spLocks noChangeArrowheads="1"/>
              </p:cNvSpPr>
              <p:nvPr/>
            </p:nvSpPr>
            <p:spPr bwMode="auto">
              <a:xfrm>
                <a:off x="555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6" name="Rectangle 691"/>
              <p:cNvSpPr>
                <a:spLocks noChangeArrowheads="1"/>
              </p:cNvSpPr>
              <p:nvPr/>
            </p:nvSpPr>
            <p:spPr bwMode="auto">
              <a:xfrm>
                <a:off x="5570" y="17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7" name="Rectangle 692"/>
              <p:cNvSpPr>
                <a:spLocks noChangeArrowheads="1"/>
              </p:cNvSpPr>
              <p:nvPr/>
            </p:nvSpPr>
            <p:spPr bwMode="auto">
              <a:xfrm>
                <a:off x="5550" y="1768"/>
                <a:ext cx="20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8" name="Rectangle 693"/>
              <p:cNvSpPr>
                <a:spLocks noChangeArrowheads="1"/>
              </p:cNvSpPr>
              <p:nvPr/>
            </p:nvSpPr>
            <p:spPr bwMode="auto">
              <a:xfrm>
                <a:off x="555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9" name="Rectangle 694"/>
              <p:cNvSpPr>
                <a:spLocks noChangeArrowheads="1"/>
              </p:cNvSpPr>
              <p:nvPr/>
            </p:nvSpPr>
            <p:spPr bwMode="auto">
              <a:xfrm>
                <a:off x="5570" y="1824"/>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0" name="Rectangle 695"/>
              <p:cNvSpPr>
                <a:spLocks noChangeArrowheads="1"/>
              </p:cNvSpPr>
              <p:nvPr/>
            </p:nvSpPr>
            <p:spPr bwMode="auto">
              <a:xfrm>
                <a:off x="5614" y="1824"/>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1" name="Rectangle 696"/>
              <p:cNvSpPr>
                <a:spLocks noChangeArrowheads="1"/>
              </p:cNvSpPr>
              <p:nvPr/>
            </p:nvSpPr>
            <p:spPr bwMode="auto">
              <a:xfrm>
                <a:off x="5550"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2" name="Rectangle 697"/>
              <p:cNvSpPr>
                <a:spLocks noChangeArrowheads="1"/>
              </p:cNvSpPr>
              <p:nvPr/>
            </p:nvSpPr>
            <p:spPr bwMode="auto">
              <a:xfrm>
                <a:off x="5592" y="1936"/>
                <a:ext cx="100"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3" name="Rectangle 698"/>
              <p:cNvSpPr>
                <a:spLocks noChangeArrowheads="1"/>
              </p:cNvSpPr>
              <p:nvPr/>
            </p:nvSpPr>
            <p:spPr bwMode="auto">
              <a:xfrm>
                <a:off x="5656" y="1993"/>
                <a:ext cx="3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4" name="Rectangle 699"/>
              <p:cNvSpPr>
                <a:spLocks noChangeArrowheads="1"/>
              </p:cNvSpPr>
              <p:nvPr/>
            </p:nvSpPr>
            <p:spPr bwMode="auto">
              <a:xfrm>
                <a:off x="5550"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5" name="Rectangle 700"/>
              <p:cNvSpPr>
                <a:spLocks noChangeArrowheads="1"/>
              </p:cNvSpPr>
              <p:nvPr/>
            </p:nvSpPr>
            <p:spPr bwMode="auto">
              <a:xfrm>
                <a:off x="5592" y="204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6" name="Rectangle 701"/>
              <p:cNvSpPr>
                <a:spLocks noChangeArrowheads="1"/>
              </p:cNvSpPr>
              <p:nvPr/>
            </p:nvSpPr>
            <p:spPr bwMode="auto">
              <a:xfrm>
                <a:off x="5570" y="21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7" name="Rectangle 702"/>
              <p:cNvSpPr>
                <a:spLocks noChangeArrowheads="1"/>
              </p:cNvSpPr>
              <p:nvPr/>
            </p:nvSpPr>
            <p:spPr bwMode="auto">
              <a:xfrm>
                <a:off x="5614" y="2161"/>
                <a:ext cx="20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8" name="Rectangle 703"/>
              <p:cNvSpPr>
                <a:spLocks noChangeArrowheads="1"/>
              </p:cNvSpPr>
              <p:nvPr/>
            </p:nvSpPr>
            <p:spPr bwMode="auto">
              <a:xfrm>
                <a:off x="5550" y="232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9" name="Rectangle 704"/>
              <p:cNvSpPr>
                <a:spLocks noChangeArrowheads="1"/>
              </p:cNvSpPr>
              <p:nvPr/>
            </p:nvSpPr>
            <p:spPr bwMode="auto">
              <a:xfrm>
                <a:off x="5592" y="232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0" name="Rectangle 705"/>
              <p:cNvSpPr>
                <a:spLocks noChangeArrowheads="1"/>
              </p:cNvSpPr>
              <p:nvPr/>
            </p:nvSpPr>
            <p:spPr bwMode="auto">
              <a:xfrm>
                <a:off x="5656" y="232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1" name="Rectangle 706"/>
              <p:cNvSpPr>
                <a:spLocks noChangeArrowheads="1"/>
              </p:cNvSpPr>
              <p:nvPr/>
            </p:nvSpPr>
            <p:spPr bwMode="auto">
              <a:xfrm>
                <a:off x="557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2" name="Rectangle 707"/>
              <p:cNvSpPr>
                <a:spLocks noChangeArrowheads="1"/>
              </p:cNvSpPr>
              <p:nvPr/>
            </p:nvSpPr>
            <p:spPr bwMode="auto">
              <a:xfrm>
                <a:off x="5570" y="244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3" name="Rectangle 708"/>
              <p:cNvSpPr>
                <a:spLocks noChangeArrowheads="1"/>
              </p:cNvSpPr>
              <p:nvPr/>
            </p:nvSpPr>
            <p:spPr bwMode="auto">
              <a:xfrm>
                <a:off x="5550"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4" name="Rectangle 709"/>
              <p:cNvSpPr>
                <a:spLocks noChangeArrowheads="1"/>
              </p:cNvSpPr>
              <p:nvPr/>
            </p:nvSpPr>
            <p:spPr bwMode="auto">
              <a:xfrm>
                <a:off x="5592" y="2499"/>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5" name="Rectangle 710"/>
              <p:cNvSpPr>
                <a:spLocks noChangeArrowheads="1"/>
              </p:cNvSpPr>
              <p:nvPr/>
            </p:nvSpPr>
            <p:spPr bwMode="auto">
              <a:xfrm>
                <a:off x="5550" y="2555"/>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6" name="Rectangle 711"/>
              <p:cNvSpPr>
                <a:spLocks noChangeArrowheads="1"/>
              </p:cNvSpPr>
              <p:nvPr/>
            </p:nvSpPr>
            <p:spPr bwMode="auto">
              <a:xfrm>
                <a:off x="559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7" name="Rectangle 712"/>
              <p:cNvSpPr>
                <a:spLocks noChangeArrowheads="1"/>
              </p:cNvSpPr>
              <p:nvPr/>
            </p:nvSpPr>
            <p:spPr bwMode="auto">
              <a:xfrm>
                <a:off x="5636"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8" name="Rectangle 713"/>
              <p:cNvSpPr>
                <a:spLocks noChangeArrowheads="1"/>
              </p:cNvSpPr>
              <p:nvPr/>
            </p:nvSpPr>
            <p:spPr bwMode="auto">
              <a:xfrm>
                <a:off x="565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9" name="Rectangle 714"/>
              <p:cNvSpPr>
                <a:spLocks noChangeArrowheads="1"/>
              </p:cNvSpPr>
              <p:nvPr/>
            </p:nvSpPr>
            <p:spPr bwMode="auto">
              <a:xfrm>
                <a:off x="5550" y="272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0" name="Rectangle 715"/>
              <p:cNvSpPr>
                <a:spLocks noChangeArrowheads="1"/>
              </p:cNvSpPr>
              <p:nvPr/>
            </p:nvSpPr>
            <p:spPr bwMode="auto">
              <a:xfrm>
                <a:off x="5592" y="2724"/>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1" name="Rectangle 716"/>
              <p:cNvSpPr>
                <a:spLocks noChangeArrowheads="1"/>
              </p:cNvSpPr>
              <p:nvPr/>
            </p:nvSpPr>
            <p:spPr bwMode="auto">
              <a:xfrm>
                <a:off x="557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2" name="Rectangle 717"/>
              <p:cNvSpPr>
                <a:spLocks noChangeArrowheads="1"/>
              </p:cNvSpPr>
              <p:nvPr/>
            </p:nvSpPr>
            <p:spPr bwMode="auto">
              <a:xfrm>
                <a:off x="5614" y="2780"/>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3" name="Rectangle 718"/>
              <p:cNvSpPr>
                <a:spLocks noChangeArrowheads="1"/>
              </p:cNvSpPr>
              <p:nvPr/>
            </p:nvSpPr>
            <p:spPr bwMode="auto">
              <a:xfrm>
                <a:off x="5550"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4" name="Rectangle 719"/>
              <p:cNvSpPr>
                <a:spLocks noChangeArrowheads="1"/>
              </p:cNvSpPr>
              <p:nvPr/>
            </p:nvSpPr>
            <p:spPr bwMode="auto">
              <a:xfrm>
                <a:off x="559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5" name="Rectangle 720"/>
              <p:cNvSpPr>
                <a:spLocks noChangeArrowheads="1"/>
              </p:cNvSpPr>
              <p:nvPr/>
            </p:nvSpPr>
            <p:spPr bwMode="auto">
              <a:xfrm>
                <a:off x="5744"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6" name="Rectangle 721"/>
              <p:cNvSpPr>
                <a:spLocks noChangeArrowheads="1"/>
              </p:cNvSpPr>
              <p:nvPr/>
            </p:nvSpPr>
            <p:spPr bwMode="auto">
              <a:xfrm>
                <a:off x="576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7" name="Rectangle 722"/>
              <p:cNvSpPr>
                <a:spLocks noChangeArrowheads="1"/>
              </p:cNvSpPr>
              <p:nvPr/>
            </p:nvSpPr>
            <p:spPr bwMode="auto">
              <a:xfrm>
                <a:off x="5786"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8" name="Rectangle 723"/>
              <p:cNvSpPr>
                <a:spLocks noChangeArrowheads="1"/>
              </p:cNvSpPr>
              <p:nvPr/>
            </p:nvSpPr>
            <p:spPr bwMode="auto">
              <a:xfrm>
                <a:off x="568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9" name="Rectangle 724"/>
              <p:cNvSpPr>
                <a:spLocks noChangeArrowheads="1"/>
              </p:cNvSpPr>
              <p:nvPr/>
            </p:nvSpPr>
            <p:spPr bwMode="auto">
              <a:xfrm>
                <a:off x="5722" y="1710"/>
                <a:ext cx="2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0" name="Rectangle 725"/>
              <p:cNvSpPr>
                <a:spLocks noChangeArrowheads="1"/>
              </p:cNvSpPr>
              <p:nvPr/>
            </p:nvSpPr>
            <p:spPr bwMode="auto">
              <a:xfrm>
                <a:off x="568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1" name="Rectangle 726"/>
              <p:cNvSpPr>
                <a:spLocks noChangeArrowheads="1"/>
              </p:cNvSpPr>
              <p:nvPr/>
            </p:nvSpPr>
            <p:spPr bwMode="auto">
              <a:xfrm>
                <a:off x="5786" y="18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2" name="Rectangle 727"/>
              <p:cNvSpPr>
                <a:spLocks noChangeArrowheads="1"/>
              </p:cNvSpPr>
              <p:nvPr/>
            </p:nvSpPr>
            <p:spPr bwMode="auto">
              <a:xfrm>
                <a:off x="5700" y="199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3" name="Rectangle 728"/>
              <p:cNvSpPr>
                <a:spLocks noChangeArrowheads="1"/>
              </p:cNvSpPr>
              <p:nvPr/>
            </p:nvSpPr>
            <p:spPr bwMode="auto">
              <a:xfrm>
                <a:off x="5786"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4" name="Rectangle 729"/>
              <p:cNvSpPr>
                <a:spLocks noChangeArrowheads="1"/>
              </p:cNvSpPr>
              <p:nvPr/>
            </p:nvSpPr>
            <p:spPr bwMode="auto">
              <a:xfrm>
                <a:off x="5636" y="227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5" name="Rectangle 730"/>
              <p:cNvSpPr>
                <a:spLocks noChangeArrowheads="1"/>
              </p:cNvSpPr>
              <p:nvPr/>
            </p:nvSpPr>
            <p:spPr bwMode="auto">
              <a:xfrm>
                <a:off x="574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6" name="Rectangle 731"/>
              <p:cNvSpPr>
                <a:spLocks noChangeArrowheads="1"/>
              </p:cNvSpPr>
              <p:nvPr/>
            </p:nvSpPr>
            <p:spPr bwMode="auto">
              <a:xfrm>
                <a:off x="5786"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7" name="Rectangle 732"/>
              <p:cNvSpPr>
                <a:spLocks noChangeArrowheads="1"/>
              </p:cNvSpPr>
              <p:nvPr/>
            </p:nvSpPr>
            <p:spPr bwMode="auto">
              <a:xfrm>
                <a:off x="5656" y="2387"/>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8" name="Rectangle 733"/>
              <p:cNvSpPr>
                <a:spLocks noChangeArrowheads="1"/>
              </p:cNvSpPr>
              <p:nvPr/>
            </p:nvSpPr>
            <p:spPr bwMode="auto">
              <a:xfrm>
                <a:off x="5786"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9" name="Rectangle 734"/>
              <p:cNvSpPr>
                <a:spLocks noChangeArrowheads="1"/>
              </p:cNvSpPr>
              <p:nvPr/>
            </p:nvSpPr>
            <p:spPr bwMode="auto">
              <a:xfrm>
                <a:off x="5786"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90" name="Rectangle 735"/>
              <p:cNvSpPr>
                <a:spLocks noChangeArrowheads="1"/>
              </p:cNvSpPr>
              <p:nvPr/>
            </p:nvSpPr>
            <p:spPr bwMode="auto">
              <a:xfrm>
                <a:off x="578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91" name="Rectangle 736"/>
              <p:cNvSpPr>
                <a:spLocks noChangeArrowheads="1"/>
              </p:cNvSpPr>
              <p:nvPr/>
            </p:nvSpPr>
            <p:spPr bwMode="auto">
              <a:xfrm>
                <a:off x="5700" y="266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2" name="Rectangle 737"/>
              <p:cNvSpPr>
                <a:spLocks noChangeArrowheads="1"/>
              </p:cNvSpPr>
              <p:nvPr/>
            </p:nvSpPr>
            <p:spPr bwMode="auto">
              <a:xfrm>
                <a:off x="57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3" name="Rectangle 738"/>
              <p:cNvSpPr>
                <a:spLocks noChangeArrowheads="1"/>
              </p:cNvSpPr>
              <p:nvPr/>
            </p:nvSpPr>
            <p:spPr bwMode="auto">
              <a:xfrm>
                <a:off x="5786"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4" name="Rectangle 739"/>
              <p:cNvSpPr>
                <a:spLocks noChangeArrowheads="1"/>
              </p:cNvSpPr>
              <p:nvPr/>
            </p:nvSpPr>
            <p:spPr bwMode="auto">
              <a:xfrm>
                <a:off x="570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5" name="Rectangle 740"/>
              <p:cNvSpPr>
                <a:spLocks noChangeArrowheads="1"/>
              </p:cNvSpPr>
              <p:nvPr/>
            </p:nvSpPr>
            <p:spPr bwMode="auto">
              <a:xfrm>
                <a:off x="559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6" name="Rectangle 741"/>
              <p:cNvSpPr>
                <a:spLocks noChangeArrowheads="1"/>
              </p:cNvSpPr>
              <p:nvPr/>
            </p:nvSpPr>
            <p:spPr bwMode="auto">
              <a:xfrm>
                <a:off x="572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7" name="Rectangle 742"/>
              <p:cNvSpPr>
                <a:spLocks noChangeArrowheads="1"/>
              </p:cNvSpPr>
              <p:nvPr/>
            </p:nvSpPr>
            <p:spPr bwMode="auto">
              <a:xfrm>
                <a:off x="5550"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8" name="Rectangle 743"/>
              <p:cNvSpPr>
                <a:spLocks noChangeArrowheads="1"/>
              </p:cNvSpPr>
              <p:nvPr/>
            </p:nvSpPr>
            <p:spPr bwMode="auto">
              <a:xfrm>
                <a:off x="563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9" name="Rectangle 744"/>
              <p:cNvSpPr>
                <a:spLocks noChangeArrowheads="1"/>
              </p:cNvSpPr>
              <p:nvPr/>
            </p:nvSpPr>
            <p:spPr bwMode="auto">
              <a:xfrm>
                <a:off x="5658"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0" name="Rectangle 745"/>
              <p:cNvSpPr>
                <a:spLocks noChangeArrowheads="1"/>
              </p:cNvSpPr>
              <p:nvPr/>
            </p:nvSpPr>
            <p:spPr bwMode="auto">
              <a:xfrm>
                <a:off x="5656"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1" name="Rectangle 746"/>
              <p:cNvSpPr>
                <a:spLocks noChangeArrowheads="1"/>
              </p:cNvSpPr>
              <p:nvPr/>
            </p:nvSpPr>
            <p:spPr bwMode="auto">
              <a:xfrm>
                <a:off x="5614"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2" name="Rectangle 747"/>
              <p:cNvSpPr>
                <a:spLocks noChangeArrowheads="1"/>
              </p:cNvSpPr>
              <p:nvPr/>
            </p:nvSpPr>
            <p:spPr bwMode="auto">
              <a:xfrm>
                <a:off x="555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3" name="Rectangle 748"/>
              <p:cNvSpPr>
                <a:spLocks noChangeArrowheads="1"/>
              </p:cNvSpPr>
              <p:nvPr/>
            </p:nvSpPr>
            <p:spPr bwMode="auto">
              <a:xfrm>
                <a:off x="559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4" name="Rectangle 749"/>
              <p:cNvSpPr>
                <a:spLocks noChangeArrowheads="1"/>
              </p:cNvSpPr>
              <p:nvPr/>
            </p:nvSpPr>
            <p:spPr bwMode="auto">
              <a:xfrm>
                <a:off x="5614"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5" name="Rectangle 750"/>
              <p:cNvSpPr>
                <a:spLocks noChangeArrowheads="1"/>
              </p:cNvSpPr>
              <p:nvPr/>
            </p:nvSpPr>
            <p:spPr bwMode="auto">
              <a:xfrm>
                <a:off x="5722"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6" name="Rectangle 751"/>
              <p:cNvSpPr>
                <a:spLocks noChangeArrowheads="1"/>
              </p:cNvSpPr>
              <p:nvPr/>
            </p:nvSpPr>
            <p:spPr bwMode="auto">
              <a:xfrm>
                <a:off x="5550"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7" name="Rectangle 752"/>
              <p:cNvSpPr>
                <a:spLocks noChangeArrowheads="1"/>
              </p:cNvSpPr>
              <p:nvPr/>
            </p:nvSpPr>
            <p:spPr bwMode="auto">
              <a:xfrm>
                <a:off x="5700" y="31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8" name="Rectangle 753"/>
              <p:cNvSpPr>
                <a:spLocks noChangeArrowheads="1"/>
              </p:cNvSpPr>
              <p:nvPr/>
            </p:nvSpPr>
            <p:spPr bwMode="auto">
              <a:xfrm>
                <a:off x="5614"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9" name="Rectangle 754"/>
              <p:cNvSpPr>
                <a:spLocks noChangeArrowheads="1"/>
              </p:cNvSpPr>
              <p:nvPr/>
            </p:nvSpPr>
            <p:spPr bwMode="auto">
              <a:xfrm>
                <a:off x="568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0" name="Rectangle 755"/>
              <p:cNvSpPr>
                <a:spLocks noChangeArrowheads="1"/>
              </p:cNvSpPr>
              <p:nvPr/>
            </p:nvSpPr>
            <p:spPr bwMode="auto">
              <a:xfrm>
                <a:off x="5550"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1" name="Rectangle 756"/>
              <p:cNvSpPr>
                <a:spLocks noChangeArrowheads="1"/>
              </p:cNvSpPr>
              <p:nvPr/>
            </p:nvSpPr>
            <p:spPr bwMode="auto">
              <a:xfrm>
                <a:off x="5656" y="3294"/>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2" name="Rectangle 757"/>
              <p:cNvSpPr>
                <a:spLocks noChangeArrowheads="1"/>
              </p:cNvSpPr>
              <p:nvPr/>
            </p:nvSpPr>
            <p:spPr bwMode="auto">
              <a:xfrm>
                <a:off x="5614"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3" name="Rectangle 758"/>
              <p:cNvSpPr>
                <a:spLocks noChangeArrowheads="1"/>
              </p:cNvSpPr>
              <p:nvPr/>
            </p:nvSpPr>
            <p:spPr bwMode="auto">
              <a:xfrm>
                <a:off x="5550"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4" name="Rectangle 759"/>
              <p:cNvSpPr>
                <a:spLocks noChangeArrowheads="1"/>
              </p:cNvSpPr>
              <p:nvPr/>
            </p:nvSpPr>
            <p:spPr bwMode="auto">
              <a:xfrm>
                <a:off x="565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5" name="Rectangle 760"/>
              <p:cNvSpPr>
                <a:spLocks noChangeArrowheads="1"/>
              </p:cNvSpPr>
              <p:nvPr/>
            </p:nvSpPr>
            <p:spPr bwMode="auto">
              <a:xfrm>
                <a:off x="578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6" name="Rectangle 761"/>
              <p:cNvSpPr>
                <a:spLocks noChangeArrowheads="1"/>
              </p:cNvSpPr>
              <p:nvPr/>
            </p:nvSpPr>
            <p:spPr bwMode="auto">
              <a:xfrm>
                <a:off x="5786" y="350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7" name="Rectangle 762"/>
              <p:cNvSpPr>
                <a:spLocks noChangeArrowheads="1"/>
              </p:cNvSpPr>
              <p:nvPr/>
            </p:nvSpPr>
            <p:spPr bwMode="auto">
              <a:xfrm>
                <a:off x="5550" y="356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8" name="Rectangle 763"/>
              <p:cNvSpPr>
                <a:spLocks noChangeArrowheads="1"/>
              </p:cNvSpPr>
              <p:nvPr/>
            </p:nvSpPr>
            <p:spPr bwMode="auto">
              <a:xfrm>
                <a:off x="565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9" name="Rectangle 764"/>
              <p:cNvSpPr>
                <a:spLocks noChangeArrowheads="1"/>
              </p:cNvSpPr>
              <p:nvPr/>
            </p:nvSpPr>
            <p:spPr bwMode="auto">
              <a:xfrm>
                <a:off x="5656" y="367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0" name="Rectangle 765"/>
              <p:cNvSpPr>
                <a:spLocks noChangeArrowheads="1"/>
              </p:cNvSpPr>
              <p:nvPr/>
            </p:nvSpPr>
            <p:spPr bwMode="auto">
              <a:xfrm>
                <a:off x="578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1" name="Rectangle 766"/>
              <p:cNvSpPr>
                <a:spLocks noChangeArrowheads="1"/>
              </p:cNvSpPr>
              <p:nvPr/>
            </p:nvSpPr>
            <p:spPr bwMode="auto">
              <a:xfrm>
                <a:off x="578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2" name="Rectangle 767"/>
              <p:cNvSpPr>
                <a:spLocks noChangeArrowheads="1"/>
              </p:cNvSpPr>
              <p:nvPr/>
            </p:nvSpPr>
            <p:spPr bwMode="auto">
              <a:xfrm>
                <a:off x="580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3" name="Rectangle 768"/>
              <p:cNvSpPr>
                <a:spLocks noChangeArrowheads="1"/>
              </p:cNvSpPr>
              <p:nvPr/>
            </p:nvSpPr>
            <p:spPr bwMode="auto">
              <a:xfrm>
                <a:off x="5828"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4" name="Rectangle 769"/>
              <p:cNvSpPr>
                <a:spLocks noChangeArrowheads="1"/>
              </p:cNvSpPr>
              <p:nvPr/>
            </p:nvSpPr>
            <p:spPr bwMode="auto">
              <a:xfrm>
                <a:off x="58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5" name="Rectangle 770"/>
              <p:cNvSpPr>
                <a:spLocks noChangeArrowheads="1"/>
              </p:cNvSpPr>
              <p:nvPr/>
            </p:nvSpPr>
            <p:spPr bwMode="auto">
              <a:xfrm>
                <a:off x="58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6" name="Rectangle 771"/>
              <p:cNvSpPr>
                <a:spLocks noChangeArrowheads="1"/>
              </p:cNvSpPr>
              <p:nvPr/>
            </p:nvSpPr>
            <p:spPr bwMode="auto">
              <a:xfrm>
                <a:off x="589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7" name="Rectangle 772"/>
              <p:cNvSpPr>
                <a:spLocks noChangeArrowheads="1"/>
              </p:cNvSpPr>
              <p:nvPr/>
            </p:nvSpPr>
            <p:spPr bwMode="auto">
              <a:xfrm>
                <a:off x="5806" y="1880"/>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8" name="Rectangle 773"/>
              <p:cNvSpPr>
                <a:spLocks noChangeArrowheads="1"/>
              </p:cNvSpPr>
              <p:nvPr/>
            </p:nvSpPr>
            <p:spPr bwMode="auto">
              <a:xfrm>
                <a:off x="5784"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9" name="Rectangle 774"/>
              <p:cNvSpPr>
                <a:spLocks noChangeArrowheads="1"/>
              </p:cNvSpPr>
              <p:nvPr/>
            </p:nvSpPr>
            <p:spPr bwMode="auto">
              <a:xfrm>
                <a:off x="5592" y="2105"/>
                <a:ext cx="22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0" name="Rectangle 775"/>
              <p:cNvSpPr>
                <a:spLocks noChangeArrowheads="1"/>
              </p:cNvSpPr>
              <p:nvPr/>
            </p:nvSpPr>
            <p:spPr bwMode="auto">
              <a:xfrm>
                <a:off x="5850" y="2105"/>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1" name="Rectangle 776"/>
              <p:cNvSpPr>
                <a:spLocks noChangeArrowheads="1"/>
              </p:cNvSpPr>
              <p:nvPr/>
            </p:nvSpPr>
            <p:spPr bwMode="auto">
              <a:xfrm>
                <a:off x="5684" y="2217"/>
                <a:ext cx="220"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2" name="Rectangle 777"/>
              <p:cNvSpPr>
                <a:spLocks noChangeArrowheads="1"/>
              </p:cNvSpPr>
              <p:nvPr/>
            </p:nvSpPr>
            <p:spPr bwMode="auto">
              <a:xfrm>
                <a:off x="578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3" name="Rectangle 778"/>
              <p:cNvSpPr>
                <a:spLocks noChangeArrowheads="1"/>
              </p:cNvSpPr>
              <p:nvPr/>
            </p:nvSpPr>
            <p:spPr bwMode="auto">
              <a:xfrm>
                <a:off x="580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4" name="Rectangle 779"/>
              <p:cNvSpPr>
                <a:spLocks noChangeArrowheads="1"/>
              </p:cNvSpPr>
              <p:nvPr/>
            </p:nvSpPr>
            <p:spPr bwMode="auto">
              <a:xfrm>
                <a:off x="5806" y="2387"/>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5" name="Rectangle 780"/>
              <p:cNvSpPr>
                <a:spLocks noChangeArrowheads="1"/>
              </p:cNvSpPr>
              <p:nvPr/>
            </p:nvSpPr>
            <p:spPr bwMode="auto">
              <a:xfrm>
                <a:off x="589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6" name="Rectangle 781"/>
              <p:cNvSpPr>
                <a:spLocks noChangeArrowheads="1"/>
              </p:cNvSpPr>
              <p:nvPr/>
            </p:nvSpPr>
            <p:spPr bwMode="auto">
              <a:xfrm>
                <a:off x="5784"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7" name="Rectangle 782"/>
              <p:cNvSpPr>
                <a:spLocks noChangeArrowheads="1"/>
              </p:cNvSpPr>
              <p:nvPr/>
            </p:nvSpPr>
            <p:spPr bwMode="auto">
              <a:xfrm>
                <a:off x="5784"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8" name="Rectangle 783"/>
              <p:cNvSpPr>
                <a:spLocks noChangeArrowheads="1"/>
              </p:cNvSpPr>
              <p:nvPr/>
            </p:nvSpPr>
            <p:spPr bwMode="auto">
              <a:xfrm>
                <a:off x="589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9" name="Rectangle 784"/>
              <p:cNvSpPr>
                <a:spLocks noChangeArrowheads="1"/>
              </p:cNvSpPr>
              <p:nvPr/>
            </p:nvSpPr>
            <p:spPr bwMode="auto">
              <a:xfrm>
                <a:off x="580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0" name="Rectangle 785"/>
              <p:cNvSpPr>
                <a:spLocks noChangeArrowheads="1"/>
              </p:cNvSpPr>
              <p:nvPr/>
            </p:nvSpPr>
            <p:spPr bwMode="auto">
              <a:xfrm>
                <a:off x="5828" y="2780"/>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1" name="Rectangle 786"/>
              <p:cNvSpPr>
                <a:spLocks noChangeArrowheads="1"/>
              </p:cNvSpPr>
              <p:nvPr/>
            </p:nvSpPr>
            <p:spPr bwMode="auto">
              <a:xfrm>
                <a:off x="591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2" name="Rectangle 787"/>
              <p:cNvSpPr>
                <a:spLocks noChangeArrowheads="1"/>
              </p:cNvSpPr>
              <p:nvPr/>
            </p:nvSpPr>
            <p:spPr bwMode="auto">
              <a:xfrm>
                <a:off x="593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3" name="Rectangle 788"/>
              <p:cNvSpPr>
                <a:spLocks noChangeArrowheads="1"/>
              </p:cNvSpPr>
              <p:nvPr/>
            </p:nvSpPr>
            <p:spPr bwMode="auto">
              <a:xfrm>
                <a:off x="598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4" name="Rectangle 789"/>
              <p:cNvSpPr>
                <a:spLocks noChangeArrowheads="1"/>
              </p:cNvSpPr>
              <p:nvPr/>
            </p:nvSpPr>
            <p:spPr bwMode="auto">
              <a:xfrm>
                <a:off x="600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5" name="Rectangle 790"/>
              <p:cNvSpPr>
                <a:spLocks noChangeArrowheads="1"/>
              </p:cNvSpPr>
              <p:nvPr/>
            </p:nvSpPr>
            <p:spPr bwMode="auto">
              <a:xfrm>
                <a:off x="602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6" name="Rectangle 791"/>
              <p:cNvSpPr>
                <a:spLocks noChangeArrowheads="1"/>
              </p:cNvSpPr>
              <p:nvPr/>
            </p:nvSpPr>
            <p:spPr bwMode="auto">
              <a:xfrm>
                <a:off x="602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7" name="Rectangle 792"/>
              <p:cNvSpPr>
                <a:spLocks noChangeArrowheads="1"/>
              </p:cNvSpPr>
              <p:nvPr/>
            </p:nvSpPr>
            <p:spPr bwMode="auto">
              <a:xfrm>
                <a:off x="5700" y="1824"/>
                <a:ext cx="228"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8" name="Rectangle 793"/>
              <p:cNvSpPr>
                <a:spLocks noChangeArrowheads="1"/>
              </p:cNvSpPr>
              <p:nvPr/>
            </p:nvSpPr>
            <p:spPr bwMode="auto">
              <a:xfrm>
                <a:off x="5942" y="1824"/>
                <a:ext cx="7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9" name="Rectangle 794"/>
              <p:cNvSpPr>
                <a:spLocks noChangeArrowheads="1"/>
              </p:cNvSpPr>
              <p:nvPr/>
            </p:nvSpPr>
            <p:spPr bwMode="auto">
              <a:xfrm>
                <a:off x="6022"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0" name="Rectangle 795"/>
              <p:cNvSpPr>
                <a:spLocks noChangeArrowheads="1"/>
              </p:cNvSpPr>
              <p:nvPr/>
            </p:nvSpPr>
            <p:spPr bwMode="auto">
              <a:xfrm>
                <a:off x="6022" y="18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1" name="Rectangle 796"/>
              <p:cNvSpPr>
                <a:spLocks noChangeArrowheads="1"/>
              </p:cNvSpPr>
              <p:nvPr/>
            </p:nvSpPr>
            <p:spPr bwMode="auto">
              <a:xfrm>
                <a:off x="5700" y="1936"/>
                <a:ext cx="228"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2" name="Rectangle 797"/>
              <p:cNvSpPr>
                <a:spLocks noChangeArrowheads="1"/>
              </p:cNvSpPr>
              <p:nvPr/>
            </p:nvSpPr>
            <p:spPr bwMode="auto">
              <a:xfrm>
                <a:off x="5958"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3" name="Rectangle 798"/>
              <p:cNvSpPr>
                <a:spLocks noChangeArrowheads="1"/>
              </p:cNvSpPr>
              <p:nvPr/>
            </p:nvSpPr>
            <p:spPr bwMode="auto">
              <a:xfrm>
                <a:off x="5978" y="1936"/>
                <a:ext cx="36"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4" name="Rectangle 799"/>
              <p:cNvSpPr>
                <a:spLocks noChangeArrowheads="1"/>
              </p:cNvSpPr>
              <p:nvPr/>
            </p:nvSpPr>
            <p:spPr bwMode="auto">
              <a:xfrm>
                <a:off x="5914" y="204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5" name="Rectangle 800"/>
              <p:cNvSpPr>
                <a:spLocks noChangeArrowheads="1"/>
              </p:cNvSpPr>
              <p:nvPr/>
            </p:nvSpPr>
            <p:spPr bwMode="auto">
              <a:xfrm>
                <a:off x="5958"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6" name="Rectangle 801"/>
              <p:cNvSpPr>
                <a:spLocks noChangeArrowheads="1"/>
              </p:cNvSpPr>
              <p:nvPr/>
            </p:nvSpPr>
            <p:spPr bwMode="auto">
              <a:xfrm>
                <a:off x="6022"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7" name="Rectangle 802"/>
              <p:cNvSpPr>
                <a:spLocks noChangeArrowheads="1"/>
              </p:cNvSpPr>
              <p:nvPr/>
            </p:nvSpPr>
            <p:spPr bwMode="auto">
              <a:xfrm>
                <a:off x="5936"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8" name="Rectangle 803"/>
              <p:cNvSpPr>
                <a:spLocks noChangeArrowheads="1"/>
              </p:cNvSpPr>
              <p:nvPr/>
            </p:nvSpPr>
            <p:spPr bwMode="auto">
              <a:xfrm>
                <a:off x="6000" y="21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9" name="Rectangle 804"/>
              <p:cNvSpPr>
                <a:spLocks noChangeArrowheads="1"/>
              </p:cNvSpPr>
              <p:nvPr/>
            </p:nvSpPr>
            <p:spPr bwMode="auto">
              <a:xfrm>
                <a:off x="6022"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0" name="Rectangle 805"/>
              <p:cNvSpPr>
                <a:spLocks noChangeArrowheads="1"/>
              </p:cNvSpPr>
              <p:nvPr/>
            </p:nvSpPr>
            <p:spPr bwMode="auto">
              <a:xfrm>
                <a:off x="5980"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1" name="Rectangle 806"/>
              <p:cNvSpPr>
                <a:spLocks noChangeArrowheads="1"/>
              </p:cNvSpPr>
              <p:nvPr/>
            </p:nvSpPr>
            <p:spPr bwMode="auto">
              <a:xfrm>
                <a:off x="6022"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2" name="Rectangle 807"/>
              <p:cNvSpPr>
                <a:spLocks noChangeArrowheads="1"/>
              </p:cNvSpPr>
              <p:nvPr/>
            </p:nvSpPr>
            <p:spPr bwMode="auto">
              <a:xfrm>
                <a:off x="5980" y="2217"/>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3" name="Rectangle 808"/>
              <p:cNvSpPr>
                <a:spLocks noChangeArrowheads="1"/>
              </p:cNvSpPr>
              <p:nvPr/>
            </p:nvSpPr>
            <p:spPr bwMode="auto">
              <a:xfrm>
                <a:off x="6022" y="22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4" name="Rectangle 809"/>
              <p:cNvSpPr>
                <a:spLocks noChangeArrowheads="1"/>
              </p:cNvSpPr>
              <p:nvPr/>
            </p:nvSpPr>
            <p:spPr bwMode="auto">
              <a:xfrm>
                <a:off x="5870" y="2273"/>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5" name="Rectangle 810"/>
              <p:cNvSpPr>
                <a:spLocks noChangeArrowheads="1"/>
              </p:cNvSpPr>
              <p:nvPr/>
            </p:nvSpPr>
            <p:spPr bwMode="auto">
              <a:xfrm>
                <a:off x="5980" y="2273"/>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1" name="Group 1012"/>
            <p:cNvGrpSpPr/>
            <p:nvPr/>
          </p:nvGrpSpPr>
          <p:grpSpPr bwMode="auto">
            <a:xfrm>
              <a:off x="-3900818" y="-1035049"/>
              <a:ext cx="2209875" cy="4397375"/>
              <a:chOff x="4814" y="935"/>
              <a:chExt cx="1392" cy="2770"/>
            </a:xfrm>
            <a:grpFill/>
          </p:grpSpPr>
          <p:sp>
            <p:nvSpPr>
              <p:cNvPr id="966" name="Rectangle 812"/>
              <p:cNvSpPr>
                <a:spLocks noChangeArrowheads="1"/>
              </p:cNvSpPr>
              <p:nvPr/>
            </p:nvSpPr>
            <p:spPr bwMode="auto">
              <a:xfrm>
                <a:off x="6022"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7" name="Rectangle 813"/>
              <p:cNvSpPr>
                <a:spLocks noChangeArrowheads="1"/>
              </p:cNvSpPr>
              <p:nvPr/>
            </p:nvSpPr>
            <p:spPr bwMode="auto">
              <a:xfrm>
                <a:off x="6002" y="2329"/>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8" name="Rectangle 814"/>
              <p:cNvSpPr>
                <a:spLocks noChangeArrowheads="1"/>
              </p:cNvSpPr>
              <p:nvPr/>
            </p:nvSpPr>
            <p:spPr bwMode="auto">
              <a:xfrm>
                <a:off x="5936"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9" name="Rectangle 815"/>
              <p:cNvSpPr>
                <a:spLocks noChangeArrowheads="1"/>
              </p:cNvSpPr>
              <p:nvPr/>
            </p:nvSpPr>
            <p:spPr bwMode="auto">
              <a:xfrm>
                <a:off x="5980"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0" name="Rectangle 816"/>
              <p:cNvSpPr>
                <a:spLocks noChangeArrowheads="1"/>
              </p:cNvSpPr>
              <p:nvPr/>
            </p:nvSpPr>
            <p:spPr bwMode="auto">
              <a:xfrm>
                <a:off x="600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71" name="Rectangle 817"/>
              <p:cNvSpPr>
                <a:spLocks noChangeArrowheads="1"/>
              </p:cNvSpPr>
              <p:nvPr/>
            </p:nvSpPr>
            <p:spPr bwMode="auto">
              <a:xfrm>
                <a:off x="6022"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2" name="Rectangle 818"/>
              <p:cNvSpPr>
                <a:spLocks noChangeArrowheads="1"/>
              </p:cNvSpPr>
              <p:nvPr/>
            </p:nvSpPr>
            <p:spPr bwMode="auto">
              <a:xfrm>
                <a:off x="5936" y="2443"/>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73" name="Rectangle 819"/>
              <p:cNvSpPr>
                <a:spLocks noChangeArrowheads="1"/>
              </p:cNvSpPr>
              <p:nvPr/>
            </p:nvSpPr>
            <p:spPr bwMode="auto">
              <a:xfrm>
                <a:off x="602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4" name="Rectangle 820"/>
              <p:cNvSpPr>
                <a:spLocks noChangeArrowheads="1"/>
              </p:cNvSpPr>
              <p:nvPr/>
            </p:nvSpPr>
            <p:spPr bwMode="auto">
              <a:xfrm>
                <a:off x="6022"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5" name="Rectangle 821"/>
              <p:cNvSpPr>
                <a:spLocks noChangeArrowheads="1"/>
              </p:cNvSpPr>
              <p:nvPr/>
            </p:nvSpPr>
            <p:spPr bwMode="auto">
              <a:xfrm>
                <a:off x="5914" y="255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76" name="Rectangle 822"/>
              <p:cNvSpPr>
                <a:spLocks noChangeArrowheads="1"/>
              </p:cNvSpPr>
              <p:nvPr/>
            </p:nvSpPr>
            <p:spPr bwMode="auto">
              <a:xfrm>
                <a:off x="5980" y="255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7" name="Rectangle 823"/>
              <p:cNvSpPr>
                <a:spLocks noChangeArrowheads="1"/>
              </p:cNvSpPr>
              <p:nvPr/>
            </p:nvSpPr>
            <p:spPr bwMode="auto">
              <a:xfrm>
                <a:off x="6002" y="2555"/>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8" name="Rectangle 824"/>
              <p:cNvSpPr>
                <a:spLocks noChangeArrowheads="1"/>
              </p:cNvSpPr>
              <p:nvPr/>
            </p:nvSpPr>
            <p:spPr bwMode="auto">
              <a:xfrm>
                <a:off x="602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979" name="Rectangle 825"/>
              <p:cNvSpPr>
                <a:spLocks noChangeArrowheads="1"/>
              </p:cNvSpPr>
              <p:nvPr/>
            </p:nvSpPr>
            <p:spPr bwMode="auto">
              <a:xfrm>
                <a:off x="5958"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0" name="Rectangle 826"/>
              <p:cNvSpPr>
                <a:spLocks noChangeArrowheads="1"/>
              </p:cNvSpPr>
              <p:nvPr/>
            </p:nvSpPr>
            <p:spPr bwMode="auto">
              <a:xfrm>
                <a:off x="60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1" name="Rectangle 827"/>
              <p:cNvSpPr>
                <a:spLocks noChangeArrowheads="1"/>
              </p:cNvSpPr>
              <p:nvPr/>
            </p:nvSpPr>
            <p:spPr bwMode="auto">
              <a:xfrm>
                <a:off x="6000" y="272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2" name="Rectangle 828"/>
              <p:cNvSpPr>
                <a:spLocks noChangeArrowheads="1"/>
              </p:cNvSpPr>
              <p:nvPr/>
            </p:nvSpPr>
            <p:spPr bwMode="auto">
              <a:xfrm>
                <a:off x="593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3" name="Rectangle 829"/>
              <p:cNvSpPr>
                <a:spLocks noChangeArrowheads="1"/>
              </p:cNvSpPr>
              <p:nvPr/>
            </p:nvSpPr>
            <p:spPr bwMode="auto">
              <a:xfrm>
                <a:off x="5980"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4" name="Rectangle 830"/>
              <p:cNvSpPr>
                <a:spLocks noChangeArrowheads="1"/>
              </p:cNvSpPr>
              <p:nvPr/>
            </p:nvSpPr>
            <p:spPr bwMode="auto">
              <a:xfrm>
                <a:off x="6022"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5" name="Rectangle 831"/>
              <p:cNvSpPr>
                <a:spLocks noChangeArrowheads="1"/>
              </p:cNvSpPr>
              <p:nvPr/>
            </p:nvSpPr>
            <p:spPr bwMode="auto">
              <a:xfrm>
                <a:off x="5914" y="283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6" name="Rectangle 832"/>
              <p:cNvSpPr>
                <a:spLocks noChangeArrowheads="1"/>
              </p:cNvSpPr>
              <p:nvPr/>
            </p:nvSpPr>
            <p:spPr bwMode="auto">
              <a:xfrm>
                <a:off x="602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7" name="Rectangle 833"/>
              <p:cNvSpPr>
                <a:spLocks noChangeArrowheads="1"/>
              </p:cNvSpPr>
              <p:nvPr/>
            </p:nvSpPr>
            <p:spPr bwMode="auto">
              <a:xfrm>
                <a:off x="5914" y="289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8" name="Rectangle 834"/>
              <p:cNvSpPr>
                <a:spLocks noChangeArrowheads="1"/>
              </p:cNvSpPr>
              <p:nvPr/>
            </p:nvSpPr>
            <p:spPr bwMode="auto">
              <a:xfrm>
                <a:off x="5958"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9" name="Rectangle 835"/>
              <p:cNvSpPr>
                <a:spLocks noChangeArrowheads="1"/>
              </p:cNvSpPr>
              <p:nvPr/>
            </p:nvSpPr>
            <p:spPr bwMode="auto">
              <a:xfrm>
                <a:off x="5656"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0" name="Rectangle 836"/>
              <p:cNvSpPr>
                <a:spLocks noChangeArrowheads="1"/>
              </p:cNvSpPr>
              <p:nvPr/>
            </p:nvSpPr>
            <p:spPr bwMode="auto">
              <a:xfrm>
                <a:off x="580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1" name="Rectangle 837"/>
              <p:cNvSpPr>
                <a:spLocks noChangeArrowheads="1"/>
              </p:cNvSpPr>
              <p:nvPr/>
            </p:nvSpPr>
            <p:spPr bwMode="auto">
              <a:xfrm>
                <a:off x="5870"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2" name="Rectangle 838"/>
              <p:cNvSpPr>
                <a:spLocks noChangeArrowheads="1"/>
              </p:cNvSpPr>
              <p:nvPr/>
            </p:nvSpPr>
            <p:spPr bwMode="auto">
              <a:xfrm>
                <a:off x="5914"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3" name="Rectangle 839"/>
              <p:cNvSpPr>
                <a:spLocks noChangeArrowheads="1"/>
              </p:cNvSpPr>
              <p:nvPr/>
            </p:nvSpPr>
            <p:spPr bwMode="auto">
              <a:xfrm>
                <a:off x="6022"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4" name="Rectangle 840"/>
              <p:cNvSpPr>
                <a:spLocks noChangeArrowheads="1"/>
              </p:cNvSpPr>
              <p:nvPr/>
            </p:nvSpPr>
            <p:spPr bwMode="auto">
              <a:xfrm>
                <a:off x="5850"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5" name="Rectangle 841"/>
              <p:cNvSpPr>
                <a:spLocks noChangeArrowheads="1"/>
              </p:cNvSpPr>
              <p:nvPr/>
            </p:nvSpPr>
            <p:spPr bwMode="auto">
              <a:xfrm>
                <a:off x="6000"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6" name="Rectangle 842"/>
              <p:cNvSpPr>
                <a:spLocks noChangeArrowheads="1"/>
              </p:cNvSpPr>
              <p:nvPr/>
            </p:nvSpPr>
            <p:spPr bwMode="auto">
              <a:xfrm>
                <a:off x="6022"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7" name="Rectangle 843"/>
              <p:cNvSpPr>
                <a:spLocks noChangeArrowheads="1"/>
              </p:cNvSpPr>
              <p:nvPr/>
            </p:nvSpPr>
            <p:spPr bwMode="auto">
              <a:xfrm>
                <a:off x="5936"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8" name="Rectangle 844"/>
              <p:cNvSpPr>
                <a:spLocks noChangeArrowheads="1"/>
              </p:cNvSpPr>
              <p:nvPr/>
            </p:nvSpPr>
            <p:spPr bwMode="auto">
              <a:xfrm>
                <a:off x="598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9" name="Rectangle 845"/>
              <p:cNvSpPr>
                <a:spLocks noChangeArrowheads="1"/>
              </p:cNvSpPr>
              <p:nvPr/>
            </p:nvSpPr>
            <p:spPr bwMode="auto">
              <a:xfrm>
                <a:off x="602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0" name="Rectangle 846"/>
              <p:cNvSpPr>
                <a:spLocks noChangeArrowheads="1"/>
              </p:cNvSpPr>
              <p:nvPr/>
            </p:nvSpPr>
            <p:spPr bwMode="auto">
              <a:xfrm>
                <a:off x="585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1" name="Rectangle 847"/>
              <p:cNvSpPr>
                <a:spLocks noChangeArrowheads="1"/>
              </p:cNvSpPr>
              <p:nvPr/>
            </p:nvSpPr>
            <p:spPr bwMode="auto">
              <a:xfrm>
                <a:off x="5806"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2" name="Rectangle 848"/>
              <p:cNvSpPr>
                <a:spLocks noChangeArrowheads="1"/>
              </p:cNvSpPr>
              <p:nvPr/>
            </p:nvSpPr>
            <p:spPr bwMode="auto">
              <a:xfrm>
                <a:off x="5958"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3" name="Rectangle 849"/>
              <p:cNvSpPr>
                <a:spLocks noChangeArrowheads="1"/>
              </p:cNvSpPr>
              <p:nvPr/>
            </p:nvSpPr>
            <p:spPr bwMode="auto">
              <a:xfrm>
                <a:off x="598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4" name="Rectangle 850"/>
              <p:cNvSpPr>
                <a:spLocks noChangeArrowheads="1"/>
              </p:cNvSpPr>
              <p:nvPr/>
            </p:nvSpPr>
            <p:spPr bwMode="auto">
              <a:xfrm>
                <a:off x="5936"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5" name="Rectangle 851"/>
              <p:cNvSpPr>
                <a:spLocks noChangeArrowheads="1"/>
              </p:cNvSpPr>
              <p:nvPr/>
            </p:nvSpPr>
            <p:spPr bwMode="auto">
              <a:xfrm>
                <a:off x="589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6" name="Rectangle 852"/>
              <p:cNvSpPr>
                <a:spLocks noChangeArrowheads="1"/>
              </p:cNvSpPr>
              <p:nvPr/>
            </p:nvSpPr>
            <p:spPr bwMode="auto">
              <a:xfrm>
                <a:off x="602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7" name="Rectangle 853"/>
              <p:cNvSpPr>
                <a:spLocks noChangeArrowheads="1"/>
              </p:cNvSpPr>
              <p:nvPr/>
            </p:nvSpPr>
            <p:spPr bwMode="auto">
              <a:xfrm>
                <a:off x="585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8" name="Rectangle 854"/>
              <p:cNvSpPr>
                <a:spLocks noChangeArrowheads="1"/>
              </p:cNvSpPr>
              <p:nvPr/>
            </p:nvSpPr>
            <p:spPr bwMode="auto">
              <a:xfrm>
                <a:off x="6022"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9" name="Rectangle 855"/>
              <p:cNvSpPr>
                <a:spLocks noChangeArrowheads="1"/>
              </p:cNvSpPr>
              <p:nvPr/>
            </p:nvSpPr>
            <p:spPr bwMode="auto">
              <a:xfrm>
                <a:off x="5936"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0" name="Rectangle 856"/>
              <p:cNvSpPr>
                <a:spLocks noChangeArrowheads="1"/>
              </p:cNvSpPr>
              <p:nvPr/>
            </p:nvSpPr>
            <p:spPr bwMode="auto">
              <a:xfrm>
                <a:off x="5828"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1" name="Rectangle 857"/>
              <p:cNvSpPr>
                <a:spLocks noChangeArrowheads="1"/>
              </p:cNvSpPr>
              <p:nvPr/>
            </p:nvSpPr>
            <p:spPr bwMode="auto">
              <a:xfrm>
                <a:off x="5892"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2" name="Rectangle 858"/>
              <p:cNvSpPr>
                <a:spLocks noChangeArrowheads="1"/>
              </p:cNvSpPr>
              <p:nvPr/>
            </p:nvSpPr>
            <p:spPr bwMode="auto">
              <a:xfrm>
                <a:off x="589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3" name="Rectangle 859"/>
              <p:cNvSpPr>
                <a:spLocks noChangeArrowheads="1"/>
              </p:cNvSpPr>
              <p:nvPr/>
            </p:nvSpPr>
            <p:spPr bwMode="auto">
              <a:xfrm>
                <a:off x="602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4" name="Rectangle 860"/>
              <p:cNvSpPr>
                <a:spLocks noChangeArrowheads="1"/>
              </p:cNvSpPr>
              <p:nvPr/>
            </p:nvSpPr>
            <p:spPr bwMode="auto">
              <a:xfrm>
                <a:off x="5936"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5" name="Rectangle 861"/>
              <p:cNvSpPr>
                <a:spLocks noChangeArrowheads="1"/>
              </p:cNvSpPr>
              <p:nvPr/>
            </p:nvSpPr>
            <p:spPr bwMode="auto">
              <a:xfrm>
                <a:off x="5850"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6" name="Rectangle 862"/>
              <p:cNvSpPr>
                <a:spLocks noChangeArrowheads="1"/>
              </p:cNvSpPr>
              <p:nvPr/>
            </p:nvSpPr>
            <p:spPr bwMode="auto">
              <a:xfrm>
                <a:off x="5784"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7" name="Rectangle 863"/>
              <p:cNvSpPr>
                <a:spLocks noChangeArrowheads="1"/>
              </p:cNvSpPr>
              <p:nvPr/>
            </p:nvSpPr>
            <p:spPr bwMode="auto">
              <a:xfrm>
                <a:off x="589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8" name="Rectangle 864"/>
              <p:cNvSpPr>
                <a:spLocks noChangeArrowheads="1"/>
              </p:cNvSpPr>
              <p:nvPr/>
            </p:nvSpPr>
            <p:spPr bwMode="auto">
              <a:xfrm>
                <a:off x="602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9" name="Rectangle 865"/>
              <p:cNvSpPr>
                <a:spLocks noChangeArrowheads="1"/>
              </p:cNvSpPr>
              <p:nvPr/>
            </p:nvSpPr>
            <p:spPr bwMode="auto">
              <a:xfrm>
                <a:off x="6022" y="34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0" name="Rectangle 866"/>
              <p:cNvSpPr>
                <a:spLocks noChangeArrowheads="1"/>
              </p:cNvSpPr>
              <p:nvPr/>
            </p:nvSpPr>
            <p:spPr bwMode="auto">
              <a:xfrm>
                <a:off x="589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1" name="Rectangle 867"/>
              <p:cNvSpPr>
                <a:spLocks noChangeArrowheads="1"/>
              </p:cNvSpPr>
              <p:nvPr/>
            </p:nvSpPr>
            <p:spPr bwMode="auto">
              <a:xfrm>
                <a:off x="602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2" name="Rectangle 868"/>
              <p:cNvSpPr>
                <a:spLocks noChangeArrowheads="1"/>
              </p:cNvSpPr>
              <p:nvPr/>
            </p:nvSpPr>
            <p:spPr bwMode="auto">
              <a:xfrm>
                <a:off x="5914" y="356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3" name="Rectangle 869"/>
              <p:cNvSpPr>
                <a:spLocks noChangeArrowheads="1"/>
              </p:cNvSpPr>
              <p:nvPr/>
            </p:nvSpPr>
            <p:spPr bwMode="auto">
              <a:xfrm>
                <a:off x="5892" y="367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4" name="Rectangle 870"/>
              <p:cNvSpPr>
                <a:spLocks noChangeArrowheads="1"/>
              </p:cNvSpPr>
              <p:nvPr/>
            </p:nvSpPr>
            <p:spPr bwMode="auto">
              <a:xfrm>
                <a:off x="6022" y="362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5" name="Freeform 871"/>
              <p:cNvSpPr/>
              <p:nvPr/>
            </p:nvSpPr>
            <p:spPr bwMode="auto">
              <a:xfrm>
                <a:off x="6052" y="1656"/>
                <a:ext cx="154" cy="351"/>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6" name="Freeform 872"/>
              <p:cNvSpPr/>
              <p:nvPr/>
            </p:nvSpPr>
            <p:spPr bwMode="auto">
              <a:xfrm>
                <a:off x="6052" y="1712"/>
                <a:ext cx="54" cy="136"/>
              </a:xfrm>
              <a:custGeom>
                <a:avLst/>
                <a:gdLst>
                  <a:gd name="T0" fmla="*/ 0 w 54"/>
                  <a:gd name="T1" fmla="*/ 0 h 136"/>
                  <a:gd name="T2" fmla="*/ 54 w 54"/>
                  <a:gd name="T3" fmla="*/ 110 h 136"/>
                  <a:gd name="T4" fmla="*/ 54 w 54"/>
                  <a:gd name="T5" fmla="*/ 136 h 136"/>
                  <a:gd name="T6" fmla="*/ 0 w 54"/>
                  <a:gd name="T7" fmla="*/ 32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7" name="Freeform 873"/>
              <p:cNvSpPr/>
              <p:nvPr/>
            </p:nvSpPr>
            <p:spPr bwMode="auto">
              <a:xfrm>
                <a:off x="6122" y="1854"/>
                <a:ext cx="48" cy="119"/>
              </a:xfrm>
              <a:custGeom>
                <a:avLst/>
                <a:gdLst>
                  <a:gd name="T0" fmla="*/ 48 w 48"/>
                  <a:gd name="T1" fmla="*/ 100 h 119"/>
                  <a:gd name="T2" fmla="*/ 48 w 48"/>
                  <a:gd name="T3" fmla="*/ 119 h 119"/>
                  <a:gd name="T4" fmla="*/ 0 w 48"/>
                  <a:gd name="T5" fmla="*/ 24 h 119"/>
                  <a:gd name="T6" fmla="*/ 0 w 48"/>
                  <a:gd name="T7" fmla="*/ 0 h 119"/>
                  <a:gd name="T8" fmla="*/ 48 w 48"/>
                  <a:gd name="T9" fmla="*/ 100 h 119"/>
                </a:gdLst>
                <a:ahLst/>
                <a:cxnLst>
                  <a:cxn ang="0">
                    <a:pos x="T0" y="T1"/>
                  </a:cxn>
                  <a:cxn ang="0">
                    <a:pos x="T2" y="T3"/>
                  </a:cxn>
                  <a:cxn ang="0">
                    <a:pos x="T4" y="T5"/>
                  </a:cxn>
                  <a:cxn ang="0">
                    <a:pos x="T6" y="T7"/>
                  </a:cxn>
                  <a:cxn ang="0">
                    <a:pos x="T8" y="T9"/>
                  </a:cxn>
                </a:cxnLst>
                <a:rect l="0" t="0" r="r" b="b"/>
                <a:pathLst>
                  <a:path w="48" h="119">
                    <a:moveTo>
                      <a:pt x="48" y="100"/>
                    </a:moveTo>
                    <a:lnTo>
                      <a:pt x="48" y="119"/>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sp>
            <p:nvSpPr>
              <p:cNvPr id="1028" name="Freeform 874"/>
              <p:cNvSpPr/>
              <p:nvPr/>
            </p:nvSpPr>
            <p:spPr bwMode="auto">
              <a:xfrm>
                <a:off x="6186" y="198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029" name="Freeform 875"/>
              <p:cNvSpPr/>
              <p:nvPr/>
            </p:nvSpPr>
            <p:spPr bwMode="auto">
              <a:xfrm>
                <a:off x="6052" y="1768"/>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0" name="Freeform 876"/>
              <p:cNvSpPr/>
              <p:nvPr/>
            </p:nvSpPr>
            <p:spPr bwMode="auto">
              <a:xfrm>
                <a:off x="6052" y="1824"/>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1" name="Freeform 877"/>
              <p:cNvSpPr/>
              <p:nvPr/>
            </p:nvSpPr>
            <p:spPr bwMode="auto">
              <a:xfrm>
                <a:off x="6084" y="1882"/>
                <a:ext cx="34" cy="85"/>
              </a:xfrm>
              <a:custGeom>
                <a:avLst/>
                <a:gdLst>
                  <a:gd name="T0" fmla="*/ 34 w 34"/>
                  <a:gd name="T1" fmla="*/ 60 h 85"/>
                  <a:gd name="T2" fmla="*/ 34 w 34"/>
                  <a:gd name="T3" fmla="*/ 85 h 85"/>
                  <a:gd name="T4" fmla="*/ 0 w 34"/>
                  <a:gd name="T5" fmla="*/ 28 h 85"/>
                  <a:gd name="T6" fmla="*/ 0 w 34"/>
                  <a:gd name="T7" fmla="*/ 0 h 85"/>
                  <a:gd name="T8" fmla="*/ 34 w 34"/>
                  <a:gd name="T9" fmla="*/ 60 h 85"/>
                </a:gdLst>
                <a:ahLst/>
                <a:cxnLst>
                  <a:cxn ang="0">
                    <a:pos x="T0" y="T1"/>
                  </a:cxn>
                  <a:cxn ang="0">
                    <a:pos x="T2" y="T3"/>
                  </a:cxn>
                  <a:cxn ang="0">
                    <a:pos x="T4" y="T5"/>
                  </a:cxn>
                  <a:cxn ang="0">
                    <a:pos x="T6" y="T7"/>
                  </a:cxn>
                  <a:cxn ang="0">
                    <a:pos x="T8" y="T9"/>
                  </a:cxn>
                </a:cxnLst>
                <a:rect l="0" t="0" r="r" b="b"/>
                <a:pathLst>
                  <a:path w="34" h="85">
                    <a:moveTo>
                      <a:pt x="34" y="60"/>
                    </a:moveTo>
                    <a:lnTo>
                      <a:pt x="34" y="85"/>
                    </a:lnTo>
                    <a:lnTo>
                      <a:pt x="0" y="28"/>
                    </a:lnTo>
                    <a:lnTo>
                      <a:pt x="0" y="0"/>
                    </a:lnTo>
                    <a:lnTo>
                      <a:pt x="34" y="60"/>
                    </a:lnTo>
                    <a:close/>
                  </a:path>
                </a:pathLst>
              </a:custGeom>
              <a:grpFill/>
              <a:ln>
                <a:noFill/>
              </a:ln>
            </p:spPr>
            <p:txBody>
              <a:bodyPr vert="horz" wrap="square" lIns="91440" tIns="45720" rIns="91440" bIns="45720" numCol="1" anchor="t" anchorCtr="0" compatLnSpc="1"/>
              <a:lstStyle/>
              <a:p>
                <a:endParaRPr lang="zh-CN" altLang="en-US"/>
              </a:p>
            </p:txBody>
          </p:sp>
          <p:sp>
            <p:nvSpPr>
              <p:cNvPr id="1032" name="Freeform 878"/>
              <p:cNvSpPr/>
              <p:nvPr/>
            </p:nvSpPr>
            <p:spPr bwMode="auto">
              <a:xfrm>
                <a:off x="6172" y="2039"/>
                <a:ext cx="10" cy="36"/>
              </a:xfrm>
              <a:custGeom>
                <a:avLst/>
                <a:gdLst>
                  <a:gd name="T0" fmla="*/ 0 w 10"/>
                  <a:gd name="T1" fmla="*/ 0 h 36"/>
                  <a:gd name="T2" fmla="*/ 10 w 10"/>
                  <a:gd name="T3" fmla="*/ 18 h 36"/>
                  <a:gd name="T4" fmla="*/ 10 w 10"/>
                  <a:gd name="T5" fmla="*/ 36 h 36"/>
                  <a:gd name="T6" fmla="*/ 0 w 10"/>
                  <a:gd name="T7" fmla="*/ 18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3" name="Freeform 879"/>
              <p:cNvSpPr/>
              <p:nvPr/>
            </p:nvSpPr>
            <p:spPr bwMode="auto">
              <a:xfrm>
                <a:off x="6198" y="208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034" name="Freeform 880"/>
              <p:cNvSpPr/>
              <p:nvPr/>
            </p:nvSpPr>
            <p:spPr bwMode="auto">
              <a:xfrm>
                <a:off x="6052" y="1880"/>
                <a:ext cx="34" cy="87"/>
              </a:xfrm>
              <a:custGeom>
                <a:avLst/>
                <a:gdLst>
                  <a:gd name="T0" fmla="*/ 34 w 34"/>
                  <a:gd name="T1" fmla="*/ 58 h 87"/>
                  <a:gd name="T2" fmla="*/ 34 w 34"/>
                  <a:gd name="T3" fmla="*/ 87 h 87"/>
                  <a:gd name="T4" fmla="*/ 0 w 34"/>
                  <a:gd name="T5" fmla="*/ 32 h 87"/>
                  <a:gd name="T6" fmla="*/ 0 w 34"/>
                  <a:gd name="T7" fmla="*/ 0 h 87"/>
                  <a:gd name="T8" fmla="*/ 34 w 34"/>
                  <a:gd name="T9" fmla="*/ 58 h 87"/>
                </a:gdLst>
                <a:ahLst/>
                <a:cxnLst>
                  <a:cxn ang="0">
                    <a:pos x="T0" y="T1"/>
                  </a:cxn>
                  <a:cxn ang="0">
                    <a:pos x="T2" y="T3"/>
                  </a:cxn>
                  <a:cxn ang="0">
                    <a:pos x="T4" y="T5"/>
                  </a:cxn>
                  <a:cxn ang="0">
                    <a:pos x="T6" y="T7"/>
                  </a:cxn>
                  <a:cxn ang="0">
                    <a:pos x="T8" y="T9"/>
                  </a:cxn>
                </a:cxnLst>
                <a:rect l="0" t="0" r="r" b="b"/>
                <a:pathLst>
                  <a:path w="34" h="87">
                    <a:moveTo>
                      <a:pt x="34" y="58"/>
                    </a:moveTo>
                    <a:lnTo>
                      <a:pt x="34" y="87"/>
                    </a:lnTo>
                    <a:lnTo>
                      <a:pt x="0" y="32"/>
                    </a:lnTo>
                    <a:lnTo>
                      <a:pt x="0" y="0"/>
                    </a:lnTo>
                    <a:lnTo>
                      <a:pt x="34" y="58"/>
                    </a:lnTo>
                    <a:close/>
                  </a:path>
                </a:pathLst>
              </a:custGeom>
              <a:grpFill/>
              <a:ln>
                <a:noFill/>
              </a:ln>
            </p:spPr>
            <p:txBody>
              <a:bodyPr vert="horz" wrap="square" lIns="91440" tIns="45720" rIns="91440" bIns="45720" numCol="1" anchor="t" anchorCtr="0" compatLnSpc="1"/>
              <a:lstStyle/>
              <a:p>
                <a:endParaRPr lang="zh-CN" altLang="en-US"/>
              </a:p>
            </p:txBody>
          </p:sp>
          <p:sp>
            <p:nvSpPr>
              <p:cNvPr id="1035" name="Freeform 881"/>
              <p:cNvSpPr/>
              <p:nvPr/>
            </p:nvSpPr>
            <p:spPr bwMode="auto">
              <a:xfrm>
                <a:off x="6052" y="1940"/>
                <a:ext cx="58" cy="115"/>
              </a:xfrm>
              <a:custGeom>
                <a:avLst/>
                <a:gdLst>
                  <a:gd name="T0" fmla="*/ 58 w 58"/>
                  <a:gd name="T1" fmla="*/ 89 h 115"/>
                  <a:gd name="T2" fmla="*/ 58 w 58"/>
                  <a:gd name="T3" fmla="*/ 115 h 115"/>
                  <a:gd name="T4" fmla="*/ 0 w 58"/>
                  <a:gd name="T5" fmla="*/ 33 h 115"/>
                  <a:gd name="T6" fmla="*/ 0 w 58"/>
                  <a:gd name="T7" fmla="*/ 0 h 115"/>
                  <a:gd name="T8" fmla="*/ 58 w 58"/>
                  <a:gd name="T9" fmla="*/ 89 h 115"/>
                </a:gdLst>
                <a:ahLst/>
                <a:cxnLst>
                  <a:cxn ang="0">
                    <a:pos x="T0" y="T1"/>
                  </a:cxn>
                  <a:cxn ang="0">
                    <a:pos x="T2" y="T3"/>
                  </a:cxn>
                  <a:cxn ang="0">
                    <a:pos x="T4" y="T5"/>
                  </a:cxn>
                  <a:cxn ang="0">
                    <a:pos x="T6" y="T7"/>
                  </a:cxn>
                  <a:cxn ang="0">
                    <a:pos x="T8" y="T9"/>
                  </a:cxn>
                </a:cxnLst>
                <a:rect l="0" t="0" r="r" b="b"/>
                <a:pathLst>
                  <a:path w="58" h="115">
                    <a:moveTo>
                      <a:pt x="58" y="89"/>
                    </a:moveTo>
                    <a:lnTo>
                      <a:pt x="58" y="115"/>
                    </a:lnTo>
                    <a:lnTo>
                      <a:pt x="0" y="33"/>
                    </a:lnTo>
                    <a:lnTo>
                      <a:pt x="0" y="0"/>
                    </a:lnTo>
                    <a:lnTo>
                      <a:pt x="58" y="89"/>
                    </a:lnTo>
                    <a:close/>
                  </a:path>
                </a:pathLst>
              </a:custGeom>
              <a:grpFill/>
              <a:ln>
                <a:noFill/>
              </a:ln>
            </p:spPr>
            <p:txBody>
              <a:bodyPr vert="horz" wrap="square" lIns="91440" tIns="45720" rIns="91440" bIns="45720" numCol="1" anchor="t" anchorCtr="0" compatLnSpc="1"/>
              <a:lstStyle/>
              <a:p>
                <a:endParaRPr lang="zh-CN" altLang="en-US"/>
              </a:p>
            </p:txBody>
          </p:sp>
          <p:sp>
            <p:nvSpPr>
              <p:cNvPr id="1036" name="Freeform 882"/>
              <p:cNvSpPr/>
              <p:nvPr/>
            </p:nvSpPr>
            <p:spPr bwMode="auto">
              <a:xfrm>
                <a:off x="6170" y="2117"/>
                <a:ext cx="36" cy="70"/>
              </a:xfrm>
              <a:custGeom>
                <a:avLst/>
                <a:gdLst>
                  <a:gd name="T0" fmla="*/ 36 w 36"/>
                  <a:gd name="T1" fmla="*/ 56 h 70"/>
                  <a:gd name="T2" fmla="*/ 36 w 36"/>
                  <a:gd name="T3" fmla="*/ 70 h 70"/>
                  <a:gd name="T4" fmla="*/ 0 w 36"/>
                  <a:gd name="T5" fmla="*/ 20 h 70"/>
                  <a:gd name="T6" fmla="*/ 0 w 36"/>
                  <a:gd name="T7" fmla="*/ 0 h 70"/>
                  <a:gd name="T8" fmla="*/ 36 w 36"/>
                  <a:gd name="T9" fmla="*/ 56 h 70"/>
                </a:gdLst>
                <a:ahLst/>
                <a:cxnLst>
                  <a:cxn ang="0">
                    <a:pos x="T0" y="T1"/>
                  </a:cxn>
                  <a:cxn ang="0">
                    <a:pos x="T2" y="T3"/>
                  </a:cxn>
                  <a:cxn ang="0">
                    <a:pos x="T4" y="T5"/>
                  </a:cxn>
                  <a:cxn ang="0">
                    <a:pos x="T6" y="T7"/>
                  </a:cxn>
                  <a:cxn ang="0">
                    <a:pos x="T8" y="T9"/>
                  </a:cxn>
                </a:cxnLst>
                <a:rect l="0" t="0" r="r" b="b"/>
                <a:pathLst>
                  <a:path w="36" h="70">
                    <a:moveTo>
                      <a:pt x="36" y="56"/>
                    </a:moveTo>
                    <a:lnTo>
                      <a:pt x="36" y="70"/>
                    </a:lnTo>
                    <a:lnTo>
                      <a:pt x="0" y="20"/>
                    </a:lnTo>
                    <a:lnTo>
                      <a:pt x="0" y="0"/>
                    </a:lnTo>
                    <a:lnTo>
                      <a:pt x="36" y="56"/>
                    </a:lnTo>
                    <a:close/>
                  </a:path>
                </a:pathLst>
              </a:custGeom>
              <a:grpFill/>
              <a:ln>
                <a:noFill/>
              </a:ln>
            </p:spPr>
            <p:txBody>
              <a:bodyPr vert="horz" wrap="square" lIns="91440" tIns="45720" rIns="91440" bIns="45720" numCol="1" anchor="t" anchorCtr="0" compatLnSpc="1"/>
              <a:lstStyle/>
              <a:p>
                <a:endParaRPr lang="zh-CN" altLang="en-US"/>
              </a:p>
            </p:txBody>
          </p:sp>
          <p:sp>
            <p:nvSpPr>
              <p:cNvPr id="1037" name="Freeform 883"/>
              <p:cNvSpPr/>
              <p:nvPr/>
            </p:nvSpPr>
            <p:spPr bwMode="auto">
              <a:xfrm>
                <a:off x="6052" y="1993"/>
                <a:ext cx="16" cy="54"/>
              </a:xfrm>
              <a:custGeom>
                <a:avLst/>
                <a:gdLst>
                  <a:gd name="T0" fmla="*/ 0 w 16"/>
                  <a:gd name="T1" fmla="*/ 0 h 54"/>
                  <a:gd name="T2" fmla="*/ 16 w 16"/>
                  <a:gd name="T3" fmla="*/ 24 h 54"/>
                  <a:gd name="T4" fmla="*/ 16 w 16"/>
                  <a:gd name="T5" fmla="*/ 54 h 54"/>
                  <a:gd name="T6" fmla="*/ 0 w 16"/>
                  <a:gd name="T7" fmla="*/ 32 h 54"/>
                  <a:gd name="T8" fmla="*/ 0 w 16"/>
                  <a:gd name="T9" fmla="*/ 0 h 54"/>
                </a:gdLst>
                <a:ahLst/>
                <a:cxnLst>
                  <a:cxn ang="0">
                    <a:pos x="T0" y="T1"/>
                  </a:cxn>
                  <a:cxn ang="0">
                    <a:pos x="T2" y="T3"/>
                  </a:cxn>
                  <a:cxn ang="0">
                    <a:pos x="T4" y="T5"/>
                  </a:cxn>
                  <a:cxn ang="0">
                    <a:pos x="T6" y="T7"/>
                  </a:cxn>
                  <a:cxn ang="0">
                    <a:pos x="T8" y="T9"/>
                  </a:cxn>
                </a:cxnLst>
                <a:rect l="0" t="0" r="r" b="b"/>
                <a:pathLst>
                  <a:path w="16" h="54">
                    <a:moveTo>
                      <a:pt x="0" y="0"/>
                    </a:moveTo>
                    <a:lnTo>
                      <a:pt x="16" y="24"/>
                    </a:lnTo>
                    <a:lnTo>
                      <a:pt x="16" y="5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8" name="Freeform 884"/>
              <p:cNvSpPr/>
              <p:nvPr/>
            </p:nvSpPr>
            <p:spPr bwMode="auto">
              <a:xfrm>
                <a:off x="6084" y="2039"/>
                <a:ext cx="56" cy="102"/>
              </a:xfrm>
              <a:custGeom>
                <a:avLst/>
                <a:gdLst>
                  <a:gd name="T0" fmla="*/ 56 w 56"/>
                  <a:gd name="T1" fmla="*/ 78 h 102"/>
                  <a:gd name="T2" fmla="*/ 56 w 56"/>
                  <a:gd name="T3" fmla="*/ 102 h 102"/>
                  <a:gd name="T4" fmla="*/ 0 w 56"/>
                  <a:gd name="T5" fmla="*/ 28 h 102"/>
                  <a:gd name="T6" fmla="*/ 0 w 56"/>
                  <a:gd name="T7" fmla="*/ 0 h 102"/>
                  <a:gd name="T8" fmla="*/ 56 w 56"/>
                  <a:gd name="T9" fmla="*/ 78 h 102"/>
                </a:gdLst>
                <a:ahLst/>
                <a:cxnLst>
                  <a:cxn ang="0">
                    <a:pos x="T0" y="T1"/>
                  </a:cxn>
                  <a:cxn ang="0">
                    <a:pos x="T2" y="T3"/>
                  </a:cxn>
                  <a:cxn ang="0">
                    <a:pos x="T4" y="T5"/>
                  </a:cxn>
                  <a:cxn ang="0">
                    <a:pos x="T6" y="T7"/>
                  </a:cxn>
                  <a:cxn ang="0">
                    <a:pos x="T8" y="T9"/>
                  </a:cxn>
                </a:cxnLst>
                <a:rect l="0" t="0" r="r" b="b"/>
                <a:pathLst>
                  <a:path w="56" h="102">
                    <a:moveTo>
                      <a:pt x="56" y="78"/>
                    </a:moveTo>
                    <a:lnTo>
                      <a:pt x="56" y="102"/>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1039" name="Freeform 885"/>
              <p:cNvSpPr/>
              <p:nvPr/>
            </p:nvSpPr>
            <p:spPr bwMode="auto">
              <a:xfrm>
                <a:off x="6156" y="2139"/>
                <a:ext cx="10" cy="34"/>
              </a:xfrm>
              <a:custGeom>
                <a:avLst/>
                <a:gdLst>
                  <a:gd name="T0" fmla="*/ 0 w 10"/>
                  <a:gd name="T1" fmla="*/ 0 h 34"/>
                  <a:gd name="T2" fmla="*/ 10 w 10"/>
                  <a:gd name="T3" fmla="*/ 14 h 34"/>
                  <a:gd name="T4" fmla="*/ 10 w 10"/>
                  <a:gd name="T5" fmla="*/ 34 h 34"/>
                  <a:gd name="T6" fmla="*/ 0 w 10"/>
                  <a:gd name="T7" fmla="*/ 20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4"/>
                    </a:lnTo>
                    <a:lnTo>
                      <a:pt x="10" y="34"/>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0" name="Freeform 886"/>
              <p:cNvSpPr/>
              <p:nvPr/>
            </p:nvSpPr>
            <p:spPr bwMode="auto">
              <a:xfrm>
                <a:off x="6180" y="2173"/>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041" name="Freeform 887"/>
              <p:cNvSpPr/>
              <p:nvPr/>
            </p:nvSpPr>
            <p:spPr bwMode="auto">
              <a:xfrm>
                <a:off x="6052" y="2051"/>
                <a:ext cx="48" cy="86"/>
              </a:xfrm>
              <a:custGeom>
                <a:avLst/>
                <a:gdLst>
                  <a:gd name="T0" fmla="*/ 0 w 48"/>
                  <a:gd name="T1" fmla="*/ 0 h 86"/>
                  <a:gd name="T2" fmla="*/ 48 w 48"/>
                  <a:gd name="T3" fmla="*/ 60 h 86"/>
                  <a:gd name="T4" fmla="*/ 48 w 48"/>
                  <a:gd name="T5" fmla="*/ 86 h 86"/>
                  <a:gd name="T6" fmla="*/ 0 w 48"/>
                  <a:gd name="T7" fmla="*/ 30 h 86"/>
                  <a:gd name="T8" fmla="*/ 0 w 48"/>
                  <a:gd name="T9" fmla="*/ 0 h 86"/>
                </a:gdLst>
                <a:ahLst/>
                <a:cxnLst>
                  <a:cxn ang="0">
                    <a:pos x="T0" y="T1"/>
                  </a:cxn>
                  <a:cxn ang="0">
                    <a:pos x="T2" y="T3"/>
                  </a:cxn>
                  <a:cxn ang="0">
                    <a:pos x="T4" y="T5"/>
                  </a:cxn>
                  <a:cxn ang="0">
                    <a:pos x="T6" y="T7"/>
                  </a:cxn>
                  <a:cxn ang="0">
                    <a:pos x="T8" y="T9"/>
                  </a:cxn>
                </a:cxnLst>
                <a:rect l="0" t="0" r="r" b="b"/>
                <a:pathLst>
                  <a:path w="48" h="86">
                    <a:moveTo>
                      <a:pt x="0" y="0"/>
                    </a:moveTo>
                    <a:lnTo>
                      <a:pt x="48" y="60"/>
                    </a:lnTo>
                    <a:lnTo>
                      <a:pt x="48" y="8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2" name="Freeform 888"/>
              <p:cNvSpPr/>
              <p:nvPr/>
            </p:nvSpPr>
            <p:spPr bwMode="auto">
              <a:xfrm>
                <a:off x="6116" y="2131"/>
                <a:ext cx="10" cy="38"/>
              </a:xfrm>
              <a:custGeom>
                <a:avLst/>
                <a:gdLst>
                  <a:gd name="T0" fmla="*/ 10 w 10"/>
                  <a:gd name="T1" fmla="*/ 38 h 38"/>
                  <a:gd name="T2" fmla="*/ 0 w 10"/>
                  <a:gd name="T3" fmla="*/ 24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043" name="Freeform 889"/>
              <p:cNvSpPr/>
              <p:nvPr/>
            </p:nvSpPr>
            <p:spPr bwMode="auto">
              <a:xfrm>
                <a:off x="6140" y="216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044" name="Freeform 890"/>
              <p:cNvSpPr/>
              <p:nvPr/>
            </p:nvSpPr>
            <p:spPr bwMode="auto">
              <a:xfrm>
                <a:off x="6052" y="2107"/>
                <a:ext cx="20" cy="50"/>
              </a:xfrm>
              <a:custGeom>
                <a:avLst/>
                <a:gdLst>
                  <a:gd name="T0" fmla="*/ 0 w 20"/>
                  <a:gd name="T1" fmla="*/ 0 h 50"/>
                  <a:gd name="T2" fmla="*/ 20 w 20"/>
                  <a:gd name="T3" fmla="*/ 22 h 50"/>
                  <a:gd name="T4" fmla="*/ 20 w 20"/>
                  <a:gd name="T5" fmla="*/ 50 h 50"/>
                  <a:gd name="T6" fmla="*/ 0 w 20"/>
                  <a:gd name="T7" fmla="*/ 30 h 50"/>
                  <a:gd name="T8" fmla="*/ 0 w 20"/>
                  <a:gd name="T9" fmla="*/ 0 h 50"/>
                </a:gdLst>
                <a:ahLst/>
                <a:cxnLst>
                  <a:cxn ang="0">
                    <a:pos x="T0" y="T1"/>
                  </a:cxn>
                  <a:cxn ang="0">
                    <a:pos x="T2" y="T3"/>
                  </a:cxn>
                  <a:cxn ang="0">
                    <a:pos x="T4" y="T5"/>
                  </a:cxn>
                  <a:cxn ang="0">
                    <a:pos x="T6" y="T7"/>
                  </a:cxn>
                  <a:cxn ang="0">
                    <a:pos x="T8" y="T9"/>
                  </a:cxn>
                </a:cxnLst>
                <a:rect l="0" t="0" r="r" b="b"/>
                <a:pathLst>
                  <a:path w="20" h="50">
                    <a:moveTo>
                      <a:pt x="0" y="0"/>
                    </a:moveTo>
                    <a:lnTo>
                      <a:pt x="20" y="22"/>
                    </a:lnTo>
                    <a:lnTo>
                      <a:pt x="20" y="5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5" name="Freeform 891"/>
              <p:cNvSpPr/>
              <p:nvPr/>
            </p:nvSpPr>
            <p:spPr bwMode="auto">
              <a:xfrm>
                <a:off x="6118" y="2231"/>
                <a:ext cx="14" cy="38"/>
              </a:xfrm>
              <a:custGeom>
                <a:avLst/>
                <a:gdLst>
                  <a:gd name="T0" fmla="*/ 0 w 14"/>
                  <a:gd name="T1" fmla="*/ 0 h 38"/>
                  <a:gd name="T2" fmla="*/ 14 w 14"/>
                  <a:gd name="T3" fmla="*/ 16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6" name="Freeform 892"/>
              <p:cNvSpPr/>
              <p:nvPr/>
            </p:nvSpPr>
            <p:spPr bwMode="auto">
              <a:xfrm>
                <a:off x="6146" y="2261"/>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1047" name="Freeform 893"/>
              <p:cNvSpPr/>
              <p:nvPr/>
            </p:nvSpPr>
            <p:spPr bwMode="auto">
              <a:xfrm>
                <a:off x="6052" y="221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8" name="Freeform 894"/>
              <p:cNvSpPr/>
              <p:nvPr/>
            </p:nvSpPr>
            <p:spPr bwMode="auto">
              <a:xfrm>
                <a:off x="6192" y="2345"/>
                <a:ext cx="14" cy="28"/>
              </a:xfrm>
              <a:custGeom>
                <a:avLst/>
                <a:gdLst>
                  <a:gd name="T0" fmla="*/ 14 w 14"/>
                  <a:gd name="T1" fmla="*/ 14 h 28"/>
                  <a:gd name="T2" fmla="*/ 14 w 14"/>
                  <a:gd name="T3" fmla="*/ 28 h 28"/>
                  <a:gd name="T4" fmla="*/ 0 w 14"/>
                  <a:gd name="T5" fmla="*/ 18 h 28"/>
                  <a:gd name="T6" fmla="*/ 0 w 14"/>
                  <a:gd name="T7" fmla="*/ 0 h 28"/>
                  <a:gd name="T8" fmla="*/ 14 w 14"/>
                  <a:gd name="T9" fmla="*/ 14 h 28"/>
                </a:gdLst>
                <a:ahLst/>
                <a:cxnLst>
                  <a:cxn ang="0">
                    <a:pos x="T0" y="T1"/>
                  </a:cxn>
                  <a:cxn ang="0">
                    <a:pos x="T2" y="T3"/>
                  </a:cxn>
                  <a:cxn ang="0">
                    <a:pos x="T4" y="T5"/>
                  </a:cxn>
                  <a:cxn ang="0">
                    <a:pos x="T6" y="T7"/>
                  </a:cxn>
                  <a:cxn ang="0">
                    <a:pos x="T8" y="T9"/>
                  </a:cxn>
                </a:cxnLst>
                <a:rect l="0" t="0" r="r" b="b"/>
                <a:pathLst>
                  <a:path w="14" h="28">
                    <a:moveTo>
                      <a:pt x="14" y="14"/>
                    </a:moveTo>
                    <a:lnTo>
                      <a:pt x="14" y="28"/>
                    </a:lnTo>
                    <a:lnTo>
                      <a:pt x="0" y="18"/>
                    </a:lnTo>
                    <a:lnTo>
                      <a:pt x="0" y="0"/>
                    </a:lnTo>
                    <a:lnTo>
                      <a:pt x="14" y="14"/>
                    </a:lnTo>
                    <a:close/>
                  </a:path>
                </a:pathLst>
              </a:custGeom>
              <a:grpFill/>
              <a:ln>
                <a:noFill/>
              </a:ln>
            </p:spPr>
            <p:txBody>
              <a:bodyPr vert="horz" wrap="square" lIns="91440" tIns="45720" rIns="91440" bIns="45720" numCol="1" anchor="t" anchorCtr="0" compatLnSpc="1"/>
              <a:lstStyle/>
              <a:p>
                <a:endParaRPr lang="zh-CN" altLang="en-US"/>
              </a:p>
            </p:txBody>
          </p:sp>
          <p:sp>
            <p:nvSpPr>
              <p:cNvPr id="1049" name="Freeform 895"/>
              <p:cNvSpPr/>
              <p:nvPr/>
            </p:nvSpPr>
            <p:spPr bwMode="auto">
              <a:xfrm>
                <a:off x="6052" y="227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0" name="Freeform 896"/>
              <p:cNvSpPr/>
              <p:nvPr/>
            </p:nvSpPr>
            <p:spPr bwMode="auto">
              <a:xfrm>
                <a:off x="6124" y="2331"/>
                <a:ext cx="18" cy="36"/>
              </a:xfrm>
              <a:custGeom>
                <a:avLst/>
                <a:gdLst>
                  <a:gd name="T0" fmla="*/ 0 w 18"/>
                  <a:gd name="T1" fmla="*/ 0 h 36"/>
                  <a:gd name="T2" fmla="*/ 18 w 18"/>
                  <a:gd name="T3" fmla="*/ 14 h 36"/>
                  <a:gd name="T4" fmla="*/ 18 w 18"/>
                  <a:gd name="T5" fmla="*/ 36 h 36"/>
                  <a:gd name="T6" fmla="*/ 2 w 18"/>
                  <a:gd name="T7" fmla="*/ 26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6"/>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1" name="Freeform 897"/>
              <p:cNvSpPr/>
              <p:nvPr/>
            </p:nvSpPr>
            <p:spPr bwMode="auto">
              <a:xfrm>
                <a:off x="6158" y="2357"/>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1052" name="Freeform 898"/>
              <p:cNvSpPr/>
              <p:nvPr/>
            </p:nvSpPr>
            <p:spPr bwMode="auto">
              <a:xfrm>
                <a:off x="6086" y="2353"/>
                <a:ext cx="18" cy="38"/>
              </a:xfrm>
              <a:custGeom>
                <a:avLst/>
                <a:gdLst>
                  <a:gd name="T0" fmla="*/ 18 w 18"/>
                  <a:gd name="T1" fmla="*/ 12 h 38"/>
                  <a:gd name="T2" fmla="*/ 18 w 18"/>
                  <a:gd name="T3" fmla="*/ 38 h 38"/>
                  <a:gd name="T4" fmla="*/ 0 w 18"/>
                  <a:gd name="T5" fmla="*/ 28 h 38"/>
                  <a:gd name="T6" fmla="*/ 0 w 18"/>
                  <a:gd name="T7" fmla="*/ 0 h 38"/>
                  <a:gd name="T8" fmla="*/ 18 w 18"/>
                  <a:gd name="T9" fmla="*/ 12 h 38"/>
                </a:gdLst>
                <a:ahLst/>
                <a:cxnLst>
                  <a:cxn ang="0">
                    <a:pos x="T0" y="T1"/>
                  </a:cxn>
                  <a:cxn ang="0">
                    <a:pos x="T2" y="T3"/>
                  </a:cxn>
                  <a:cxn ang="0">
                    <a:pos x="T4" y="T5"/>
                  </a:cxn>
                  <a:cxn ang="0">
                    <a:pos x="T6" y="T7"/>
                  </a:cxn>
                  <a:cxn ang="0">
                    <a:pos x="T8" y="T9"/>
                  </a:cxn>
                </a:cxnLst>
                <a:rect l="0" t="0" r="r" b="b"/>
                <a:pathLst>
                  <a:path w="18" h="38">
                    <a:moveTo>
                      <a:pt x="18" y="12"/>
                    </a:moveTo>
                    <a:lnTo>
                      <a:pt x="18" y="38"/>
                    </a:lnTo>
                    <a:lnTo>
                      <a:pt x="0" y="28"/>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053" name="Freeform 899"/>
              <p:cNvSpPr/>
              <p:nvPr/>
            </p:nvSpPr>
            <p:spPr bwMode="auto">
              <a:xfrm>
                <a:off x="6118" y="2373"/>
                <a:ext cx="88" cy="74"/>
              </a:xfrm>
              <a:custGeom>
                <a:avLst/>
                <a:gdLst>
                  <a:gd name="T0" fmla="*/ 88 w 88"/>
                  <a:gd name="T1" fmla="*/ 58 h 74"/>
                  <a:gd name="T2" fmla="*/ 88 w 88"/>
                  <a:gd name="T3" fmla="*/ 74 h 74"/>
                  <a:gd name="T4" fmla="*/ 66 w 88"/>
                  <a:gd name="T5" fmla="*/ 62 h 74"/>
                  <a:gd name="T6" fmla="*/ 50 w 88"/>
                  <a:gd name="T7" fmla="*/ 52 h 74"/>
                  <a:gd name="T8" fmla="*/ 0 w 88"/>
                  <a:gd name="T9" fmla="*/ 26 h 74"/>
                  <a:gd name="T10" fmla="*/ 0 w 88"/>
                  <a:gd name="T11" fmla="*/ 0 h 74"/>
                  <a:gd name="T12" fmla="*/ 50 w 88"/>
                  <a:gd name="T13" fmla="*/ 34 h 74"/>
                  <a:gd name="T14" fmla="*/ 66 w 88"/>
                  <a:gd name="T15" fmla="*/ 44 h 74"/>
                  <a:gd name="T16" fmla="*/ 88 w 88"/>
                  <a:gd name="T17" fmla="*/ 5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74">
                    <a:moveTo>
                      <a:pt x="88" y="58"/>
                    </a:moveTo>
                    <a:lnTo>
                      <a:pt x="88" y="74"/>
                    </a:lnTo>
                    <a:lnTo>
                      <a:pt x="66" y="62"/>
                    </a:lnTo>
                    <a:lnTo>
                      <a:pt x="50" y="52"/>
                    </a:lnTo>
                    <a:lnTo>
                      <a:pt x="0" y="26"/>
                    </a:lnTo>
                    <a:lnTo>
                      <a:pt x="0" y="0"/>
                    </a:lnTo>
                    <a:lnTo>
                      <a:pt x="50" y="34"/>
                    </a:lnTo>
                    <a:lnTo>
                      <a:pt x="66" y="44"/>
                    </a:lnTo>
                    <a:lnTo>
                      <a:pt x="88" y="58"/>
                    </a:lnTo>
                    <a:close/>
                  </a:path>
                </a:pathLst>
              </a:custGeom>
              <a:grpFill/>
              <a:ln>
                <a:noFill/>
              </a:ln>
            </p:spPr>
            <p:txBody>
              <a:bodyPr vert="horz" wrap="square" lIns="91440" tIns="45720" rIns="91440" bIns="45720" numCol="1" anchor="t" anchorCtr="0" compatLnSpc="1"/>
              <a:lstStyle/>
              <a:p>
                <a:endParaRPr lang="zh-CN" altLang="en-US"/>
              </a:p>
            </p:txBody>
          </p:sp>
          <p:sp>
            <p:nvSpPr>
              <p:cNvPr id="1054" name="Freeform 900"/>
              <p:cNvSpPr/>
              <p:nvPr/>
            </p:nvSpPr>
            <p:spPr bwMode="auto">
              <a:xfrm>
                <a:off x="6052" y="2387"/>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5" name="Freeform 901"/>
              <p:cNvSpPr/>
              <p:nvPr/>
            </p:nvSpPr>
            <p:spPr bwMode="auto">
              <a:xfrm>
                <a:off x="6098" y="2411"/>
                <a:ext cx="32" cy="40"/>
              </a:xfrm>
              <a:custGeom>
                <a:avLst/>
                <a:gdLst>
                  <a:gd name="T0" fmla="*/ 32 w 32"/>
                  <a:gd name="T1" fmla="*/ 16 h 40"/>
                  <a:gd name="T2" fmla="*/ 32 w 32"/>
                  <a:gd name="T3" fmla="*/ 40 h 40"/>
                  <a:gd name="T4" fmla="*/ 0 w 32"/>
                  <a:gd name="T5" fmla="*/ 26 h 40"/>
                  <a:gd name="T6" fmla="*/ 0 w 32"/>
                  <a:gd name="T7" fmla="*/ 0 h 40"/>
                  <a:gd name="T8" fmla="*/ 32 w 32"/>
                  <a:gd name="T9" fmla="*/ 16 h 40"/>
                </a:gdLst>
                <a:ahLst/>
                <a:cxnLst>
                  <a:cxn ang="0">
                    <a:pos x="T0" y="T1"/>
                  </a:cxn>
                  <a:cxn ang="0">
                    <a:pos x="T2" y="T3"/>
                  </a:cxn>
                  <a:cxn ang="0">
                    <a:pos x="T4" y="T5"/>
                  </a:cxn>
                  <a:cxn ang="0">
                    <a:pos x="T6" y="T7"/>
                  </a:cxn>
                  <a:cxn ang="0">
                    <a:pos x="T8" y="T9"/>
                  </a:cxn>
                </a:cxnLst>
                <a:rect l="0" t="0" r="r" b="b"/>
                <a:pathLst>
                  <a:path w="32" h="40">
                    <a:moveTo>
                      <a:pt x="32" y="16"/>
                    </a:moveTo>
                    <a:lnTo>
                      <a:pt x="32" y="40"/>
                    </a:lnTo>
                    <a:lnTo>
                      <a:pt x="0" y="26"/>
                    </a:lnTo>
                    <a:lnTo>
                      <a:pt x="0" y="0"/>
                    </a:lnTo>
                    <a:lnTo>
                      <a:pt x="32" y="16"/>
                    </a:lnTo>
                    <a:close/>
                  </a:path>
                </a:pathLst>
              </a:custGeom>
              <a:grpFill/>
              <a:ln>
                <a:noFill/>
              </a:ln>
            </p:spPr>
            <p:txBody>
              <a:bodyPr vert="horz" wrap="square" lIns="91440" tIns="45720" rIns="91440" bIns="45720" numCol="1" anchor="t" anchorCtr="0" compatLnSpc="1"/>
              <a:lstStyle/>
              <a:p>
                <a:endParaRPr lang="zh-CN" altLang="en-US"/>
              </a:p>
            </p:txBody>
          </p:sp>
          <p:sp>
            <p:nvSpPr>
              <p:cNvPr id="1056" name="Freeform 902"/>
              <p:cNvSpPr/>
              <p:nvPr/>
            </p:nvSpPr>
            <p:spPr bwMode="auto">
              <a:xfrm>
                <a:off x="6146" y="2435"/>
                <a:ext cx="60" cy="48"/>
              </a:xfrm>
              <a:custGeom>
                <a:avLst/>
                <a:gdLst>
                  <a:gd name="T0" fmla="*/ 60 w 60"/>
                  <a:gd name="T1" fmla="*/ 32 h 48"/>
                  <a:gd name="T2" fmla="*/ 60 w 60"/>
                  <a:gd name="T3" fmla="*/ 48 h 48"/>
                  <a:gd name="T4" fmla="*/ 0 w 60"/>
                  <a:gd name="T5" fmla="*/ 22 h 48"/>
                  <a:gd name="T6" fmla="*/ 0 w 60"/>
                  <a:gd name="T7" fmla="*/ 0 h 48"/>
                  <a:gd name="T8" fmla="*/ 60 w 60"/>
                  <a:gd name="T9" fmla="*/ 32 h 48"/>
                </a:gdLst>
                <a:ahLst/>
                <a:cxnLst>
                  <a:cxn ang="0">
                    <a:pos x="T0" y="T1"/>
                  </a:cxn>
                  <a:cxn ang="0">
                    <a:pos x="T2" y="T3"/>
                  </a:cxn>
                  <a:cxn ang="0">
                    <a:pos x="T4" y="T5"/>
                  </a:cxn>
                  <a:cxn ang="0">
                    <a:pos x="T6" y="T7"/>
                  </a:cxn>
                  <a:cxn ang="0">
                    <a:pos x="T8" y="T9"/>
                  </a:cxn>
                </a:cxnLst>
                <a:rect l="0" t="0" r="r" b="b"/>
                <a:pathLst>
                  <a:path w="60" h="48">
                    <a:moveTo>
                      <a:pt x="60" y="32"/>
                    </a:moveTo>
                    <a:lnTo>
                      <a:pt x="60" y="48"/>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1057" name="Freeform 903"/>
              <p:cNvSpPr/>
              <p:nvPr/>
            </p:nvSpPr>
            <p:spPr bwMode="auto">
              <a:xfrm>
                <a:off x="6126" y="2471"/>
                <a:ext cx="42" cy="36"/>
              </a:xfrm>
              <a:custGeom>
                <a:avLst/>
                <a:gdLst>
                  <a:gd name="T0" fmla="*/ 0 w 42"/>
                  <a:gd name="T1" fmla="*/ 0 h 36"/>
                  <a:gd name="T2" fmla="*/ 42 w 42"/>
                  <a:gd name="T3" fmla="*/ 18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8"/>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8" name="Freeform 904"/>
              <p:cNvSpPr/>
              <p:nvPr/>
            </p:nvSpPr>
            <p:spPr bwMode="auto">
              <a:xfrm>
                <a:off x="6090" y="2509"/>
                <a:ext cx="36" cy="34"/>
              </a:xfrm>
              <a:custGeom>
                <a:avLst/>
                <a:gdLst>
                  <a:gd name="T0" fmla="*/ 0 w 36"/>
                  <a:gd name="T1" fmla="*/ 0 h 34"/>
                  <a:gd name="T2" fmla="*/ 36 w 36"/>
                  <a:gd name="T3" fmla="*/ 10 h 34"/>
                  <a:gd name="T4" fmla="*/ 36 w 36"/>
                  <a:gd name="T5" fmla="*/ 34 h 34"/>
                  <a:gd name="T6" fmla="*/ 0 w 36"/>
                  <a:gd name="T7" fmla="*/ 28 h 34"/>
                  <a:gd name="T8" fmla="*/ 0 w 36"/>
                  <a:gd name="T9" fmla="*/ 0 h 34"/>
                </a:gdLst>
                <a:ahLst/>
                <a:cxnLst>
                  <a:cxn ang="0">
                    <a:pos x="T0" y="T1"/>
                  </a:cxn>
                  <a:cxn ang="0">
                    <a:pos x="T2" y="T3"/>
                  </a:cxn>
                  <a:cxn ang="0">
                    <a:pos x="T4" y="T5"/>
                  </a:cxn>
                  <a:cxn ang="0">
                    <a:pos x="T6" y="T7"/>
                  </a:cxn>
                  <a:cxn ang="0">
                    <a:pos x="T8" y="T9"/>
                  </a:cxn>
                </a:cxnLst>
                <a:rect l="0" t="0" r="r" b="b"/>
                <a:pathLst>
                  <a:path w="36" h="34">
                    <a:moveTo>
                      <a:pt x="0" y="0"/>
                    </a:moveTo>
                    <a:lnTo>
                      <a:pt x="36" y="10"/>
                    </a:lnTo>
                    <a:lnTo>
                      <a:pt x="36" y="34"/>
                    </a:lnTo>
                    <a:lnTo>
                      <a:pt x="0"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9" name="Freeform 905"/>
              <p:cNvSpPr/>
              <p:nvPr/>
            </p:nvSpPr>
            <p:spPr bwMode="auto">
              <a:xfrm>
                <a:off x="6140" y="2523"/>
                <a:ext cx="20" cy="24"/>
              </a:xfrm>
              <a:custGeom>
                <a:avLst/>
                <a:gdLst>
                  <a:gd name="T0" fmla="*/ 0 w 20"/>
                  <a:gd name="T1" fmla="*/ 0 h 24"/>
                  <a:gd name="T2" fmla="*/ 20 w 20"/>
                  <a:gd name="T3" fmla="*/ 4 h 24"/>
                  <a:gd name="T4" fmla="*/ 20 w 20"/>
                  <a:gd name="T5" fmla="*/ 24 h 24"/>
                  <a:gd name="T6" fmla="*/ 0 w 20"/>
                  <a:gd name="T7" fmla="*/ 22 h 24"/>
                  <a:gd name="T8" fmla="*/ 0 w 20"/>
                  <a:gd name="T9" fmla="*/ 0 h 24"/>
                </a:gdLst>
                <a:ahLst/>
                <a:cxnLst>
                  <a:cxn ang="0">
                    <a:pos x="T0" y="T1"/>
                  </a:cxn>
                  <a:cxn ang="0">
                    <a:pos x="T2" y="T3"/>
                  </a:cxn>
                  <a:cxn ang="0">
                    <a:pos x="T4" y="T5"/>
                  </a:cxn>
                  <a:cxn ang="0">
                    <a:pos x="T6" y="T7"/>
                  </a:cxn>
                  <a:cxn ang="0">
                    <a:pos x="T8" y="T9"/>
                  </a:cxn>
                </a:cxnLst>
                <a:rect l="0" t="0" r="r" b="b"/>
                <a:pathLst>
                  <a:path w="20" h="24">
                    <a:moveTo>
                      <a:pt x="0" y="0"/>
                    </a:moveTo>
                    <a:lnTo>
                      <a:pt x="20" y="4"/>
                    </a:lnTo>
                    <a:lnTo>
                      <a:pt x="20" y="24"/>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0" name="Freeform 906"/>
              <p:cNvSpPr/>
              <p:nvPr/>
            </p:nvSpPr>
            <p:spPr bwMode="auto">
              <a:xfrm>
                <a:off x="6174" y="2531"/>
                <a:ext cx="32" cy="24"/>
              </a:xfrm>
              <a:custGeom>
                <a:avLst/>
                <a:gdLst>
                  <a:gd name="T0" fmla="*/ 32 w 32"/>
                  <a:gd name="T1" fmla="*/ 8 h 24"/>
                  <a:gd name="T2" fmla="*/ 32 w 32"/>
                  <a:gd name="T3" fmla="*/ 24 h 24"/>
                  <a:gd name="T4" fmla="*/ 0 w 32"/>
                  <a:gd name="T5" fmla="*/ 18 h 24"/>
                  <a:gd name="T6" fmla="*/ 0 w 32"/>
                  <a:gd name="T7" fmla="*/ 0 h 24"/>
                  <a:gd name="T8" fmla="*/ 32 w 32"/>
                  <a:gd name="T9" fmla="*/ 8 h 24"/>
                </a:gdLst>
                <a:ahLst/>
                <a:cxnLst>
                  <a:cxn ang="0">
                    <a:pos x="T0" y="T1"/>
                  </a:cxn>
                  <a:cxn ang="0">
                    <a:pos x="T2" y="T3"/>
                  </a:cxn>
                  <a:cxn ang="0">
                    <a:pos x="T4" y="T5"/>
                  </a:cxn>
                  <a:cxn ang="0">
                    <a:pos x="T6" y="T7"/>
                  </a:cxn>
                  <a:cxn ang="0">
                    <a:pos x="T8" y="T9"/>
                  </a:cxn>
                </a:cxnLst>
                <a:rect l="0" t="0" r="r" b="b"/>
                <a:pathLst>
                  <a:path w="32" h="24">
                    <a:moveTo>
                      <a:pt x="32" y="8"/>
                    </a:moveTo>
                    <a:lnTo>
                      <a:pt x="32" y="24"/>
                    </a:lnTo>
                    <a:lnTo>
                      <a:pt x="0" y="18"/>
                    </a:lnTo>
                    <a:lnTo>
                      <a:pt x="0" y="0"/>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061" name="Freeform 907"/>
              <p:cNvSpPr/>
              <p:nvPr/>
            </p:nvSpPr>
            <p:spPr bwMode="auto">
              <a:xfrm>
                <a:off x="6052" y="2555"/>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2" name="Freeform 908"/>
              <p:cNvSpPr/>
              <p:nvPr/>
            </p:nvSpPr>
            <p:spPr bwMode="auto">
              <a:xfrm>
                <a:off x="6156" y="2571"/>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063" name="Freeform 909"/>
              <p:cNvSpPr/>
              <p:nvPr/>
            </p:nvSpPr>
            <p:spPr bwMode="auto">
              <a:xfrm>
                <a:off x="6052" y="2611"/>
                <a:ext cx="24" cy="33"/>
              </a:xfrm>
              <a:custGeom>
                <a:avLst/>
                <a:gdLst>
                  <a:gd name="T0" fmla="*/ 0 w 24"/>
                  <a:gd name="T1" fmla="*/ 0 h 33"/>
                  <a:gd name="T2" fmla="*/ 24 w 24"/>
                  <a:gd name="T3" fmla="*/ 2 h 33"/>
                  <a:gd name="T4" fmla="*/ 24 w 24"/>
                  <a:gd name="T5" fmla="*/ 31 h 33"/>
                  <a:gd name="T6" fmla="*/ 0 w 24"/>
                  <a:gd name="T7" fmla="*/ 33 h 33"/>
                  <a:gd name="T8" fmla="*/ 0 w 24"/>
                  <a:gd name="T9" fmla="*/ 0 h 33"/>
                </a:gdLst>
                <a:ahLst/>
                <a:cxnLst>
                  <a:cxn ang="0">
                    <a:pos x="T0" y="T1"/>
                  </a:cxn>
                  <a:cxn ang="0">
                    <a:pos x="T2" y="T3"/>
                  </a:cxn>
                  <a:cxn ang="0">
                    <a:pos x="T4" y="T5"/>
                  </a:cxn>
                  <a:cxn ang="0">
                    <a:pos x="T6" y="T7"/>
                  </a:cxn>
                  <a:cxn ang="0">
                    <a:pos x="T8" y="T9"/>
                  </a:cxn>
                </a:cxnLst>
                <a:rect l="0" t="0" r="r" b="b"/>
                <a:pathLst>
                  <a:path w="24" h="33">
                    <a:moveTo>
                      <a:pt x="0" y="0"/>
                    </a:moveTo>
                    <a:lnTo>
                      <a:pt x="24" y="2"/>
                    </a:lnTo>
                    <a:lnTo>
                      <a:pt x="24" y="31"/>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4" name="Freeform 910"/>
              <p:cNvSpPr/>
              <p:nvPr/>
            </p:nvSpPr>
            <p:spPr bwMode="auto">
              <a:xfrm>
                <a:off x="6156" y="2613"/>
                <a:ext cx="22" cy="23"/>
              </a:xfrm>
              <a:custGeom>
                <a:avLst/>
                <a:gdLst>
                  <a:gd name="T0" fmla="*/ 0 w 22"/>
                  <a:gd name="T1" fmla="*/ 0 h 23"/>
                  <a:gd name="T2" fmla="*/ 22 w 22"/>
                  <a:gd name="T3" fmla="*/ 0 h 23"/>
                  <a:gd name="T4" fmla="*/ 22 w 22"/>
                  <a:gd name="T5" fmla="*/ 20 h 23"/>
                  <a:gd name="T6" fmla="*/ 0 w 22"/>
                  <a:gd name="T7" fmla="*/ 23 h 23"/>
                  <a:gd name="T8" fmla="*/ 0 w 22"/>
                  <a:gd name="T9" fmla="*/ 0 h 23"/>
                </a:gdLst>
                <a:ahLst/>
                <a:cxnLst>
                  <a:cxn ang="0">
                    <a:pos x="T0" y="T1"/>
                  </a:cxn>
                  <a:cxn ang="0">
                    <a:pos x="T2" y="T3"/>
                  </a:cxn>
                  <a:cxn ang="0">
                    <a:pos x="T4" y="T5"/>
                  </a:cxn>
                  <a:cxn ang="0">
                    <a:pos x="T6" y="T7"/>
                  </a:cxn>
                  <a:cxn ang="0">
                    <a:pos x="T8" y="T9"/>
                  </a:cxn>
                </a:cxnLst>
                <a:rect l="0" t="0" r="r" b="b"/>
                <a:pathLst>
                  <a:path w="22" h="23">
                    <a:moveTo>
                      <a:pt x="0" y="0"/>
                    </a:moveTo>
                    <a:lnTo>
                      <a:pt x="22" y="0"/>
                    </a:lnTo>
                    <a:lnTo>
                      <a:pt x="22" y="20"/>
                    </a:lnTo>
                    <a:lnTo>
                      <a:pt x="0" y="2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5" name="Freeform 911"/>
              <p:cNvSpPr/>
              <p:nvPr/>
            </p:nvSpPr>
            <p:spPr bwMode="auto">
              <a:xfrm>
                <a:off x="6110" y="2658"/>
                <a:ext cx="30" cy="30"/>
              </a:xfrm>
              <a:custGeom>
                <a:avLst/>
                <a:gdLst>
                  <a:gd name="T0" fmla="*/ 30 w 30"/>
                  <a:gd name="T1" fmla="*/ 0 h 30"/>
                  <a:gd name="T2" fmla="*/ 30 w 30"/>
                  <a:gd name="T3" fmla="*/ 22 h 30"/>
                  <a:gd name="T4" fmla="*/ 16 w 30"/>
                  <a:gd name="T5" fmla="*/ 26 h 30"/>
                  <a:gd name="T6" fmla="*/ 0 w 30"/>
                  <a:gd name="T7" fmla="*/ 30 h 30"/>
                  <a:gd name="T8" fmla="*/ 0 w 30"/>
                  <a:gd name="T9" fmla="*/ 4 h 30"/>
                  <a:gd name="T10" fmla="*/ 30 w 30"/>
                  <a:gd name="T11" fmla="*/ 0 h 30"/>
                </a:gdLst>
                <a:ahLst/>
                <a:cxnLst>
                  <a:cxn ang="0">
                    <a:pos x="T0" y="T1"/>
                  </a:cxn>
                  <a:cxn ang="0">
                    <a:pos x="T2" y="T3"/>
                  </a:cxn>
                  <a:cxn ang="0">
                    <a:pos x="T4" y="T5"/>
                  </a:cxn>
                  <a:cxn ang="0">
                    <a:pos x="T6" y="T7"/>
                  </a:cxn>
                  <a:cxn ang="0">
                    <a:pos x="T8" y="T9"/>
                  </a:cxn>
                  <a:cxn ang="0">
                    <a:pos x="T10" y="T11"/>
                  </a:cxn>
                </a:cxnLst>
                <a:rect l="0" t="0" r="r" b="b"/>
                <a:pathLst>
                  <a:path w="30" h="30">
                    <a:moveTo>
                      <a:pt x="30" y="0"/>
                    </a:moveTo>
                    <a:lnTo>
                      <a:pt x="30" y="22"/>
                    </a:lnTo>
                    <a:lnTo>
                      <a:pt x="16" y="26"/>
                    </a:lnTo>
                    <a:lnTo>
                      <a:pt x="0" y="30"/>
                    </a:lnTo>
                    <a:lnTo>
                      <a:pt x="0" y="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66" name="Freeform 912"/>
              <p:cNvSpPr/>
              <p:nvPr/>
            </p:nvSpPr>
            <p:spPr bwMode="auto">
              <a:xfrm>
                <a:off x="6154" y="2650"/>
                <a:ext cx="52" cy="28"/>
              </a:xfrm>
              <a:custGeom>
                <a:avLst/>
                <a:gdLst>
                  <a:gd name="T0" fmla="*/ 52 w 52"/>
                  <a:gd name="T1" fmla="*/ 0 h 28"/>
                  <a:gd name="T2" fmla="*/ 52 w 52"/>
                  <a:gd name="T3" fmla="*/ 16 h 28"/>
                  <a:gd name="T4" fmla="*/ 2 w 52"/>
                  <a:gd name="T5" fmla="*/ 28 h 28"/>
                  <a:gd name="T6" fmla="*/ 2 w 52"/>
                  <a:gd name="T7" fmla="*/ 8 h 28"/>
                  <a:gd name="T8" fmla="*/ 0 w 52"/>
                  <a:gd name="T9" fmla="*/ 8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8"/>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67" name="Freeform 913"/>
              <p:cNvSpPr/>
              <p:nvPr/>
            </p:nvSpPr>
            <p:spPr bwMode="auto">
              <a:xfrm>
                <a:off x="6052" y="2716"/>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68" name="Freeform 914"/>
              <p:cNvSpPr/>
              <p:nvPr/>
            </p:nvSpPr>
            <p:spPr bwMode="auto">
              <a:xfrm>
                <a:off x="6156" y="2696"/>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1069" name="Freeform 915"/>
              <p:cNvSpPr/>
              <p:nvPr/>
            </p:nvSpPr>
            <p:spPr bwMode="auto">
              <a:xfrm>
                <a:off x="6192" y="2690"/>
                <a:ext cx="14" cy="20"/>
              </a:xfrm>
              <a:custGeom>
                <a:avLst/>
                <a:gdLst>
                  <a:gd name="T0" fmla="*/ 14 w 14"/>
                  <a:gd name="T1" fmla="*/ 0 h 20"/>
                  <a:gd name="T2" fmla="*/ 14 w 14"/>
                  <a:gd name="T3" fmla="*/ 16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6"/>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070" name="Freeform 916"/>
              <p:cNvSpPr/>
              <p:nvPr/>
            </p:nvSpPr>
            <p:spPr bwMode="auto">
              <a:xfrm>
                <a:off x="6052" y="2774"/>
                <a:ext cx="22" cy="38"/>
              </a:xfrm>
              <a:custGeom>
                <a:avLst/>
                <a:gdLst>
                  <a:gd name="T0" fmla="*/ 0 w 22"/>
                  <a:gd name="T1" fmla="*/ 8 h 38"/>
                  <a:gd name="T2" fmla="*/ 22 w 22"/>
                  <a:gd name="T3" fmla="*/ 0 h 38"/>
                  <a:gd name="T4" fmla="*/ 22 w 22"/>
                  <a:gd name="T5" fmla="*/ 28 h 38"/>
                  <a:gd name="T6" fmla="*/ 0 w 22"/>
                  <a:gd name="T7" fmla="*/ 38 h 38"/>
                  <a:gd name="T8" fmla="*/ 0 w 22"/>
                  <a:gd name="T9" fmla="*/ 8 h 38"/>
                </a:gdLst>
                <a:ahLst/>
                <a:cxnLst>
                  <a:cxn ang="0">
                    <a:pos x="T0" y="T1"/>
                  </a:cxn>
                  <a:cxn ang="0">
                    <a:pos x="T2" y="T3"/>
                  </a:cxn>
                  <a:cxn ang="0">
                    <a:pos x="T4" y="T5"/>
                  </a:cxn>
                  <a:cxn ang="0">
                    <a:pos x="T6" y="T7"/>
                  </a:cxn>
                  <a:cxn ang="0">
                    <a:pos x="T8" y="T9"/>
                  </a:cxn>
                </a:cxnLst>
                <a:rect l="0" t="0" r="r" b="b"/>
                <a:pathLst>
                  <a:path w="22" h="38">
                    <a:moveTo>
                      <a:pt x="0" y="8"/>
                    </a:moveTo>
                    <a:lnTo>
                      <a:pt x="22" y="0"/>
                    </a:lnTo>
                    <a:lnTo>
                      <a:pt x="22" y="28"/>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071" name="Freeform 917"/>
              <p:cNvSpPr/>
              <p:nvPr/>
            </p:nvSpPr>
            <p:spPr bwMode="auto">
              <a:xfrm>
                <a:off x="6090" y="2746"/>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072" name="Freeform 918"/>
              <p:cNvSpPr/>
              <p:nvPr/>
            </p:nvSpPr>
            <p:spPr bwMode="auto">
              <a:xfrm>
                <a:off x="6170" y="2728"/>
                <a:ext cx="36" cy="32"/>
              </a:xfrm>
              <a:custGeom>
                <a:avLst/>
                <a:gdLst>
                  <a:gd name="T0" fmla="*/ 36 w 36"/>
                  <a:gd name="T1" fmla="*/ 0 h 32"/>
                  <a:gd name="T2" fmla="*/ 36 w 36"/>
                  <a:gd name="T3" fmla="*/ 16 h 32"/>
                  <a:gd name="T4" fmla="*/ 0 w 36"/>
                  <a:gd name="T5" fmla="*/ 32 h 32"/>
                  <a:gd name="T6" fmla="*/ 0 w 36"/>
                  <a:gd name="T7" fmla="*/ 12 h 32"/>
                  <a:gd name="T8" fmla="*/ 36 w 36"/>
                  <a:gd name="T9" fmla="*/ 0 h 32"/>
                </a:gdLst>
                <a:ahLst/>
                <a:cxnLst>
                  <a:cxn ang="0">
                    <a:pos x="T0" y="T1"/>
                  </a:cxn>
                  <a:cxn ang="0">
                    <a:pos x="T2" y="T3"/>
                  </a:cxn>
                  <a:cxn ang="0">
                    <a:pos x="T4" y="T5"/>
                  </a:cxn>
                  <a:cxn ang="0">
                    <a:pos x="T6" y="T7"/>
                  </a:cxn>
                  <a:cxn ang="0">
                    <a:pos x="T8" y="T9"/>
                  </a:cxn>
                </a:cxnLst>
                <a:rect l="0" t="0" r="r" b="b"/>
                <a:pathLst>
                  <a:path w="36" h="32">
                    <a:moveTo>
                      <a:pt x="36" y="0"/>
                    </a:moveTo>
                    <a:lnTo>
                      <a:pt x="36" y="16"/>
                    </a:lnTo>
                    <a:lnTo>
                      <a:pt x="0" y="32"/>
                    </a:lnTo>
                    <a:lnTo>
                      <a:pt x="0" y="1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073" name="Freeform 919"/>
              <p:cNvSpPr/>
              <p:nvPr/>
            </p:nvSpPr>
            <p:spPr bwMode="auto">
              <a:xfrm>
                <a:off x="6052" y="2818"/>
                <a:ext cx="42" cy="48"/>
              </a:xfrm>
              <a:custGeom>
                <a:avLst/>
                <a:gdLst>
                  <a:gd name="T0" fmla="*/ 0 w 42"/>
                  <a:gd name="T1" fmla="*/ 18 h 48"/>
                  <a:gd name="T2" fmla="*/ 42 w 42"/>
                  <a:gd name="T3" fmla="*/ 0 h 48"/>
                  <a:gd name="T4" fmla="*/ 42 w 42"/>
                  <a:gd name="T5" fmla="*/ 26 h 48"/>
                  <a:gd name="T6" fmla="*/ 0 w 42"/>
                  <a:gd name="T7" fmla="*/ 48 h 48"/>
                  <a:gd name="T8" fmla="*/ 0 w 42"/>
                  <a:gd name="T9" fmla="*/ 18 h 48"/>
                </a:gdLst>
                <a:ahLst/>
                <a:cxnLst>
                  <a:cxn ang="0">
                    <a:pos x="T0" y="T1"/>
                  </a:cxn>
                  <a:cxn ang="0">
                    <a:pos x="T2" y="T3"/>
                  </a:cxn>
                  <a:cxn ang="0">
                    <a:pos x="T4" y="T5"/>
                  </a:cxn>
                  <a:cxn ang="0">
                    <a:pos x="T6" y="T7"/>
                  </a:cxn>
                  <a:cxn ang="0">
                    <a:pos x="T8" y="T9"/>
                  </a:cxn>
                </a:cxnLst>
                <a:rect l="0" t="0" r="r" b="b"/>
                <a:pathLst>
                  <a:path w="42" h="48">
                    <a:moveTo>
                      <a:pt x="0" y="18"/>
                    </a:moveTo>
                    <a:lnTo>
                      <a:pt x="42" y="0"/>
                    </a:lnTo>
                    <a:lnTo>
                      <a:pt x="42" y="26"/>
                    </a:lnTo>
                    <a:lnTo>
                      <a:pt x="0" y="48"/>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4" name="Freeform 920"/>
              <p:cNvSpPr/>
              <p:nvPr/>
            </p:nvSpPr>
            <p:spPr bwMode="auto">
              <a:xfrm>
                <a:off x="6126" y="278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075" name="Freeform 921"/>
              <p:cNvSpPr/>
              <p:nvPr/>
            </p:nvSpPr>
            <p:spPr bwMode="auto">
              <a:xfrm>
                <a:off x="6188" y="2770"/>
                <a:ext cx="18" cy="24"/>
              </a:xfrm>
              <a:custGeom>
                <a:avLst/>
                <a:gdLst>
                  <a:gd name="T0" fmla="*/ 18 w 18"/>
                  <a:gd name="T1" fmla="*/ 0 h 24"/>
                  <a:gd name="T2" fmla="*/ 18 w 18"/>
                  <a:gd name="T3" fmla="*/ 16 h 24"/>
                  <a:gd name="T4" fmla="*/ 0 w 18"/>
                  <a:gd name="T5" fmla="*/ 24 h 24"/>
                  <a:gd name="T6" fmla="*/ 0 w 18"/>
                  <a:gd name="T7" fmla="*/ 6 h 24"/>
                  <a:gd name="T8" fmla="*/ 18 w 18"/>
                  <a:gd name="T9" fmla="*/ 0 h 24"/>
                </a:gdLst>
                <a:ahLst/>
                <a:cxnLst>
                  <a:cxn ang="0">
                    <a:pos x="T0" y="T1"/>
                  </a:cxn>
                  <a:cxn ang="0">
                    <a:pos x="T2" y="T3"/>
                  </a:cxn>
                  <a:cxn ang="0">
                    <a:pos x="T4" y="T5"/>
                  </a:cxn>
                  <a:cxn ang="0">
                    <a:pos x="T6" y="T7"/>
                  </a:cxn>
                  <a:cxn ang="0">
                    <a:pos x="T8" y="T9"/>
                  </a:cxn>
                </a:cxnLst>
                <a:rect l="0" t="0" r="r" b="b"/>
                <a:pathLst>
                  <a:path w="18" h="24">
                    <a:moveTo>
                      <a:pt x="18" y="0"/>
                    </a:moveTo>
                    <a:lnTo>
                      <a:pt x="18" y="16"/>
                    </a:lnTo>
                    <a:lnTo>
                      <a:pt x="0" y="24"/>
                    </a:lnTo>
                    <a:lnTo>
                      <a:pt x="0" y="6"/>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076" name="Freeform 922"/>
              <p:cNvSpPr/>
              <p:nvPr/>
            </p:nvSpPr>
            <p:spPr bwMode="auto">
              <a:xfrm>
                <a:off x="6092" y="2852"/>
                <a:ext cx="34" cy="46"/>
              </a:xfrm>
              <a:custGeom>
                <a:avLst/>
                <a:gdLst>
                  <a:gd name="T0" fmla="*/ 0 w 34"/>
                  <a:gd name="T1" fmla="*/ 18 h 46"/>
                  <a:gd name="T2" fmla="*/ 34 w 34"/>
                  <a:gd name="T3" fmla="*/ 0 h 46"/>
                  <a:gd name="T4" fmla="*/ 34 w 34"/>
                  <a:gd name="T5" fmla="*/ 24 h 46"/>
                  <a:gd name="T6" fmla="*/ 0 w 34"/>
                  <a:gd name="T7" fmla="*/ 46 h 46"/>
                  <a:gd name="T8" fmla="*/ 0 w 34"/>
                  <a:gd name="T9" fmla="*/ 18 h 46"/>
                </a:gdLst>
                <a:ahLst/>
                <a:cxnLst>
                  <a:cxn ang="0">
                    <a:pos x="T0" y="T1"/>
                  </a:cxn>
                  <a:cxn ang="0">
                    <a:pos x="T2" y="T3"/>
                  </a:cxn>
                  <a:cxn ang="0">
                    <a:pos x="T4" y="T5"/>
                  </a:cxn>
                  <a:cxn ang="0">
                    <a:pos x="T6" y="T7"/>
                  </a:cxn>
                  <a:cxn ang="0">
                    <a:pos x="T8" y="T9"/>
                  </a:cxn>
                </a:cxnLst>
                <a:rect l="0" t="0" r="r" b="b"/>
                <a:pathLst>
                  <a:path w="34" h="46">
                    <a:moveTo>
                      <a:pt x="0" y="18"/>
                    </a:moveTo>
                    <a:lnTo>
                      <a:pt x="34" y="0"/>
                    </a:lnTo>
                    <a:lnTo>
                      <a:pt x="34" y="24"/>
                    </a:lnTo>
                    <a:lnTo>
                      <a:pt x="0" y="46"/>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7" name="Freeform 923"/>
              <p:cNvSpPr/>
              <p:nvPr/>
            </p:nvSpPr>
            <p:spPr bwMode="auto">
              <a:xfrm>
                <a:off x="6152" y="2832"/>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78" name="Freeform 924"/>
              <p:cNvSpPr/>
              <p:nvPr/>
            </p:nvSpPr>
            <p:spPr bwMode="auto">
              <a:xfrm>
                <a:off x="6178" y="2810"/>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79" name="Freeform 925"/>
              <p:cNvSpPr/>
              <p:nvPr/>
            </p:nvSpPr>
            <p:spPr bwMode="auto">
              <a:xfrm>
                <a:off x="6156" y="2854"/>
                <a:ext cx="50" cy="48"/>
              </a:xfrm>
              <a:custGeom>
                <a:avLst/>
                <a:gdLst>
                  <a:gd name="T0" fmla="*/ 50 w 50"/>
                  <a:gd name="T1" fmla="*/ 0 h 48"/>
                  <a:gd name="T2" fmla="*/ 50 w 50"/>
                  <a:gd name="T3" fmla="*/ 14 h 48"/>
                  <a:gd name="T4" fmla="*/ 0 w 50"/>
                  <a:gd name="T5" fmla="*/ 48 h 48"/>
                  <a:gd name="T6" fmla="*/ 0 w 50"/>
                  <a:gd name="T7" fmla="*/ 28 h 48"/>
                  <a:gd name="T8" fmla="*/ 50 w 50"/>
                  <a:gd name="T9" fmla="*/ 0 h 48"/>
                </a:gdLst>
                <a:ahLst/>
                <a:cxnLst>
                  <a:cxn ang="0">
                    <a:pos x="T0" y="T1"/>
                  </a:cxn>
                  <a:cxn ang="0">
                    <a:pos x="T2" y="T3"/>
                  </a:cxn>
                  <a:cxn ang="0">
                    <a:pos x="T4" y="T5"/>
                  </a:cxn>
                  <a:cxn ang="0">
                    <a:pos x="T6" y="T7"/>
                  </a:cxn>
                  <a:cxn ang="0">
                    <a:pos x="T8" y="T9"/>
                  </a:cxn>
                </a:cxnLst>
                <a:rect l="0" t="0" r="r" b="b"/>
                <a:pathLst>
                  <a:path w="50" h="48">
                    <a:moveTo>
                      <a:pt x="50" y="0"/>
                    </a:moveTo>
                    <a:lnTo>
                      <a:pt x="50" y="14"/>
                    </a:lnTo>
                    <a:lnTo>
                      <a:pt x="0" y="48"/>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080" name="Freeform 926"/>
              <p:cNvSpPr/>
              <p:nvPr/>
            </p:nvSpPr>
            <p:spPr bwMode="auto">
              <a:xfrm>
                <a:off x="6090" y="2916"/>
                <a:ext cx="82" cy="80"/>
              </a:xfrm>
              <a:custGeom>
                <a:avLst/>
                <a:gdLst>
                  <a:gd name="T0" fmla="*/ 82 w 82"/>
                  <a:gd name="T1" fmla="*/ 0 h 80"/>
                  <a:gd name="T2" fmla="*/ 82 w 82"/>
                  <a:gd name="T3" fmla="*/ 18 h 80"/>
                  <a:gd name="T4" fmla="*/ 0 w 82"/>
                  <a:gd name="T5" fmla="*/ 80 h 80"/>
                  <a:gd name="T6" fmla="*/ 0 w 82"/>
                  <a:gd name="T7" fmla="*/ 54 h 80"/>
                  <a:gd name="T8" fmla="*/ 82 w 82"/>
                  <a:gd name="T9" fmla="*/ 0 h 80"/>
                </a:gdLst>
                <a:ahLst/>
                <a:cxnLst>
                  <a:cxn ang="0">
                    <a:pos x="T0" y="T1"/>
                  </a:cxn>
                  <a:cxn ang="0">
                    <a:pos x="T2" y="T3"/>
                  </a:cxn>
                  <a:cxn ang="0">
                    <a:pos x="T4" y="T5"/>
                  </a:cxn>
                  <a:cxn ang="0">
                    <a:pos x="T6" y="T7"/>
                  </a:cxn>
                  <a:cxn ang="0">
                    <a:pos x="T8" y="T9"/>
                  </a:cxn>
                </a:cxnLst>
                <a:rect l="0" t="0" r="r" b="b"/>
                <a:pathLst>
                  <a:path w="82" h="80">
                    <a:moveTo>
                      <a:pt x="82" y="0"/>
                    </a:moveTo>
                    <a:lnTo>
                      <a:pt x="82" y="18"/>
                    </a:lnTo>
                    <a:lnTo>
                      <a:pt x="0" y="80"/>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1081" name="Freeform 927"/>
              <p:cNvSpPr/>
              <p:nvPr/>
            </p:nvSpPr>
            <p:spPr bwMode="auto">
              <a:xfrm>
                <a:off x="6186" y="2892"/>
                <a:ext cx="20" cy="30"/>
              </a:xfrm>
              <a:custGeom>
                <a:avLst/>
                <a:gdLst>
                  <a:gd name="T0" fmla="*/ 20 w 20"/>
                  <a:gd name="T1" fmla="*/ 0 h 30"/>
                  <a:gd name="T2" fmla="*/ 20 w 20"/>
                  <a:gd name="T3" fmla="*/ 16 h 30"/>
                  <a:gd name="T4" fmla="*/ 0 w 20"/>
                  <a:gd name="T5" fmla="*/ 30 h 30"/>
                  <a:gd name="T6" fmla="*/ 0 w 20"/>
                  <a:gd name="T7" fmla="*/ 14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2" name="Freeform 928"/>
              <p:cNvSpPr/>
              <p:nvPr/>
            </p:nvSpPr>
            <p:spPr bwMode="auto">
              <a:xfrm>
                <a:off x="6052" y="3002"/>
                <a:ext cx="58" cy="72"/>
              </a:xfrm>
              <a:custGeom>
                <a:avLst/>
                <a:gdLst>
                  <a:gd name="T0" fmla="*/ 0 w 58"/>
                  <a:gd name="T1" fmla="*/ 42 h 72"/>
                  <a:gd name="T2" fmla="*/ 58 w 58"/>
                  <a:gd name="T3" fmla="*/ 0 h 72"/>
                  <a:gd name="T4" fmla="*/ 58 w 58"/>
                  <a:gd name="T5" fmla="*/ 26 h 72"/>
                  <a:gd name="T6" fmla="*/ 0 w 58"/>
                  <a:gd name="T7" fmla="*/ 72 h 72"/>
                  <a:gd name="T8" fmla="*/ 0 w 58"/>
                  <a:gd name="T9" fmla="*/ 42 h 72"/>
                </a:gdLst>
                <a:ahLst/>
                <a:cxnLst>
                  <a:cxn ang="0">
                    <a:pos x="T0" y="T1"/>
                  </a:cxn>
                  <a:cxn ang="0">
                    <a:pos x="T2" y="T3"/>
                  </a:cxn>
                  <a:cxn ang="0">
                    <a:pos x="T4" y="T5"/>
                  </a:cxn>
                  <a:cxn ang="0">
                    <a:pos x="T6" y="T7"/>
                  </a:cxn>
                  <a:cxn ang="0">
                    <a:pos x="T8" y="T9"/>
                  </a:cxn>
                </a:cxnLst>
                <a:rect l="0" t="0" r="r" b="b"/>
                <a:pathLst>
                  <a:path w="58" h="72">
                    <a:moveTo>
                      <a:pt x="0" y="42"/>
                    </a:moveTo>
                    <a:lnTo>
                      <a:pt x="58" y="0"/>
                    </a:lnTo>
                    <a:lnTo>
                      <a:pt x="58" y="26"/>
                    </a:lnTo>
                    <a:lnTo>
                      <a:pt x="0" y="72"/>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083" name="Freeform 929"/>
              <p:cNvSpPr/>
              <p:nvPr/>
            </p:nvSpPr>
            <p:spPr bwMode="auto">
              <a:xfrm>
                <a:off x="6126" y="2978"/>
                <a:ext cx="18" cy="38"/>
              </a:xfrm>
              <a:custGeom>
                <a:avLst/>
                <a:gdLst>
                  <a:gd name="T0" fmla="*/ 0 w 18"/>
                  <a:gd name="T1" fmla="*/ 14 h 38"/>
                  <a:gd name="T2" fmla="*/ 18 w 18"/>
                  <a:gd name="T3" fmla="*/ 0 h 38"/>
                  <a:gd name="T4" fmla="*/ 18 w 18"/>
                  <a:gd name="T5" fmla="*/ 22 h 38"/>
                  <a:gd name="T6" fmla="*/ 0 w 18"/>
                  <a:gd name="T7" fmla="*/ 38 h 38"/>
                  <a:gd name="T8" fmla="*/ 0 w 18"/>
                  <a:gd name="T9" fmla="*/ 14 h 38"/>
                </a:gdLst>
                <a:ahLst/>
                <a:cxnLst>
                  <a:cxn ang="0">
                    <a:pos x="T0" y="T1"/>
                  </a:cxn>
                  <a:cxn ang="0">
                    <a:pos x="T2" y="T3"/>
                  </a:cxn>
                  <a:cxn ang="0">
                    <a:pos x="T4" y="T5"/>
                  </a:cxn>
                  <a:cxn ang="0">
                    <a:pos x="T6" y="T7"/>
                  </a:cxn>
                  <a:cxn ang="0">
                    <a:pos x="T8" y="T9"/>
                  </a:cxn>
                </a:cxnLst>
                <a:rect l="0" t="0" r="r" b="b"/>
                <a:pathLst>
                  <a:path w="18" h="38">
                    <a:moveTo>
                      <a:pt x="0" y="14"/>
                    </a:moveTo>
                    <a:lnTo>
                      <a:pt x="18" y="0"/>
                    </a:lnTo>
                    <a:lnTo>
                      <a:pt x="18" y="22"/>
                    </a:lnTo>
                    <a:lnTo>
                      <a:pt x="0" y="38"/>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4" name="Freeform 930"/>
              <p:cNvSpPr/>
              <p:nvPr/>
            </p:nvSpPr>
            <p:spPr bwMode="auto">
              <a:xfrm>
                <a:off x="6186" y="2934"/>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5" name="Freeform 931"/>
              <p:cNvSpPr/>
              <p:nvPr/>
            </p:nvSpPr>
            <p:spPr bwMode="auto">
              <a:xfrm>
                <a:off x="6100" y="3012"/>
                <a:ext cx="56" cy="72"/>
              </a:xfrm>
              <a:custGeom>
                <a:avLst/>
                <a:gdLst>
                  <a:gd name="T0" fmla="*/ 56 w 56"/>
                  <a:gd name="T1" fmla="*/ 0 h 72"/>
                  <a:gd name="T2" fmla="*/ 56 w 56"/>
                  <a:gd name="T3" fmla="*/ 22 h 72"/>
                  <a:gd name="T4" fmla="*/ 0 w 56"/>
                  <a:gd name="T5" fmla="*/ 72 h 72"/>
                  <a:gd name="T6" fmla="*/ 0 w 56"/>
                  <a:gd name="T7" fmla="*/ 44 h 72"/>
                  <a:gd name="T8" fmla="*/ 56 w 56"/>
                  <a:gd name="T9" fmla="*/ 0 h 72"/>
                </a:gdLst>
                <a:ahLst/>
                <a:cxnLst>
                  <a:cxn ang="0">
                    <a:pos x="T0" y="T1"/>
                  </a:cxn>
                  <a:cxn ang="0">
                    <a:pos x="T2" y="T3"/>
                  </a:cxn>
                  <a:cxn ang="0">
                    <a:pos x="T4" y="T5"/>
                  </a:cxn>
                  <a:cxn ang="0">
                    <a:pos x="T6" y="T7"/>
                  </a:cxn>
                  <a:cxn ang="0">
                    <a:pos x="T8" y="T9"/>
                  </a:cxn>
                </a:cxnLst>
                <a:rect l="0" t="0" r="r" b="b"/>
                <a:pathLst>
                  <a:path w="56" h="72">
                    <a:moveTo>
                      <a:pt x="56" y="0"/>
                    </a:moveTo>
                    <a:lnTo>
                      <a:pt x="56" y="22"/>
                    </a:lnTo>
                    <a:lnTo>
                      <a:pt x="0" y="72"/>
                    </a:lnTo>
                    <a:lnTo>
                      <a:pt x="0" y="44"/>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086" name="Freeform 932"/>
              <p:cNvSpPr/>
              <p:nvPr/>
            </p:nvSpPr>
            <p:spPr bwMode="auto">
              <a:xfrm>
                <a:off x="6172" y="2974"/>
                <a:ext cx="34" cy="46"/>
              </a:xfrm>
              <a:custGeom>
                <a:avLst/>
                <a:gdLst>
                  <a:gd name="T0" fmla="*/ 34 w 34"/>
                  <a:gd name="T1" fmla="*/ 0 h 46"/>
                  <a:gd name="T2" fmla="*/ 34 w 34"/>
                  <a:gd name="T3" fmla="*/ 16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6"/>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087" name="Freeform 933"/>
              <p:cNvSpPr/>
              <p:nvPr/>
            </p:nvSpPr>
            <p:spPr bwMode="auto">
              <a:xfrm>
                <a:off x="6052" y="3130"/>
                <a:ext cx="16" cy="44"/>
              </a:xfrm>
              <a:custGeom>
                <a:avLst/>
                <a:gdLst>
                  <a:gd name="T0" fmla="*/ 0 w 16"/>
                  <a:gd name="T1" fmla="*/ 14 h 44"/>
                  <a:gd name="T2" fmla="*/ 16 w 16"/>
                  <a:gd name="T3" fmla="*/ 0 h 44"/>
                  <a:gd name="T4" fmla="*/ 16 w 16"/>
                  <a:gd name="T5" fmla="*/ 28 h 44"/>
                  <a:gd name="T6" fmla="*/ 0 w 16"/>
                  <a:gd name="T7" fmla="*/ 44 h 44"/>
                  <a:gd name="T8" fmla="*/ 0 w 16"/>
                  <a:gd name="T9" fmla="*/ 14 h 44"/>
                </a:gdLst>
                <a:ahLst/>
                <a:cxnLst>
                  <a:cxn ang="0">
                    <a:pos x="T0" y="T1"/>
                  </a:cxn>
                  <a:cxn ang="0">
                    <a:pos x="T2" y="T3"/>
                  </a:cxn>
                  <a:cxn ang="0">
                    <a:pos x="T4" y="T5"/>
                  </a:cxn>
                  <a:cxn ang="0">
                    <a:pos x="T6" y="T7"/>
                  </a:cxn>
                  <a:cxn ang="0">
                    <a:pos x="T8" y="T9"/>
                  </a:cxn>
                </a:cxnLst>
                <a:rect l="0" t="0" r="r" b="b"/>
                <a:pathLst>
                  <a:path w="16" h="44">
                    <a:moveTo>
                      <a:pt x="0" y="14"/>
                    </a:moveTo>
                    <a:lnTo>
                      <a:pt x="16" y="0"/>
                    </a:lnTo>
                    <a:lnTo>
                      <a:pt x="16" y="28"/>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8" name="Freeform 934"/>
              <p:cNvSpPr/>
              <p:nvPr/>
            </p:nvSpPr>
            <p:spPr bwMode="auto">
              <a:xfrm>
                <a:off x="6084" y="3070"/>
                <a:ext cx="54" cy="74"/>
              </a:xfrm>
              <a:custGeom>
                <a:avLst/>
                <a:gdLst>
                  <a:gd name="T0" fmla="*/ 54 w 54"/>
                  <a:gd name="T1" fmla="*/ 0 h 74"/>
                  <a:gd name="T2" fmla="*/ 54 w 54"/>
                  <a:gd name="T3" fmla="*/ 24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4"/>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089" name="Freeform 935"/>
              <p:cNvSpPr/>
              <p:nvPr/>
            </p:nvSpPr>
            <p:spPr bwMode="auto">
              <a:xfrm>
                <a:off x="6154" y="3014"/>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90" name="Freeform 936"/>
              <p:cNvSpPr/>
              <p:nvPr/>
            </p:nvSpPr>
            <p:spPr bwMode="auto">
              <a:xfrm>
                <a:off x="6052" y="3162"/>
                <a:ext cx="38" cy="66"/>
              </a:xfrm>
              <a:custGeom>
                <a:avLst/>
                <a:gdLst>
                  <a:gd name="T0" fmla="*/ 0 w 38"/>
                  <a:gd name="T1" fmla="*/ 34 h 66"/>
                  <a:gd name="T2" fmla="*/ 38 w 38"/>
                  <a:gd name="T3" fmla="*/ 0 h 66"/>
                  <a:gd name="T4" fmla="*/ 38 w 38"/>
                  <a:gd name="T5" fmla="*/ 28 h 66"/>
                  <a:gd name="T6" fmla="*/ 0 w 38"/>
                  <a:gd name="T7" fmla="*/ 66 h 66"/>
                  <a:gd name="T8" fmla="*/ 0 w 38"/>
                  <a:gd name="T9" fmla="*/ 34 h 66"/>
                </a:gdLst>
                <a:ahLst/>
                <a:cxnLst>
                  <a:cxn ang="0">
                    <a:pos x="T0" y="T1"/>
                  </a:cxn>
                  <a:cxn ang="0">
                    <a:pos x="T2" y="T3"/>
                  </a:cxn>
                  <a:cxn ang="0">
                    <a:pos x="T4" y="T5"/>
                  </a:cxn>
                  <a:cxn ang="0">
                    <a:pos x="T6" y="T7"/>
                  </a:cxn>
                  <a:cxn ang="0">
                    <a:pos x="T8" y="T9"/>
                  </a:cxn>
                </a:cxnLst>
                <a:rect l="0" t="0" r="r" b="b"/>
                <a:pathLst>
                  <a:path w="38" h="66">
                    <a:moveTo>
                      <a:pt x="0" y="34"/>
                    </a:moveTo>
                    <a:lnTo>
                      <a:pt x="38" y="0"/>
                    </a:lnTo>
                    <a:lnTo>
                      <a:pt x="38"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091" name="Freeform 937"/>
              <p:cNvSpPr/>
              <p:nvPr/>
            </p:nvSpPr>
            <p:spPr bwMode="auto">
              <a:xfrm>
                <a:off x="6134" y="3094"/>
                <a:ext cx="30" cy="50"/>
              </a:xfrm>
              <a:custGeom>
                <a:avLst/>
                <a:gdLst>
                  <a:gd name="T0" fmla="*/ 30 w 30"/>
                  <a:gd name="T1" fmla="*/ 0 h 50"/>
                  <a:gd name="T2" fmla="*/ 30 w 30"/>
                  <a:gd name="T3" fmla="*/ 20 h 50"/>
                  <a:gd name="T4" fmla="*/ 0 w 30"/>
                  <a:gd name="T5" fmla="*/ 50 h 50"/>
                  <a:gd name="T6" fmla="*/ 0 w 30"/>
                  <a:gd name="T7" fmla="*/ 28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8"/>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92" name="Freeform 938"/>
              <p:cNvSpPr/>
              <p:nvPr/>
            </p:nvSpPr>
            <p:spPr bwMode="auto">
              <a:xfrm>
                <a:off x="6178" y="3056"/>
                <a:ext cx="28" cy="44"/>
              </a:xfrm>
              <a:custGeom>
                <a:avLst/>
                <a:gdLst>
                  <a:gd name="T0" fmla="*/ 28 w 28"/>
                  <a:gd name="T1" fmla="*/ 0 h 44"/>
                  <a:gd name="T2" fmla="*/ 28 w 28"/>
                  <a:gd name="T3" fmla="*/ 16 h 44"/>
                  <a:gd name="T4" fmla="*/ 0 w 28"/>
                  <a:gd name="T5" fmla="*/ 44 h 44"/>
                  <a:gd name="T6" fmla="*/ 0 w 28"/>
                  <a:gd name="T7" fmla="*/ 26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93" name="Freeform 939"/>
              <p:cNvSpPr/>
              <p:nvPr/>
            </p:nvSpPr>
            <p:spPr bwMode="auto">
              <a:xfrm>
                <a:off x="6094" y="3148"/>
                <a:ext cx="58" cy="84"/>
              </a:xfrm>
              <a:custGeom>
                <a:avLst/>
                <a:gdLst>
                  <a:gd name="T0" fmla="*/ 0 w 58"/>
                  <a:gd name="T1" fmla="*/ 56 h 84"/>
                  <a:gd name="T2" fmla="*/ 58 w 58"/>
                  <a:gd name="T3" fmla="*/ 0 h 84"/>
                  <a:gd name="T4" fmla="*/ 58 w 58"/>
                  <a:gd name="T5" fmla="*/ 22 h 84"/>
                  <a:gd name="T6" fmla="*/ 0 w 58"/>
                  <a:gd name="T7" fmla="*/ 84 h 84"/>
                  <a:gd name="T8" fmla="*/ 0 w 58"/>
                  <a:gd name="T9" fmla="*/ 56 h 84"/>
                </a:gdLst>
                <a:ahLst/>
                <a:cxnLst>
                  <a:cxn ang="0">
                    <a:pos x="T0" y="T1"/>
                  </a:cxn>
                  <a:cxn ang="0">
                    <a:pos x="T2" y="T3"/>
                  </a:cxn>
                  <a:cxn ang="0">
                    <a:pos x="T4" y="T5"/>
                  </a:cxn>
                  <a:cxn ang="0">
                    <a:pos x="T6" y="T7"/>
                  </a:cxn>
                  <a:cxn ang="0">
                    <a:pos x="T8" y="T9"/>
                  </a:cxn>
                </a:cxnLst>
                <a:rect l="0" t="0" r="r" b="b"/>
                <a:pathLst>
                  <a:path w="58" h="84">
                    <a:moveTo>
                      <a:pt x="0" y="56"/>
                    </a:moveTo>
                    <a:lnTo>
                      <a:pt x="58" y="0"/>
                    </a:lnTo>
                    <a:lnTo>
                      <a:pt x="58" y="22"/>
                    </a:lnTo>
                    <a:lnTo>
                      <a:pt x="0" y="84"/>
                    </a:lnTo>
                    <a:lnTo>
                      <a:pt x="0" y="56"/>
                    </a:lnTo>
                    <a:close/>
                  </a:path>
                </a:pathLst>
              </a:custGeom>
              <a:grpFill/>
              <a:ln>
                <a:noFill/>
              </a:ln>
            </p:spPr>
            <p:txBody>
              <a:bodyPr vert="horz" wrap="square" lIns="91440" tIns="45720" rIns="91440" bIns="45720" numCol="1" anchor="t" anchorCtr="0" compatLnSpc="1"/>
              <a:lstStyle/>
              <a:p>
                <a:endParaRPr lang="zh-CN" altLang="en-US"/>
              </a:p>
            </p:txBody>
          </p:sp>
          <p:sp>
            <p:nvSpPr>
              <p:cNvPr id="1094" name="Freeform 940"/>
              <p:cNvSpPr/>
              <p:nvPr/>
            </p:nvSpPr>
            <p:spPr bwMode="auto">
              <a:xfrm>
                <a:off x="6166" y="3096"/>
                <a:ext cx="40" cy="58"/>
              </a:xfrm>
              <a:custGeom>
                <a:avLst/>
                <a:gdLst>
                  <a:gd name="T0" fmla="*/ 40 w 40"/>
                  <a:gd name="T1" fmla="*/ 0 h 58"/>
                  <a:gd name="T2" fmla="*/ 40 w 40"/>
                  <a:gd name="T3" fmla="*/ 14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4"/>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095" name="Freeform 941"/>
              <p:cNvSpPr/>
              <p:nvPr/>
            </p:nvSpPr>
            <p:spPr bwMode="auto">
              <a:xfrm>
                <a:off x="6052" y="3208"/>
                <a:ext cx="84" cy="119"/>
              </a:xfrm>
              <a:custGeom>
                <a:avLst/>
                <a:gdLst>
                  <a:gd name="T0" fmla="*/ 0 w 84"/>
                  <a:gd name="T1" fmla="*/ 86 h 119"/>
                  <a:gd name="T2" fmla="*/ 84 w 84"/>
                  <a:gd name="T3" fmla="*/ 0 h 119"/>
                  <a:gd name="T4" fmla="*/ 84 w 84"/>
                  <a:gd name="T5" fmla="*/ 24 h 119"/>
                  <a:gd name="T6" fmla="*/ 0 w 84"/>
                  <a:gd name="T7" fmla="*/ 119 h 119"/>
                  <a:gd name="T8" fmla="*/ 0 w 84"/>
                  <a:gd name="T9" fmla="*/ 86 h 119"/>
                </a:gdLst>
                <a:ahLst/>
                <a:cxnLst>
                  <a:cxn ang="0">
                    <a:pos x="T0" y="T1"/>
                  </a:cxn>
                  <a:cxn ang="0">
                    <a:pos x="T2" y="T3"/>
                  </a:cxn>
                  <a:cxn ang="0">
                    <a:pos x="T4" y="T5"/>
                  </a:cxn>
                  <a:cxn ang="0">
                    <a:pos x="T6" y="T7"/>
                  </a:cxn>
                  <a:cxn ang="0">
                    <a:pos x="T8" y="T9"/>
                  </a:cxn>
                </a:cxnLst>
                <a:rect l="0" t="0" r="r" b="b"/>
                <a:pathLst>
                  <a:path w="84" h="119">
                    <a:moveTo>
                      <a:pt x="0" y="86"/>
                    </a:moveTo>
                    <a:lnTo>
                      <a:pt x="84" y="0"/>
                    </a:lnTo>
                    <a:lnTo>
                      <a:pt x="84" y="24"/>
                    </a:lnTo>
                    <a:lnTo>
                      <a:pt x="0" y="119"/>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1096" name="Freeform 942"/>
              <p:cNvSpPr/>
              <p:nvPr/>
            </p:nvSpPr>
            <p:spPr bwMode="auto">
              <a:xfrm>
                <a:off x="6194" y="3138"/>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097" name="Freeform 943"/>
              <p:cNvSpPr/>
              <p:nvPr/>
            </p:nvSpPr>
            <p:spPr bwMode="auto">
              <a:xfrm>
                <a:off x="6082" y="3286"/>
                <a:ext cx="22" cy="55"/>
              </a:xfrm>
              <a:custGeom>
                <a:avLst/>
                <a:gdLst>
                  <a:gd name="T0" fmla="*/ 0 w 22"/>
                  <a:gd name="T1" fmla="*/ 27 h 55"/>
                  <a:gd name="T2" fmla="*/ 22 w 22"/>
                  <a:gd name="T3" fmla="*/ 0 h 55"/>
                  <a:gd name="T4" fmla="*/ 22 w 22"/>
                  <a:gd name="T5" fmla="*/ 27 h 55"/>
                  <a:gd name="T6" fmla="*/ 0 w 22"/>
                  <a:gd name="T7" fmla="*/ 55 h 55"/>
                  <a:gd name="T8" fmla="*/ 0 w 22"/>
                  <a:gd name="T9" fmla="*/ 27 h 55"/>
                </a:gdLst>
                <a:ahLst/>
                <a:cxnLst>
                  <a:cxn ang="0">
                    <a:pos x="T0" y="T1"/>
                  </a:cxn>
                  <a:cxn ang="0">
                    <a:pos x="T2" y="T3"/>
                  </a:cxn>
                  <a:cxn ang="0">
                    <a:pos x="T4" y="T5"/>
                  </a:cxn>
                  <a:cxn ang="0">
                    <a:pos x="T6" y="T7"/>
                  </a:cxn>
                  <a:cxn ang="0">
                    <a:pos x="T8" y="T9"/>
                  </a:cxn>
                </a:cxnLst>
                <a:rect l="0" t="0" r="r" b="b"/>
                <a:pathLst>
                  <a:path w="22" h="55">
                    <a:moveTo>
                      <a:pt x="0" y="27"/>
                    </a:moveTo>
                    <a:lnTo>
                      <a:pt x="22" y="0"/>
                    </a:lnTo>
                    <a:lnTo>
                      <a:pt x="22" y="27"/>
                    </a:lnTo>
                    <a:lnTo>
                      <a:pt x="0" y="55"/>
                    </a:lnTo>
                    <a:lnTo>
                      <a:pt x="0" y="27"/>
                    </a:lnTo>
                    <a:close/>
                  </a:path>
                </a:pathLst>
              </a:custGeom>
              <a:grpFill/>
              <a:ln>
                <a:noFill/>
              </a:ln>
            </p:spPr>
            <p:txBody>
              <a:bodyPr vert="horz" wrap="square" lIns="91440" tIns="45720" rIns="91440" bIns="45720" numCol="1" anchor="t" anchorCtr="0" compatLnSpc="1"/>
              <a:lstStyle/>
              <a:p>
                <a:endParaRPr lang="zh-CN" altLang="en-US"/>
              </a:p>
            </p:txBody>
          </p:sp>
          <p:sp>
            <p:nvSpPr>
              <p:cNvPr id="1098" name="Freeform 944"/>
              <p:cNvSpPr/>
              <p:nvPr/>
            </p:nvSpPr>
            <p:spPr bwMode="auto">
              <a:xfrm>
                <a:off x="6120" y="3176"/>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099" name="Freeform 945"/>
              <p:cNvSpPr/>
              <p:nvPr/>
            </p:nvSpPr>
            <p:spPr bwMode="auto">
              <a:xfrm>
                <a:off x="6154" y="3218"/>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0" name="Freeform 946"/>
              <p:cNvSpPr/>
              <p:nvPr/>
            </p:nvSpPr>
            <p:spPr bwMode="auto">
              <a:xfrm>
                <a:off x="6154" y="2656"/>
                <a:ext cx="2" cy="2"/>
              </a:xfrm>
              <a:custGeom>
                <a:avLst/>
                <a:gdLst>
                  <a:gd name="T0" fmla="*/ 0 w 2"/>
                  <a:gd name="T1" fmla="*/ 2 h 2"/>
                  <a:gd name="T2" fmla="*/ 2 w 2"/>
                  <a:gd name="T3" fmla="*/ 0 h 2"/>
                  <a:gd name="T4" fmla="*/ 2 w 2"/>
                  <a:gd name="T5" fmla="*/ 2 h 2"/>
                  <a:gd name="T6" fmla="*/ 0 w 2"/>
                  <a:gd name="T7" fmla="*/ 2 h 2"/>
                </a:gdLst>
                <a:ahLst/>
                <a:cxnLst>
                  <a:cxn ang="0">
                    <a:pos x="T0" y="T1"/>
                  </a:cxn>
                  <a:cxn ang="0">
                    <a:pos x="T2" y="T3"/>
                  </a:cxn>
                  <a:cxn ang="0">
                    <a:pos x="T4" y="T5"/>
                  </a:cxn>
                  <a:cxn ang="0">
                    <a:pos x="T6" y="T7"/>
                  </a:cxn>
                </a:cxnLst>
                <a:rect l="0" t="0" r="r" b="b"/>
                <a:pathLst>
                  <a:path w="2" h="2">
                    <a:moveTo>
                      <a:pt x="0" y="2"/>
                    </a:moveTo>
                    <a:lnTo>
                      <a:pt x="2" y="0"/>
                    </a:lnTo>
                    <a:lnTo>
                      <a:pt x="2" y="2"/>
                    </a:lnTo>
                    <a:lnTo>
                      <a:pt x="0" y="2"/>
                    </a:lnTo>
                    <a:close/>
                  </a:path>
                </a:pathLst>
              </a:custGeom>
              <a:grpFill/>
              <a:ln>
                <a:noFill/>
              </a:ln>
            </p:spPr>
            <p:txBody>
              <a:bodyPr vert="horz" wrap="square" lIns="91440" tIns="45720" rIns="91440" bIns="45720" numCol="1" anchor="t" anchorCtr="0" compatLnSpc="1"/>
              <a:lstStyle/>
              <a:p>
                <a:endParaRPr lang="zh-CN" altLang="en-US"/>
              </a:p>
            </p:txBody>
          </p:sp>
          <p:sp>
            <p:nvSpPr>
              <p:cNvPr id="1101" name="Freeform 947"/>
              <p:cNvSpPr/>
              <p:nvPr/>
            </p:nvSpPr>
            <p:spPr bwMode="auto">
              <a:xfrm>
                <a:off x="6110" y="2660"/>
                <a:ext cx="16" cy="28"/>
              </a:xfrm>
              <a:custGeom>
                <a:avLst/>
                <a:gdLst>
                  <a:gd name="T0" fmla="*/ 16 w 16"/>
                  <a:gd name="T1" fmla="*/ 0 h 28"/>
                  <a:gd name="T2" fmla="*/ 16 w 16"/>
                  <a:gd name="T3" fmla="*/ 24 h 28"/>
                  <a:gd name="T4" fmla="*/ 0 w 16"/>
                  <a:gd name="T5" fmla="*/ 28 h 28"/>
                  <a:gd name="T6" fmla="*/ 0 w 16"/>
                  <a:gd name="T7" fmla="*/ 2 h 28"/>
                  <a:gd name="T8" fmla="*/ 16 w 16"/>
                  <a:gd name="T9" fmla="*/ 0 h 28"/>
                </a:gdLst>
                <a:ahLst/>
                <a:cxnLst>
                  <a:cxn ang="0">
                    <a:pos x="T0" y="T1"/>
                  </a:cxn>
                  <a:cxn ang="0">
                    <a:pos x="T2" y="T3"/>
                  </a:cxn>
                  <a:cxn ang="0">
                    <a:pos x="T4" y="T5"/>
                  </a:cxn>
                  <a:cxn ang="0">
                    <a:pos x="T6" y="T7"/>
                  </a:cxn>
                  <a:cxn ang="0">
                    <a:pos x="T8" y="T9"/>
                  </a:cxn>
                </a:cxnLst>
                <a:rect l="0" t="0" r="r" b="b"/>
                <a:pathLst>
                  <a:path w="16" h="28">
                    <a:moveTo>
                      <a:pt x="16" y="0"/>
                    </a:moveTo>
                    <a:lnTo>
                      <a:pt x="16" y="24"/>
                    </a:lnTo>
                    <a:lnTo>
                      <a:pt x="0" y="28"/>
                    </a:lnTo>
                    <a:lnTo>
                      <a:pt x="0" y="2"/>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102" name="Freeform 948"/>
              <p:cNvSpPr/>
              <p:nvPr/>
            </p:nvSpPr>
            <p:spPr bwMode="auto">
              <a:xfrm>
                <a:off x="6154" y="2656"/>
                <a:ext cx="2" cy="2"/>
              </a:xfrm>
              <a:custGeom>
                <a:avLst/>
                <a:gdLst>
                  <a:gd name="T0" fmla="*/ 2 w 2"/>
                  <a:gd name="T1" fmla="*/ 0 h 2"/>
                  <a:gd name="T2" fmla="*/ 2 w 2"/>
                  <a:gd name="T3" fmla="*/ 2 h 2"/>
                  <a:gd name="T4" fmla="*/ 0 w 2"/>
                  <a:gd name="T5" fmla="*/ 2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2"/>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1103" name="Rectangle 949"/>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4" name="Freeform 950"/>
              <p:cNvSpPr/>
              <p:nvPr/>
            </p:nvSpPr>
            <p:spPr bwMode="auto">
              <a:xfrm>
                <a:off x="6082" y="3439"/>
                <a:ext cx="22" cy="54"/>
              </a:xfrm>
              <a:custGeom>
                <a:avLst/>
                <a:gdLst>
                  <a:gd name="T0" fmla="*/ 0 w 22"/>
                  <a:gd name="T1" fmla="*/ 26 h 54"/>
                  <a:gd name="T2" fmla="*/ 22 w 22"/>
                  <a:gd name="T3" fmla="*/ 0 h 54"/>
                  <a:gd name="T4" fmla="*/ 22 w 22"/>
                  <a:gd name="T5" fmla="*/ 26 h 54"/>
                  <a:gd name="T6" fmla="*/ 0 w 22"/>
                  <a:gd name="T7" fmla="*/ 54 h 54"/>
                  <a:gd name="T8" fmla="*/ 0 w 22"/>
                  <a:gd name="T9" fmla="*/ 26 h 54"/>
                </a:gdLst>
                <a:ahLst/>
                <a:cxnLst>
                  <a:cxn ang="0">
                    <a:pos x="T0" y="T1"/>
                  </a:cxn>
                  <a:cxn ang="0">
                    <a:pos x="T2" y="T3"/>
                  </a:cxn>
                  <a:cxn ang="0">
                    <a:pos x="T4" y="T5"/>
                  </a:cxn>
                  <a:cxn ang="0">
                    <a:pos x="T6" y="T7"/>
                  </a:cxn>
                  <a:cxn ang="0">
                    <a:pos x="T8" y="T9"/>
                  </a:cxn>
                </a:cxnLst>
                <a:rect l="0" t="0" r="r" b="b"/>
                <a:pathLst>
                  <a:path w="22" h="54">
                    <a:moveTo>
                      <a:pt x="0" y="26"/>
                    </a:moveTo>
                    <a:lnTo>
                      <a:pt x="22" y="0"/>
                    </a:lnTo>
                    <a:lnTo>
                      <a:pt x="22" y="26"/>
                    </a:lnTo>
                    <a:lnTo>
                      <a:pt x="0" y="54"/>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105" name="Freeform 951"/>
              <p:cNvSpPr/>
              <p:nvPr/>
            </p:nvSpPr>
            <p:spPr bwMode="auto">
              <a:xfrm>
                <a:off x="6120" y="3317"/>
                <a:ext cx="86" cy="128"/>
              </a:xfrm>
              <a:custGeom>
                <a:avLst/>
                <a:gdLst>
                  <a:gd name="T0" fmla="*/ 86 w 86"/>
                  <a:gd name="T1" fmla="*/ 0 h 128"/>
                  <a:gd name="T2" fmla="*/ 86 w 86"/>
                  <a:gd name="T3" fmla="*/ 16 h 128"/>
                  <a:gd name="T4" fmla="*/ 0 w 86"/>
                  <a:gd name="T5" fmla="*/ 128 h 128"/>
                  <a:gd name="T6" fmla="*/ 0 w 86"/>
                  <a:gd name="T7" fmla="*/ 104 h 128"/>
                  <a:gd name="T8" fmla="*/ 86 w 86"/>
                  <a:gd name="T9" fmla="*/ 0 h 128"/>
                </a:gdLst>
                <a:ahLst/>
                <a:cxnLst>
                  <a:cxn ang="0">
                    <a:pos x="T0" y="T1"/>
                  </a:cxn>
                  <a:cxn ang="0">
                    <a:pos x="T2" y="T3"/>
                  </a:cxn>
                  <a:cxn ang="0">
                    <a:pos x="T4" y="T5"/>
                  </a:cxn>
                  <a:cxn ang="0">
                    <a:pos x="T6" y="T7"/>
                  </a:cxn>
                  <a:cxn ang="0">
                    <a:pos x="T8" y="T9"/>
                  </a:cxn>
                </a:cxnLst>
                <a:rect l="0" t="0" r="r" b="b"/>
                <a:pathLst>
                  <a:path w="86" h="128">
                    <a:moveTo>
                      <a:pt x="86" y="0"/>
                    </a:moveTo>
                    <a:lnTo>
                      <a:pt x="86" y="16"/>
                    </a:lnTo>
                    <a:lnTo>
                      <a:pt x="0" y="128"/>
                    </a:lnTo>
                    <a:lnTo>
                      <a:pt x="0" y="10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6" name="Freeform 952"/>
              <p:cNvSpPr/>
              <p:nvPr/>
            </p:nvSpPr>
            <p:spPr bwMode="auto">
              <a:xfrm>
                <a:off x="6120" y="3365"/>
                <a:ext cx="86" cy="13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7" name="Freeform 953"/>
              <p:cNvSpPr/>
              <p:nvPr/>
            </p:nvSpPr>
            <p:spPr bwMode="auto">
              <a:xfrm>
                <a:off x="6154" y="3270"/>
                <a:ext cx="52" cy="81"/>
              </a:xfrm>
              <a:custGeom>
                <a:avLst/>
                <a:gdLst>
                  <a:gd name="T0" fmla="*/ 52 w 52"/>
                  <a:gd name="T1" fmla="*/ 0 h 81"/>
                  <a:gd name="T2" fmla="*/ 52 w 52"/>
                  <a:gd name="T3" fmla="*/ 16 h 81"/>
                  <a:gd name="T4" fmla="*/ 0 w 52"/>
                  <a:gd name="T5" fmla="*/ 81 h 81"/>
                  <a:gd name="T6" fmla="*/ 0 w 52"/>
                  <a:gd name="T7" fmla="*/ 61 h 81"/>
                  <a:gd name="T8" fmla="*/ 52 w 52"/>
                  <a:gd name="T9" fmla="*/ 0 h 81"/>
                </a:gdLst>
                <a:ahLst/>
                <a:cxnLst>
                  <a:cxn ang="0">
                    <a:pos x="T0" y="T1"/>
                  </a:cxn>
                  <a:cxn ang="0">
                    <a:pos x="T2" y="T3"/>
                  </a:cxn>
                  <a:cxn ang="0">
                    <a:pos x="T4" y="T5"/>
                  </a:cxn>
                  <a:cxn ang="0">
                    <a:pos x="T6" y="T7"/>
                  </a:cxn>
                  <a:cxn ang="0">
                    <a:pos x="T8" y="T9"/>
                  </a:cxn>
                </a:cxnLst>
                <a:rect l="0" t="0" r="r" b="b"/>
                <a:pathLst>
                  <a:path w="52" h="81">
                    <a:moveTo>
                      <a:pt x="52" y="0"/>
                    </a:moveTo>
                    <a:lnTo>
                      <a:pt x="52" y="16"/>
                    </a:lnTo>
                    <a:lnTo>
                      <a:pt x="0" y="81"/>
                    </a:lnTo>
                    <a:lnTo>
                      <a:pt x="0" y="61"/>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8" name="Rectangle 954"/>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9" name="Freeform 955"/>
              <p:cNvSpPr/>
              <p:nvPr/>
            </p:nvSpPr>
            <p:spPr bwMode="auto">
              <a:xfrm>
                <a:off x="6168" y="2407"/>
                <a:ext cx="16" cy="28"/>
              </a:xfrm>
              <a:custGeom>
                <a:avLst/>
                <a:gdLst>
                  <a:gd name="T0" fmla="*/ 16 w 16"/>
                  <a:gd name="T1" fmla="*/ 10 h 28"/>
                  <a:gd name="T2" fmla="*/ 16 w 16"/>
                  <a:gd name="T3" fmla="*/ 28 h 28"/>
                  <a:gd name="T4" fmla="*/ 0 w 16"/>
                  <a:gd name="T5" fmla="*/ 18 h 28"/>
                  <a:gd name="T6" fmla="*/ 0 w 16"/>
                  <a:gd name="T7" fmla="*/ 0 h 28"/>
                  <a:gd name="T8" fmla="*/ 16 w 16"/>
                  <a:gd name="T9" fmla="*/ 10 h 28"/>
                </a:gdLst>
                <a:ahLst/>
                <a:cxnLst>
                  <a:cxn ang="0">
                    <a:pos x="T0" y="T1"/>
                  </a:cxn>
                  <a:cxn ang="0">
                    <a:pos x="T2" y="T3"/>
                  </a:cxn>
                  <a:cxn ang="0">
                    <a:pos x="T4" y="T5"/>
                  </a:cxn>
                  <a:cxn ang="0">
                    <a:pos x="T6" y="T7"/>
                  </a:cxn>
                  <a:cxn ang="0">
                    <a:pos x="T8" y="T9"/>
                  </a:cxn>
                </a:cxnLst>
                <a:rect l="0" t="0" r="r" b="b"/>
                <a:pathLst>
                  <a:path w="16" h="28">
                    <a:moveTo>
                      <a:pt x="16" y="10"/>
                    </a:moveTo>
                    <a:lnTo>
                      <a:pt x="16" y="28"/>
                    </a:lnTo>
                    <a:lnTo>
                      <a:pt x="0" y="18"/>
                    </a:lnTo>
                    <a:lnTo>
                      <a:pt x="0" y="0"/>
                    </a:lnTo>
                    <a:lnTo>
                      <a:pt x="16" y="10"/>
                    </a:lnTo>
                    <a:close/>
                  </a:path>
                </a:pathLst>
              </a:custGeom>
              <a:grpFill/>
              <a:ln>
                <a:noFill/>
              </a:ln>
            </p:spPr>
            <p:txBody>
              <a:bodyPr vert="horz" wrap="square" lIns="91440" tIns="45720" rIns="91440" bIns="45720" numCol="1" anchor="t" anchorCtr="0" compatLnSpc="1"/>
              <a:lstStyle/>
              <a:p>
                <a:endParaRPr lang="zh-CN" altLang="en-US"/>
              </a:p>
            </p:txBody>
          </p:sp>
          <p:sp>
            <p:nvSpPr>
              <p:cNvPr id="1110" name="Rectangle 956"/>
              <p:cNvSpPr>
                <a:spLocks noChangeArrowheads="1"/>
              </p:cNvSpPr>
              <p:nvPr/>
            </p:nvSpPr>
            <p:spPr bwMode="auto">
              <a:xfrm>
                <a:off x="481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1" name="Rectangle 957"/>
              <p:cNvSpPr>
                <a:spLocks noChangeArrowheads="1"/>
              </p:cNvSpPr>
              <p:nvPr/>
            </p:nvSpPr>
            <p:spPr bwMode="auto">
              <a:xfrm>
                <a:off x="48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2" name="Rectangle 958"/>
              <p:cNvSpPr>
                <a:spLocks noChangeArrowheads="1"/>
              </p:cNvSpPr>
              <p:nvPr/>
            </p:nvSpPr>
            <p:spPr bwMode="auto">
              <a:xfrm>
                <a:off x="48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3" name="Rectangle 959"/>
              <p:cNvSpPr>
                <a:spLocks noChangeArrowheads="1"/>
              </p:cNvSpPr>
              <p:nvPr/>
            </p:nvSpPr>
            <p:spPr bwMode="auto">
              <a:xfrm>
                <a:off x="49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4" name="Rectangle 960"/>
              <p:cNvSpPr>
                <a:spLocks noChangeArrowheads="1"/>
              </p:cNvSpPr>
              <p:nvPr/>
            </p:nvSpPr>
            <p:spPr bwMode="auto">
              <a:xfrm>
                <a:off x="492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5" name="Rectangle 961"/>
              <p:cNvSpPr>
                <a:spLocks noChangeArrowheads="1"/>
              </p:cNvSpPr>
              <p:nvPr/>
            </p:nvSpPr>
            <p:spPr bwMode="auto">
              <a:xfrm>
                <a:off x="481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6" name="Rectangle 962"/>
              <p:cNvSpPr>
                <a:spLocks noChangeArrowheads="1"/>
              </p:cNvSpPr>
              <p:nvPr/>
            </p:nvSpPr>
            <p:spPr bwMode="auto">
              <a:xfrm>
                <a:off x="4834"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7" name="Rectangle 963"/>
              <p:cNvSpPr>
                <a:spLocks noChangeArrowheads="1"/>
              </p:cNvSpPr>
              <p:nvPr/>
            </p:nvSpPr>
            <p:spPr bwMode="auto">
              <a:xfrm>
                <a:off x="4814"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8" name="Rectangle 964"/>
              <p:cNvSpPr>
                <a:spLocks noChangeArrowheads="1"/>
              </p:cNvSpPr>
              <p:nvPr/>
            </p:nvSpPr>
            <p:spPr bwMode="auto">
              <a:xfrm>
                <a:off x="4856"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9" name="Rectangle 965"/>
              <p:cNvSpPr>
                <a:spLocks noChangeArrowheads="1"/>
              </p:cNvSpPr>
              <p:nvPr/>
            </p:nvSpPr>
            <p:spPr bwMode="auto">
              <a:xfrm>
                <a:off x="492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0" name="Rectangle 966"/>
              <p:cNvSpPr>
                <a:spLocks noChangeArrowheads="1"/>
              </p:cNvSpPr>
              <p:nvPr/>
            </p:nvSpPr>
            <p:spPr bwMode="auto">
              <a:xfrm>
                <a:off x="481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1" name="Rectangle 967"/>
              <p:cNvSpPr>
                <a:spLocks noChangeArrowheads="1"/>
              </p:cNvSpPr>
              <p:nvPr/>
            </p:nvSpPr>
            <p:spPr bwMode="auto">
              <a:xfrm>
                <a:off x="4834"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2" name="Rectangle 968"/>
              <p:cNvSpPr>
                <a:spLocks noChangeArrowheads="1"/>
              </p:cNvSpPr>
              <p:nvPr/>
            </p:nvSpPr>
            <p:spPr bwMode="auto">
              <a:xfrm>
                <a:off x="4878" y="110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3" name="Rectangle 969"/>
              <p:cNvSpPr>
                <a:spLocks noChangeArrowheads="1"/>
              </p:cNvSpPr>
              <p:nvPr/>
            </p:nvSpPr>
            <p:spPr bwMode="auto">
              <a:xfrm>
                <a:off x="4834"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4" name="Rectangle 970"/>
              <p:cNvSpPr>
                <a:spLocks noChangeArrowheads="1"/>
              </p:cNvSpPr>
              <p:nvPr/>
            </p:nvSpPr>
            <p:spPr bwMode="auto">
              <a:xfrm>
                <a:off x="48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5" name="Rectangle 971"/>
              <p:cNvSpPr>
                <a:spLocks noChangeArrowheads="1"/>
              </p:cNvSpPr>
              <p:nvPr/>
            </p:nvSpPr>
            <p:spPr bwMode="auto">
              <a:xfrm>
                <a:off x="492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6" name="Rectangle 972"/>
              <p:cNvSpPr>
                <a:spLocks noChangeArrowheads="1"/>
              </p:cNvSpPr>
              <p:nvPr/>
            </p:nvSpPr>
            <p:spPr bwMode="auto">
              <a:xfrm>
                <a:off x="481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7" name="Rectangle 973"/>
              <p:cNvSpPr>
                <a:spLocks noChangeArrowheads="1"/>
              </p:cNvSpPr>
              <p:nvPr/>
            </p:nvSpPr>
            <p:spPr bwMode="auto">
              <a:xfrm>
                <a:off x="485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8" name="Rectangle 974"/>
              <p:cNvSpPr>
                <a:spLocks noChangeArrowheads="1"/>
              </p:cNvSpPr>
              <p:nvPr/>
            </p:nvSpPr>
            <p:spPr bwMode="auto">
              <a:xfrm>
                <a:off x="483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29" name="Rectangle 975"/>
              <p:cNvSpPr>
                <a:spLocks noChangeArrowheads="1"/>
              </p:cNvSpPr>
              <p:nvPr/>
            </p:nvSpPr>
            <p:spPr bwMode="auto">
              <a:xfrm>
                <a:off x="4878"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0" name="Rectangle 976"/>
              <p:cNvSpPr>
                <a:spLocks noChangeArrowheads="1"/>
              </p:cNvSpPr>
              <p:nvPr/>
            </p:nvSpPr>
            <p:spPr bwMode="auto">
              <a:xfrm>
                <a:off x="4920"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1" name="Rectangle 977"/>
              <p:cNvSpPr>
                <a:spLocks noChangeArrowheads="1"/>
              </p:cNvSpPr>
              <p:nvPr/>
            </p:nvSpPr>
            <p:spPr bwMode="auto">
              <a:xfrm>
                <a:off x="481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2" name="Rectangle 978"/>
              <p:cNvSpPr>
                <a:spLocks noChangeArrowheads="1"/>
              </p:cNvSpPr>
              <p:nvPr/>
            </p:nvSpPr>
            <p:spPr bwMode="auto">
              <a:xfrm>
                <a:off x="4856"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3" name="Rectangle 979"/>
              <p:cNvSpPr>
                <a:spLocks noChangeArrowheads="1"/>
              </p:cNvSpPr>
              <p:nvPr/>
            </p:nvSpPr>
            <p:spPr bwMode="auto">
              <a:xfrm>
                <a:off x="48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4" name="Rectangle 980"/>
              <p:cNvSpPr>
                <a:spLocks noChangeArrowheads="1"/>
              </p:cNvSpPr>
              <p:nvPr/>
            </p:nvSpPr>
            <p:spPr bwMode="auto">
              <a:xfrm>
                <a:off x="49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5" name="Rectangle 981"/>
              <p:cNvSpPr>
                <a:spLocks noChangeArrowheads="1"/>
              </p:cNvSpPr>
              <p:nvPr/>
            </p:nvSpPr>
            <p:spPr bwMode="auto">
              <a:xfrm>
                <a:off x="4834" y="14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6" name="Rectangle 982"/>
              <p:cNvSpPr>
                <a:spLocks noChangeArrowheads="1"/>
              </p:cNvSpPr>
              <p:nvPr/>
            </p:nvSpPr>
            <p:spPr bwMode="auto">
              <a:xfrm>
                <a:off x="487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7" name="Rectangle 983"/>
              <p:cNvSpPr>
                <a:spLocks noChangeArrowheads="1"/>
              </p:cNvSpPr>
              <p:nvPr/>
            </p:nvSpPr>
            <p:spPr bwMode="auto">
              <a:xfrm>
                <a:off x="4814"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8" name="Rectangle 984"/>
              <p:cNvSpPr>
                <a:spLocks noChangeArrowheads="1"/>
              </p:cNvSpPr>
              <p:nvPr/>
            </p:nvSpPr>
            <p:spPr bwMode="auto">
              <a:xfrm>
                <a:off x="48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9" name="Rectangle 985"/>
              <p:cNvSpPr>
                <a:spLocks noChangeArrowheads="1"/>
              </p:cNvSpPr>
              <p:nvPr/>
            </p:nvSpPr>
            <p:spPr bwMode="auto">
              <a:xfrm>
                <a:off x="492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0" name="Rectangle 986"/>
              <p:cNvSpPr>
                <a:spLocks noChangeArrowheads="1"/>
              </p:cNvSpPr>
              <p:nvPr/>
            </p:nvSpPr>
            <p:spPr bwMode="auto">
              <a:xfrm>
                <a:off x="481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1" name="Rectangle 987"/>
              <p:cNvSpPr>
                <a:spLocks noChangeArrowheads="1"/>
              </p:cNvSpPr>
              <p:nvPr/>
            </p:nvSpPr>
            <p:spPr bwMode="auto">
              <a:xfrm>
                <a:off x="4834"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2" name="Rectangle 988"/>
              <p:cNvSpPr>
                <a:spLocks noChangeArrowheads="1"/>
              </p:cNvSpPr>
              <p:nvPr/>
            </p:nvSpPr>
            <p:spPr bwMode="auto">
              <a:xfrm>
                <a:off x="4814"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3" name="Rectangle 989"/>
              <p:cNvSpPr>
                <a:spLocks noChangeArrowheads="1"/>
              </p:cNvSpPr>
              <p:nvPr/>
            </p:nvSpPr>
            <p:spPr bwMode="auto">
              <a:xfrm>
                <a:off x="4856"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4" name="Rectangle 990"/>
              <p:cNvSpPr>
                <a:spLocks noChangeArrowheads="1"/>
              </p:cNvSpPr>
              <p:nvPr/>
            </p:nvSpPr>
            <p:spPr bwMode="auto">
              <a:xfrm>
                <a:off x="4920"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5" name="Rectangle 991"/>
              <p:cNvSpPr>
                <a:spLocks noChangeArrowheads="1"/>
              </p:cNvSpPr>
              <p:nvPr/>
            </p:nvSpPr>
            <p:spPr bwMode="auto">
              <a:xfrm>
                <a:off x="483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6" name="Rectangle 992"/>
              <p:cNvSpPr>
                <a:spLocks noChangeArrowheads="1"/>
              </p:cNvSpPr>
              <p:nvPr/>
            </p:nvSpPr>
            <p:spPr bwMode="auto">
              <a:xfrm>
                <a:off x="4834"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7" name="Rectangle 993"/>
              <p:cNvSpPr>
                <a:spLocks noChangeArrowheads="1"/>
              </p:cNvSpPr>
              <p:nvPr/>
            </p:nvSpPr>
            <p:spPr bwMode="auto">
              <a:xfrm>
                <a:off x="4878"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8" name="Rectangle 994"/>
              <p:cNvSpPr>
                <a:spLocks noChangeArrowheads="1"/>
              </p:cNvSpPr>
              <p:nvPr/>
            </p:nvSpPr>
            <p:spPr bwMode="auto">
              <a:xfrm>
                <a:off x="492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9" name="Rectangle 995"/>
              <p:cNvSpPr>
                <a:spLocks noChangeArrowheads="1"/>
              </p:cNvSpPr>
              <p:nvPr/>
            </p:nvSpPr>
            <p:spPr bwMode="auto">
              <a:xfrm>
                <a:off x="481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0" name="Rectangle 996"/>
              <p:cNvSpPr>
                <a:spLocks noChangeArrowheads="1"/>
              </p:cNvSpPr>
              <p:nvPr/>
            </p:nvSpPr>
            <p:spPr bwMode="auto">
              <a:xfrm>
                <a:off x="485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1" name="Rectangle 997"/>
              <p:cNvSpPr>
                <a:spLocks noChangeArrowheads="1"/>
              </p:cNvSpPr>
              <p:nvPr/>
            </p:nvSpPr>
            <p:spPr bwMode="auto">
              <a:xfrm>
                <a:off x="4900"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2" name="Rectangle 998"/>
              <p:cNvSpPr>
                <a:spLocks noChangeArrowheads="1"/>
              </p:cNvSpPr>
              <p:nvPr/>
            </p:nvSpPr>
            <p:spPr bwMode="auto">
              <a:xfrm>
                <a:off x="4814"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3" name="Rectangle 999"/>
              <p:cNvSpPr>
                <a:spLocks noChangeArrowheads="1"/>
              </p:cNvSpPr>
              <p:nvPr/>
            </p:nvSpPr>
            <p:spPr bwMode="auto">
              <a:xfrm>
                <a:off x="487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4" name="Rectangle 1000"/>
              <p:cNvSpPr>
                <a:spLocks noChangeArrowheads="1"/>
              </p:cNvSpPr>
              <p:nvPr/>
            </p:nvSpPr>
            <p:spPr bwMode="auto">
              <a:xfrm>
                <a:off x="48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5" name="Rectangle 1001"/>
              <p:cNvSpPr>
                <a:spLocks noChangeArrowheads="1"/>
              </p:cNvSpPr>
              <p:nvPr/>
            </p:nvSpPr>
            <p:spPr bwMode="auto">
              <a:xfrm>
                <a:off x="490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6" name="Rectangle 1002"/>
              <p:cNvSpPr>
                <a:spLocks noChangeArrowheads="1"/>
              </p:cNvSpPr>
              <p:nvPr/>
            </p:nvSpPr>
            <p:spPr bwMode="auto">
              <a:xfrm>
                <a:off x="492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7" name="Rectangle 1003"/>
              <p:cNvSpPr>
                <a:spLocks noChangeArrowheads="1"/>
              </p:cNvSpPr>
              <p:nvPr/>
            </p:nvSpPr>
            <p:spPr bwMode="auto">
              <a:xfrm>
                <a:off x="4814"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8" name="Rectangle 1004"/>
              <p:cNvSpPr>
                <a:spLocks noChangeArrowheads="1"/>
              </p:cNvSpPr>
              <p:nvPr/>
            </p:nvSpPr>
            <p:spPr bwMode="auto">
              <a:xfrm>
                <a:off x="483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9" name="Rectangle 1005"/>
              <p:cNvSpPr>
                <a:spLocks noChangeArrowheads="1"/>
              </p:cNvSpPr>
              <p:nvPr/>
            </p:nvSpPr>
            <p:spPr bwMode="auto">
              <a:xfrm>
                <a:off x="48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0" name="Rectangle 1006"/>
              <p:cNvSpPr>
                <a:spLocks noChangeArrowheads="1"/>
              </p:cNvSpPr>
              <p:nvPr/>
            </p:nvSpPr>
            <p:spPr bwMode="auto">
              <a:xfrm>
                <a:off x="492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1" name="Rectangle 1007"/>
              <p:cNvSpPr>
                <a:spLocks noChangeArrowheads="1"/>
              </p:cNvSpPr>
              <p:nvPr/>
            </p:nvSpPr>
            <p:spPr bwMode="auto">
              <a:xfrm>
                <a:off x="481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2" name="Rectangle 1008"/>
              <p:cNvSpPr>
                <a:spLocks noChangeArrowheads="1"/>
              </p:cNvSpPr>
              <p:nvPr/>
            </p:nvSpPr>
            <p:spPr bwMode="auto">
              <a:xfrm>
                <a:off x="485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3" name="Rectangle 1009"/>
              <p:cNvSpPr>
                <a:spLocks noChangeArrowheads="1"/>
              </p:cNvSpPr>
              <p:nvPr/>
            </p:nvSpPr>
            <p:spPr bwMode="auto">
              <a:xfrm>
                <a:off x="483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4" name="Rectangle 1010"/>
              <p:cNvSpPr>
                <a:spLocks noChangeArrowheads="1"/>
              </p:cNvSpPr>
              <p:nvPr/>
            </p:nvSpPr>
            <p:spPr bwMode="auto">
              <a:xfrm>
                <a:off x="487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5" name="Rectangle 1011"/>
              <p:cNvSpPr>
                <a:spLocks noChangeArrowheads="1"/>
              </p:cNvSpPr>
              <p:nvPr/>
            </p:nvSpPr>
            <p:spPr bwMode="auto">
              <a:xfrm>
                <a:off x="4814" y="2117"/>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2" name="Group 1213"/>
            <p:cNvGrpSpPr/>
            <p:nvPr/>
          </p:nvGrpSpPr>
          <p:grpSpPr bwMode="auto">
            <a:xfrm>
              <a:off x="-3900818" y="-1035049"/>
              <a:ext cx="768377" cy="3255963"/>
              <a:chOff x="4814" y="935"/>
              <a:chExt cx="484" cy="2051"/>
            </a:xfrm>
            <a:grpFill/>
          </p:grpSpPr>
          <p:sp>
            <p:nvSpPr>
              <p:cNvPr id="766" name="Rectangle 1013"/>
              <p:cNvSpPr>
                <a:spLocks noChangeArrowheads="1"/>
              </p:cNvSpPr>
              <p:nvPr/>
            </p:nvSpPr>
            <p:spPr bwMode="auto">
              <a:xfrm>
                <a:off x="485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7" name="Rectangle 1014"/>
              <p:cNvSpPr>
                <a:spLocks noChangeArrowheads="1"/>
              </p:cNvSpPr>
              <p:nvPr/>
            </p:nvSpPr>
            <p:spPr bwMode="auto">
              <a:xfrm>
                <a:off x="49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8" name="Rectangle 1015"/>
              <p:cNvSpPr>
                <a:spLocks noChangeArrowheads="1"/>
              </p:cNvSpPr>
              <p:nvPr/>
            </p:nvSpPr>
            <p:spPr bwMode="auto">
              <a:xfrm>
                <a:off x="49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69" name="Rectangle 1016"/>
              <p:cNvSpPr>
                <a:spLocks noChangeArrowheads="1"/>
              </p:cNvSpPr>
              <p:nvPr/>
            </p:nvSpPr>
            <p:spPr bwMode="auto">
              <a:xfrm>
                <a:off x="5008"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0" name="Rectangle 1017"/>
              <p:cNvSpPr>
                <a:spLocks noChangeArrowheads="1"/>
              </p:cNvSpPr>
              <p:nvPr/>
            </p:nvSpPr>
            <p:spPr bwMode="auto">
              <a:xfrm>
                <a:off x="503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1" name="Rectangle 1018"/>
              <p:cNvSpPr>
                <a:spLocks noChangeArrowheads="1"/>
              </p:cNvSpPr>
              <p:nvPr/>
            </p:nvSpPr>
            <p:spPr bwMode="auto">
              <a:xfrm>
                <a:off x="505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2" name="Rectangle 1019"/>
              <p:cNvSpPr>
                <a:spLocks noChangeArrowheads="1"/>
              </p:cNvSpPr>
              <p:nvPr/>
            </p:nvSpPr>
            <p:spPr bwMode="auto">
              <a:xfrm>
                <a:off x="494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3" name="Rectangle 1020"/>
              <p:cNvSpPr>
                <a:spLocks noChangeArrowheads="1"/>
              </p:cNvSpPr>
              <p:nvPr/>
            </p:nvSpPr>
            <p:spPr bwMode="auto">
              <a:xfrm>
                <a:off x="4986"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4" name="Rectangle 1021"/>
              <p:cNvSpPr>
                <a:spLocks noChangeArrowheads="1"/>
              </p:cNvSpPr>
              <p:nvPr/>
            </p:nvSpPr>
            <p:spPr bwMode="auto">
              <a:xfrm>
                <a:off x="5030"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5" name="Rectangle 1022"/>
              <p:cNvSpPr>
                <a:spLocks noChangeArrowheads="1"/>
              </p:cNvSpPr>
              <p:nvPr/>
            </p:nvSpPr>
            <p:spPr bwMode="auto">
              <a:xfrm>
                <a:off x="4964"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76" name="Rectangle 1023"/>
              <p:cNvSpPr>
                <a:spLocks noChangeArrowheads="1"/>
              </p:cNvSpPr>
              <p:nvPr/>
            </p:nvSpPr>
            <p:spPr bwMode="auto">
              <a:xfrm>
                <a:off x="505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7" name="Rectangle 1024"/>
              <p:cNvSpPr>
                <a:spLocks noChangeArrowheads="1"/>
              </p:cNvSpPr>
              <p:nvPr/>
            </p:nvSpPr>
            <p:spPr bwMode="auto">
              <a:xfrm>
                <a:off x="494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8" name="Rectangle 1025"/>
              <p:cNvSpPr>
                <a:spLocks noChangeArrowheads="1"/>
              </p:cNvSpPr>
              <p:nvPr/>
            </p:nvSpPr>
            <p:spPr bwMode="auto">
              <a:xfrm>
                <a:off x="5008"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9" name="Rectangle 1026"/>
              <p:cNvSpPr>
                <a:spLocks noChangeArrowheads="1"/>
              </p:cNvSpPr>
              <p:nvPr/>
            </p:nvSpPr>
            <p:spPr bwMode="auto">
              <a:xfrm>
                <a:off x="5050"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80" name="Rectangle 1027"/>
              <p:cNvSpPr>
                <a:spLocks noChangeArrowheads="1"/>
              </p:cNvSpPr>
              <p:nvPr/>
            </p:nvSpPr>
            <p:spPr bwMode="auto">
              <a:xfrm>
                <a:off x="49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1" name="Rectangle 1028"/>
              <p:cNvSpPr>
                <a:spLocks noChangeArrowheads="1"/>
              </p:cNvSpPr>
              <p:nvPr/>
            </p:nvSpPr>
            <p:spPr bwMode="auto">
              <a:xfrm>
                <a:off x="4964"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2" name="Rectangle 1029"/>
              <p:cNvSpPr>
                <a:spLocks noChangeArrowheads="1"/>
              </p:cNvSpPr>
              <p:nvPr/>
            </p:nvSpPr>
            <p:spPr bwMode="auto">
              <a:xfrm>
                <a:off x="5008"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3" name="Rectangle 1030"/>
              <p:cNvSpPr>
                <a:spLocks noChangeArrowheads="1"/>
              </p:cNvSpPr>
              <p:nvPr/>
            </p:nvSpPr>
            <p:spPr bwMode="auto">
              <a:xfrm>
                <a:off x="505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4" name="Rectangle 1031"/>
              <p:cNvSpPr>
                <a:spLocks noChangeArrowheads="1"/>
              </p:cNvSpPr>
              <p:nvPr/>
            </p:nvSpPr>
            <p:spPr bwMode="auto">
              <a:xfrm>
                <a:off x="494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5" name="Rectangle 1032"/>
              <p:cNvSpPr>
                <a:spLocks noChangeArrowheads="1"/>
              </p:cNvSpPr>
              <p:nvPr/>
            </p:nvSpPr>
            <p:spPr bwMode="auto">
              <a:xfrm>
                <a:off x="498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6" name="Rectangle 1033"/>
              <p:cNvSpPr>
                <a:spLocks noChangeArrowheads="1"/>
              </p:cNvSpPr>
              <p:nvPr/>
            </p:nvSpPr>
            <p:spPr bwMode="auto">
              <a:xfrm>
                <a:off x="49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787" name="Rectangle 1034"/>
              <p:cNvSpPr>
                <a:spLocks noChangeArrowheads="1"/>
              </p:cNvSpPr>
              <p:nvPr/>
            </p:nvSpPr>
            <p:spPr bwMode="auto">
              <a:xfrm>
                <a:off x="503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788" name="Rectangle 1035"/>
              <p:cNvSpPr>
                <a:spLocks noChangeArrowheads="1"/>
              </p:cNvSpPr>
              <p:nvPr/>
            </p:nvSpPr>
            <p:spPr bwMode="auto">
              <a:xfrm>
                <a:off x="494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9" name="Rectangle 1036"/>
              <p:cNvSpPr>
                <a:spLocks noChangeArrowheads="1"/>
              </p:cNvSpPr>
              <p:nvPr/>
            </p:nvSpPr>
            <p:spPr bwMode="auto">
              <a:xfrm>
                <a:off x="49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0" name="Rectangle 1037"/>
              <p:cNvSpPr>
                <a:spLocks noChangeArrowheads="1"/>
              </p:cNvSpPr>
              <p:nvPr/>
            </p:nvSpPr>
            <p:spPr bwMode="auto">
              <a:xfrm>
                <a:off x="5008"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1" name="Rectangle 1038"/>
              <p:cNvSpPr>
                <a:spLocks noChangeArrowheads="1"/>
              </p:cNvSpPr>
              <p:nvPr/>
            </p:nvSpPr>
            <p:spPr bwMode="auto">
              <a:xfrm>
                <a:off x="5050"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92" name="Rectangle 1039"/>
              <p:cNvSpPr>
                <a:spLocks noChangeArrowheads="1"/>
              </p:cNvSpPr>
              <p:nvPr/>
            </p:nvSpPr>
            <p:spPr bwMode="auto">
              <a:xfrm>
                <a:off x="49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3" name="Rectangle 1040"/>
              <p:cNvSpPr>
                <a:spLocks noChangeArrowheads="1"/>
              </p:cNvSpPr>
              <p:nvPr/>
            </p:nvSpPr>
            <p:spPr bwMode="auto">
              <a:xfrm>
                <a:off x="5008"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4" name="Rectangle 1041"/>
              <p:cNvSpPr>
                <a:spLocks noChangeArrowheads="1"/>
              </p:cNvSpPr>
              <p:nvPr/>
            </p:nvSpPr>
            <p:spPr bwMode="auto">
              <a:xfrm>
                <a:off x="4944" y="1442"/>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5" name="Rectangle 1042"/>
              <p:cNvSpPr>
                <a:spLocks noChangeArrowheads="1"/>
              </p:cNvSpPr>
              <p:nvPr/>
            </p:nvSpPr>
            <p:spPr bwMode="auto">
              <a:xfrm>
                <a:off x="500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6" name="Rectangle 1043"/>
              <p:cNvSpPr>
                <a:spLocks noChangeArrowheads="1"/>
              </p:cNvSpPr>
              <p:nvPr/>
            </p:nvSpPr>
            <p:spPr bwMode="auto">
              <a:xfrm>
                <a:off x="5008"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7" name="Rectangle 1044"/>
              <p:cNvSpPr>
                <a:spLocks noChangeArrowheads="1"/>
              </p:cNvSpPr>
              <p:nvPr/>
            </p:nvSpPr>
            <p:spPr bwMode="auto">
              <a:xfrm>
                <a:off x="505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8" name="Rectangle 1045"/>
              <p:cNvSpPr>
                <a:spLocks noChangeArrowheads="1"/>
              </p:cNvSpPr>
              <p:nvPr/>
            </p:nvSpPr>
            <p:spPr bwMode="auto">
              <a:xfrm>
                <a:off x="4900" y="1554"/>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99" name="Rectangle 1046"/>
              <p:cNvSpPr>
                <a:spLocks noChangeArrowheads="1"/>
              </p:cNvSpPr>
              <p:nvPr/>
            </p:nvSpPr>
            <p:spPr bwMode="auto">
              <a:xfrm>
                <a:off x="5008"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0" name="Rectangle 1047"/>
              <p:cNvSpPr>
                <a:spLocks noChangeArrowheads="1"/>
              </p:cNvSpPr>
              <p:nvPr/>
            </p:nvSpPr>
            <p:spPr bwMode="auto">
              <a:xfrm>
                <a:off x="5050"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1" name="Rectangle 1048"/>
              <p:cNvSpPr>
                <a:spLocks noChangeArrowheads="1"/>
              </p:cNvSpPr>
              <p:nvPr/>
            </p:nvSpPr>
            <p:spPr bwMode="auto">
              <a:xfrm>
                <a:off x="4964"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2" name="Rectangle 1049"/>
              <p:cNvSpPr>
                <a:spLocks noChangeArrowheads="1"/>
              </p:cNvSpPr>
              <p:nvPr/>
            </p:nvSpPr>
            <p:spPr bwMode="auto">
              <a:xfrm>
                <a:off x="498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3" name="Rectangle 1050"/>
              <p:cNvSpPr>
                <a:spLocks noChangeArrowheads="1"/>
              </p:cNvSpPr>
              <p:nvPr/>
            </p:nvSpPr>
            <p:spPr bwMode="auto">
              <a:xfrm>
                <a:off x="5030" y="16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4" name="Rectangle 1051"/>
              <p:cNvSpPr>
                <a:spLocks noChangeArrowheads="1"/>
              </p:cNvSpPr>
              <p:nvPr/>
            </p:nvSpPr>
            <p:spPr bwMode="auto">
              <a:xfrm>
                <a:off x="49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5" name="Rectangle 1052"/>
              <p:cNvSpPr>
                <a:spLocks noChangeArrowheads="1"/>
              </p:cNvSpPr>
              <p:nvPr/>
            </p:nvSpPr>
            <p:spPr bwMode="auto">
              <a:xfrm>
                <a:off x="5008"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6" name="Rectangle 1053"/>
              <p:cNvSpPr>
                <a:spLocks noChangeArrowheads="1"/>
              </p:cNvSpPr>
              <p:nvPr/>
            </p:nvSpPr>
            <p:spPr bwMode="auto">
              <a:xfrm>
                <a:off x="5050"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7" name="Rectangle 1054"/>
              <p:cNvSpPr>
                <a:spLocks noChangeArrowheads="1"/>
              </p:cNvSpPr>
              <p:nvPr/>
            </p:nvSpPr>
            <p:spPr bwMode="auto">
              <a:xfrm>
                <a:off x="4964"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08" name="Rectangle 1055"/>
              <p:cNvSpPr>
                <a:spLocks noChangeArrowheads="1"/>
              </p:cNvSpPr>
              <p:nvPr/>
            </p:nvSpPr>
            <p:spPr bwMode="auto">
              <a:xfrm>
                <a:off x="505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9" name="Rectangle 1056"/>
              <p:cNvSpPr>
                <a:spLocks noChangeArrowheads="1"/>
              </p:cNvSpPr>
              <p:nvPr/>
            </p:nvSpPr>
            <p:spPr bwMode="auto">
              <a:xfrm>
                <a:off x="494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0" name="Rectangle 1057"/>
              <p:cNvSpPr>
                <a:spLocks noChangeArrowheads="1"/>
              </p:cNvSpPr>
              <p:nvPr/>
            </p:nvSpPr>
            <p:spPr bwMode="auto">
              <a:xfrm>
                <a:off x="5050"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1" name="Rectangle 1058"/>
              <p:cNvSpPr>
                <a:spLocks noChangeArrowheads="1"/>
              </p:cNvSpPr>
              <p:nvPr/>
            </p:nvSpPr>
            <p:spPr bwMode="auto">
              <a:xfrm>
                <a:off x="49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2" name="Rectangle 1059"/>
              <p:cNvSpPr>
                <a:spLocks noChangeArrowheads="1"/>
              </p:cNvSpPr>
              <p:nvPr/>
            </p:nvSpPr>
            <p:spPr bwMode="auto">
              <a:xfrm>
                <a:off x="4964"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3" name="Rectangle 1060"/>
              <p:cNvSpPr>
                <a:spLocks noChangeArrowheads="1"/>
              </p:cNvSpPr>
              <p:nvPr/>
            </p:nvSpPr>
            <p:spPr bwMode="auto">
              <a:xfrm>
                <a:off x="500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4" name="Rectangle 1061"/>
              <p:cNvSpPr>
                <a:spLocks noChangeArrowheads="1"/>
              </p:cNvSpPr>
              <p:nvPr/>
            </p:nvSpPr>
            <p:spPr bwMode="auto">
              <a:xfrm>
                <a:off x="5030"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5" name="Rectangle 1062"/>
              <p:cNvSpPr>
                <a:spLocks noChangeArrowheads="1"/>
              </p:cNvSpPr>
              <p:nvPr/>
            </p:nvSpPr>
            <p:spPr bwMode="auto">
              <a:xfrm>
                <a:off x="49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6" name="Rectangle 1063"/>
              <p:cNvSpPr>
                <a:spLocks noChangeArrowheads="1"/>
              </p:cNvSpPr>
              <p:nvPr/>
            </p:nvSpPr>
            <p:spPr bwMode="auto">
              <a:xfrm>
                <a:off x="503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7" name="Rectangle 1064"/>
              <p:cNvSpPr>
                <a:spLocks noChangeArrowheads="1"/>
              </p:cNvSpPr>
              <p:nvPr/>
            </p:nvSpPr>
            <p:spPr bwMode="auto">
              <a:xfrm>
                <a:off x="505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8" name="Rectangle 1065"/>
              <p:cNvSpPr>
                <a:spLocks noChangeArrowheads="1"/>
              </p:cNvSpPr>
              <p:nvPr/>
            </p:nvSpPr>
            <p:spPr bwMode="auto">
              <a:xfrm>
                <a:off x="496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19" name="Rectangle 1066"/>
              <p:cNvSpPr>
                <a:spLocks noChangeArrowheads="1"/>
              </p:cNvSpPr>
              <p:nvPr/>
            </p:nvSpPr>
            <p:spPr bwMode="auto">
              <a:xfrm>
                <a:off x="49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820" name="Rectangle 1067"/>
              <p:cNvSpPr>
                <a:spLocks noChangeArrowheads="1"/>
              </p:cNvSpPr>
              <p:nvPr/>
            </p:nvSpPr>
            <p:spPr bwMode="auto">
              <a:xfrm>
                <a:off x="505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21" name="Rectangle 1068"/>
              <p:cNvSpPr>
                <a:spLocks noChangeArrowheads="1"/>
              </p:cNvSpPr>
              <p:nvPr/>
            </p:nvSpPr>
            <p:spPr bwMode="auto">
              <a:xfrm>
                <a:off x="494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2" name="Rectangle 1069"/>
              <p:cNvSpPr>
                <a:spLocks noChangeArrowheads="1"/>
              </p:cNvSpPr>
              <p:nvPr/>
            </p:nvSpPr>
            <p:spPr bwMode="auto">
              <a:xfrm>
                <a:off x="498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3" name="Rectangle 1070"/>
              <p:cNvSpPr>
                <a:spLocks noChangeArrowheads="1"/>
              </p:cNvSpPr>
              <p:nvPr/>
            </p:nvSpPr>
            <p:spPr bwMode="auto">
              <a:xfrm>
                <a:off x="5030"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4" name="Rectangle 1071"/>
              <p:cNvSpPr>
                <a:spLocks noChangeArrowheads="1"/>
              </p:cNvSpPr>
              <p:nvPr/>
            </p:nvSpPr>
            <p:spPr bwMode="auto">
              <a:xfrm>
                <a:off x="496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5" name="Rectangle 1072"/>
              <p:cNvSpPr>
                <a:spLocks noChangeArrowheads="1"/>
              </p:cNvSpPr>
              <p:nvPr/>
            </p:nvSpPr>
            <p:spPr bwMode="auto">
              <a:xfrm>
                <a:off x="500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6" name="Rectangle 1073"/>
              <p:cNvSpPr>
                <a:spLocks noChangeArrowheads="1"/>
              </p:cNvSpPr>
              <p:nvPr/>
            </p:nvSpPr>
            <p:spPr bwMode="auto">
              <a:xfrm>
                <a:off x="5050"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7" name="Rectangle 1074"/>
              <p:cNvSpPr>
                <a:spLocks noChangeArrowheads="1"/>
              </p:cNvSpPr>
              <p:nvPr/>
            </p:nvSpPr>
            <p:spPr bwMode="auto">
              <a:xfrm>
                <a:off x="4944"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8" name="Rectangle 1075"/>
              <p:cNvSpPr>
                <a:spLocks noChangeArrowheads="1"/>
              </p:cNvSpPr>
              <p:nvPr/>
            </p:nvSpPr>
            <p:spPr bwMode="auto">
              <a:xfrm>
                <a:off x="49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9" name="Rectangle 1076"/>
              <p:cNvSpPr>
                <a:spLocks noChangeArrowheads="1"/>
              </p:cNvSpPr>
              <p:nvPr/>
            </p:nvSpPr>
            <p:spPr bwMode="auto">
              <a:xfrm>
                <a:off x="5050"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0" name="Rectangle 1077"/>
              <p:cNvSpPr>
                <a:spLocks noChangeArrowheads="1"/>
              </p:cNvSpPr>
              <p:nvPr/>
            </p:nvSpPr>
            <p:spPr bwMode="auto">
              <a:xfrm>
                <a:off x="48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1" name="Rectangle 1078"/>
              <p:cNvSpPr>
                <a:spLocks noChangeArrowheads="1"/>
              </p:cNvSpPr>
              <p:nvPr/>
            </p:nvSpPr>
            <p:spPr bwMode="auto">
              <a:xfrm>
                <a:off x="4920"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2" name="Rectangle 1079"/>
              <p:cNvSpPr>
                <a:spLocks noChangeArrowheads="1"/>
              </p:cNvSpPr>
              <p:nvPr/>
            </p:nvSpPr>
            <p:spPr bwMode="auto">
              <a:xfrm>
                <a:off x="4944"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3" name="Rectangle 1080"/>
              <p:cNvSpPr>
                <a:spLocks noChangeArrowheads="1"/>
              </p:cNvSpPr>
              <p:nvPr/>
            </p:nvSpPr>
            <p:spPr bwMode="auto">
              <a:xfrm>
                <a:off x="498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4" name="Rectangle 1081"/>
              <p:cNvSpPr>
                <a:spLocks noChangeArrowheads="1"/>
              </p:cNvSpPr>
              <p:nvPr/>
            </p:nvSpPr>
            <p:spPr bwMode="auto">
              <a:xfrm>
                <a:off x="481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5" name="Rectangle 1082"/>
              <p:cNvSpPr>
                <a:spLocks noChangeArrowheads="1"/>
              </p:cNvSpPr>
              <p:nvPr/>
            </p:nvSpPr>
            <p:spPr bwMode="auto">
              <a:xfrm>
                <a:off x="48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6" name="Rectangle 1083"/>
              <p:cNvSpPr>
                <a:spLocks noChangeArrowheads="1"/>
              </p:cNvSpPr>
              <p:nvPr/>
            </p:nvSpPr>
            <p:spPr bwMode="auto">
              <a:xfrm>
                <a:off x="490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7" name="Rectangle 1084"/>
              <p:cNvSpPr>
                <a:spLocks noChangeArrowheads="1"/>
              </p:cNvSpPr>
              <p:nvPr/>
            </p:nvSpPr>
            <p:spPr bwMode="auto">
              <a:xfrm>
                <a:off x="494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8" name="Rectangle 1085"/>
              <p:cNvSpPr>
                <a:spLocks noChangeArrowheads="1"/>
              </p:cNvSpPr>
              <p:nvPr/>
            </p:nvSpPr>
            <p:spPr bwMode="auto">
              <a:xfrm>
                <a:off x="5050"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9" name="Rectangle 1086"/>
              <p:cNvSpPr>
                <a:spLocks noChangeArrowheads="1"/>
              </p:cNvSpPr>
              <p:nvPr/>
            </p:nvSpPr>
            <p:spPr bwMode="auto">
              <a:xfrm>
                <a:off x="492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0" name="Rectangle 1087"/>
              <p:cNvSpPr>
                <a:spLocks noChangeArrowheads="1"/>
              </p:cNvSpPr>
              <p:nvPr/>
            </p:nvSpPr>
            <p:spPr bwMode="auto">
              <a:xfrm>
                <a:off x="4878"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1" name="Rectangle 1088"/>
              <p:cNvSpPr>
                <a:spLocks noChangeArrowheads="1"/>
              </p:cNvSpPr>
              <p:nvPr/>
            </p:nvSpPr>
            <p:spPr bwMode="auto">
              <a:xfrm>
                <a:off x="5030"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2" name="Rectangle 1089"/>
              <p:cNvSpPr>
                <a:spLocks noChangeArrowheads="1"/>
              </p:cNvSpPr>
              <p:nvPr/>
            </p:nvSpPr>
            <p:spPr bwMode="auto">
              <a:xfrm>
                <a:off x="505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3" name="Rectangle 1090"/>
              <p:cNvSpPr>
                <a:spLocks noChangeArrowheads="1"/>
              </p:cNvSpPr>
              <p:nvPr/>
            </p:nvSpPr>
            <p:spPr bwMode="auto">
              <a:xfrm>
                <a:off x="481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4" name="Rectangle 1091"/>
              <p:cNvSpPr>
                <a:spLocks noChangeArrowheads="1"/>
              </p:cNvSpPr>
              <p:nvPr/>
            </p:nvSpPr>
            <p:spPr bwMode="auto">
              <a:xfrm>
                <a:off x="4964"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5" name="Rectangle 1092"/>
              <p:cNvSpPr>
                <a:spLocks noChangeArrowheads="1"/>
              </p:cNvSpPr>
              <p:nvPr/>
            </p:nvSpPr>
            <p:spPr bwMode="auto">
              <a:xfrm>
                <a:off x="485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6" name="Rectangle 1093"/>
              <p:cNvSpPr>
                <a:spLocks noChangeArrowheads="1"/>
              </p:cNvSpPr>
              <p:nvPr/>
            </p:nvSpPr>
            <p:spPr bwMode="auto">
              <a:xfrm>
                <a:off x="5008"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7" name="Rectangle 1094"/>
              <p:cNvSpPr>
                <a:spLocks noChangeArrowheads="1"/>
              </p:cNvSpPr>
              <p:nvPr/>
            </p:nvSpPr>
            <p:spPr bwMode="auto">
              <a:xfrm>
                <a:off x="5050"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8" name="Rectangle 1095"/>
              <p:cNvSpPr>
                <a:spLocks noChangeArrowheads="1"/>
              </p:cNvSpPr>
              <p:nvPr/>
            </p:nvSpPr>
            <p:spPr bwMode="auto">
              <a:xfrm>
                <a:off x="48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9" name="Rectangle 1096"/>
              <p:cNvSpPr>
                <a:spLocks noChangeArrowheads="1"/>
              </p:cNvSpPr>
              <p:nvPr/>
            </p:nvSpPr>
            <p:spPr bwMode="auto">
              <a:xfrm>
                <a:off x="487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0" name="Rectangle 1097"/>
              <p:cNvSpPr>
                <a:spLocks noChangeArrowheads="1"/>
              </p:cNvSpPr>
              <p:nvPr/>
            </p:nvSpPr>
            <p:spPr bwMode="auto">
              <a:xfrm>
                <a:off x="4834"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1" name="Rectangle 1098"/>
              <p:cNvSpPr>
                <a:spLocks noChangeArrowheads="1"/>
              </p:cNvSpPr>
              <p:nvPr/>
            </p:nvSpPr>
            <p:spPr bwMode="auto">
              <a:xfrm>
                <a:off x="4986"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2" name="Rectangle 1099"/>
              <p:cNvSpPr>
                <a:spLocks noChangeArrowheads="1"/>
              </p:cNvSpPr>
              <p:nvPr/>
            </p:nvSpPr>
            <p:spPr bwMode="auto">
              <a:xfrm>
                <a:off x="500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3" name="Rectangle 1100"/>
              <p:cNvSpPr>
                <a:spLocks noChangeArrowheads="1"/>
              </p:cNvSpPr>
              <p:nvPr/>
            </p:nvSpPr>
            <p:spPr bwMode="auto">
              <a:xfrm>
                <a:off x="48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4" name="Rectangle 1101"/>
              <p:cNvSpPr>
                <a:spLocks noChangeArrowheads="1"/>
              </p:cNvSpPr>
              <p:nvPr/>
            </p:nvSpPr>
            <p:spPr bwMode="auto">
              <a:xfrm>
                <a:off x="4964"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5" name="Rectangle 1102"/>
              <p:cNvSpPr>
                <a:spLocks noChangeArrowheads="1"/>
              </p:cNvSpPr>
              <p:nvPr/>
            </p:nvSpPr>
            <p:spPr bwMode="auto">
              <a:xfrm>
                <a:off x="4878"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6" name="Rectangle 1103"/>
              <p:cNvSpPr>
                <a:spLocks noChangeArrowheads="1"/>
              </p:cNvSpPr>
              <p:nvPr/>
            </p:nvSpPr>
            <p:spPr bwMode="auto">
              <a:xfrm>
                <a:off x="492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7" name="Rectangle 1104"/>
              <p:cNvSpPr>
                <a:spLocks noChangeArrowheads="1"/>
              </p:cNvSpPr>
              <p:nvPr/>
            </p:nvSpPr>
            <p:spPr bwMode="auto">
              <a:xfrm>
                <a:off x="505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8" name="Rectangle 1105"/>
              <p:cNvSpPr>
                <a:spLocks noChangeArrowheads="1"/>
              </p:cNvSpPr>
              <p:nvPr/>
            </p:nvSpPr>
            <p:spPr bwMode="auto">
              <a:xfrm>
                <a:off x="48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9" name="Rectangle 1106"/>
              <p:cNvSpPr>
                <a:spLocks noChangeArrowheads="1"/>
              </p:cNvSpPr>
              <p:nvPr/>
            </p:nvSpPr>
            <p:spPr bwMode="auto">
              <a:xfrm>
                <a:off x="4964"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0" name="Rectangle 1107"/>
              <p:cNvSpPr>
                <a:spLocks noChangeArrowheads="1"/>
              </p:cNvSpPr>
              <p:nvPr/>
            </p:nvSpPr>
            <p:spPr bwMode="auto">
              <a:xfrm>
                <a:off x="4878"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1" name="Rectangle 1108"/>
              <p:cNvSpPr>
                <a:spLocks noChangeArrowheads="1"/>
              </p:cNvSpPr>
              <p:nvPr/>
            </p:nvSpPr>
            <p:spPr bwMode="auto">
              <a:xfrm>
                <a:off x="494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2" name="Rectangle 1109"/>
              <p:cNvSpPr>
                <a:spLocks noChangeArrowheads="1"/>
              </p:cNvSpPr>
              <p:nvPr/>
            </p:nvSpPr>
            <p:spPr bwMode="auto">
              <a:xfrm>
                <a:off x="5050"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3" name="Rectangle 1110"/>
              <p:cNvSpPr>
                <a:spLocks noChangeArrowheads="1"/>
              </p:cNvSpPr>
              <p:nvPr/>
            </p:nvSpPr>
            <p:spPr bwMode="auto">
              <a:xfrm>
                <a:off x="4964"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4" name="Rectangle 1111"/>
              <p:cNvSpPr>
                <a:spLocks noChangeArrowheads="1"/>
              </p:cNvSpPr>
              <p:nvPr/>
            </p:nvSpPr>
            <p:spPr bwMode="auto">
              <a:xfrm>
                <a:off x="48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65" name="Rectangle 1112"/>
              <p:cNvSpPr>
                <a:spLocks noChangeArrowheads="1"/>
              </p:cNvSpPr>
              <p:nvPr/>
            </p:nvSpPr>
            <p:spPr bwMode="auto">
              <a:xfrm>
                <a:off x="4920"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6" name="Rectangle 1113"/>
              <p:cNvSpPr>
                <a:spLocks noChangeArrowheads="1"/>
              </p:cNvSpPr>
              <p:nvPr/>
            </p:nvSpPr>
            <p:spPr bwMode="auto">
              <a:xfrm>
                <a:off x="4814"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7" name="Rectangle 1114"/>
              <p:cNvSpPr>
                <a:spLocks noChangeArrowheads="1"/>
              </p:cNvSpPr>
              <p:nvPr/>
            </p:nvSpPr>
            <p:spPr bwMode="auto">
              <a:xfrm>
                <a:off x="492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8" name="Rectangle 1115"/>
              <p:cNvSpPr>
                <a:spLocks noChangeArrowheads="1"/>
              </p:cNvSpPr>
              <p:nvPr/>
            </p:nvSpPr>
            <p:spPr bwMode="auto">
              <a:xfrm>
                <a:off x="505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9" name="Rectangle 1116"/>
              <p:cNvSpPr>
                <a:spLocks noChangeArrowheads="1"/>
              </p:cNvSpPr>
              <p:nvPr/>
            </p:nvSpPr>
            <p:spPr bwMode="auto">
              <a:xfrm>
                <a:off x="4878"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870" name="Rectangle 1117"/>
              <p:cNvSpPr>
                <a:spLocks noChangeArrowheads="1"/>
              </p:cNvSpPr>
              <p:nvPr/>
            </p:nvSpPr>
            <p:spPr bwMode="auto">
              <a:xfrm>
                <a:off x="4814"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1" name="Rectangle 1118"/>
              <p:cNvSpPr>
                <a:spLocks noChangeArrowheads="1"/>
              </p:cNvSpPr>
              <p:nvPr/>
            </p:nvSpPr>
            <p:spPr bwMode="auto">
              <a:xfrm>
                <a:off x="492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2" name="Rectangle 1119"/>
              <p:cNvSpPr>
                <a:spLocks noChangeArrowheads="1"/>
              </p:cNvSpPr>
              <p:nvPr/>
            </p:nvSpPr>
            <p:spPr bwMode="auto">
              <a:xfrm>
                <a:off x="505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3" name="Rectangle 1120"/>
              <p:cNvSpPr>
                <a:spLocks noChangeArrowheads="1"/>
              </p:cNvSpPr>
              <p:nvPr/>
            </p:nvSpPr>
            <p:spPr bwMode="auto">
              <a:xfrm>
                <a:off x="4814"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4" name="Rectangle 1121"/>
              <p:cNvSpPr>
                <a:spLocks noChangeArrowheads="1"/>
              </p:cNvSpPr>
              <p:nvPr/>
            </p:nvSpPr>
            <p:spPr bwMode="auto">
              <a:xfrm>
                <a:off x="5050"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5" name="Rectangle 1122"/>
              <p:cNvSpPr>
                <a:spLocks noChangeArrowheads="1"/>
              </p:cNvSpPr>
              <p:nvPr/>
            </p:nvSpPr>
            <p:spPr bwMode="auto">
              <a:xfrm>
                <a:off x="492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6" name="Rectangle 1123"/>
              <p:cNvSpPr>
                <a:spLocks noChangeArrowheads="1"/>
              </p:cNvSpPr>
              <p:nvPr/>
            </p:nvSpPr>
            <p:spPr bwMode="auto">
              <a:xfrm>
                <a:off x="505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7" name="Rectangle 1124"/>
              <p:cNvSpPr>
                <a:spLocks noChangeArrowheads="1"/>
              </p:cNvSpPr>
              <p:nvPr/>
            </p:nvSpPr>
            <p:spPr bwMode="auto">
              <a:xfrm>
                <a:off x="481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8" name="Rectangle 1125"/>
              <p:cNvSpPr>
                <a:spLocks noChangeArrowheads="1"/>
              </p:cNvSpPr>
              <p:nvPr/>
            </p:nvSpPr>
            <p:spPr bwMode="auto">
              <a:xfrm>
                <a:off x="494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9" name="Rectangle 1126"/>
              <p:cNvSpPr>
                <a:spLocks noChangeArrowheads="1"/>
              </p:cNvSpPr>
              <p:nvPr/>
            </p:nvSpPr>
            <p:spPr bwMode="auto">
              <a:xfrm>
                <a:off x="492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0" name="Rectangle 1127"/>
              <p:cNvSpPr>
                <a:spLocks noChangeArrowheads="1"/>
              </p:cNvSpPr>
              <p:nvPr/>
            </p:nvSpPr>
            <p:spPr bwMode="auto">
              <a:xfrm>
                <a:off x="4920" y="295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81" name="Rectangle 1128"/>
              <p:cNvSpPr>
                <a:spLocks noChangeArrowheads="1"/>
              </p:cNvSpPr>
              <p:nvPr/>
            </p:nvSpPr>
            <p:spPr bwMode="auto">
              <a:xfrm>
                <a:off x="505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2" name="Rectangle 1129"/>
              <p:cNvSpPr>
                <a:spLocks noChangeArrowheads="1"/>
              </p:cNvSpPr>
              <p:nvPr/>
            </p:nvSpPr>
            <p:spPr bwMode="auto">
              <a:xfrm>
                <a:off x="504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3" name="Rectangle 1130"/>
              <p:cNvSpPr>
                <a:spLocks noChangeArrowheads="1"/>
              </p:cNvSpPr>
              <p:nvPr/>
            </p:nvSpPr>
            <p:spPr bwMode="auto">
              <a:xfrm>
                <a:off x="507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4" name="Rectangle 1131"/>
              <p:cNvSpPr>
                <a:spLocks noChangeArrowheads="1"/>
              </p:cNvSpPr>
              <p:nvPr/>
            </p:nvSpPr>
            <p:spPr bwMode="auto">
              <a:xfrm>
                <a:off x="5092"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5" name="Rectangle 1132"/>
              <p:cNvSpPr>
                <a:spLocks noChangeArrowheads="1"/>
              </p:cNvSpPr>
              <p:nvPr/>
            </p:nvSpPr>
            <p:spPr bwMode="auto">
              <a:xfrm>
                <a:off x="51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6" name="Rectangle 1133"/>
              <p:cNvSpPr>
                <a:spLocks noChangeArrowheads="1"/>
              </p:cNvSpPr>
              <p:nvPr/>
            </p:nvSpPr>
            <p:spPr bwMode="auto">
              <a:xfrm>
                <a:off x="51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7" name="Rectangle 1134"/>
              <p:cNvSpPr>
                <a:spLocks noChangeArrowheads="1"/>
              </p:cNvSpPr>
              <p:nvPr/>
            </p:nvSpPr>
            <p:spPr bwMode="auto">
              <a:xfrm>
                <a:off x="504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8" name="Rectangle 1135"/>
              <p:cNvSpPr>
                <a:spLocks noChangeArrowheads="1"/>
              </p:cNvSpPr>
              <p:nvPr/>
            </p:nvSpPr>
            <p:spPr bwMode="auto">
              <a:xfrm>
                <a:off x="5070"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9" name="Rectangle 1136"/>
              <p:cNvSpPr>
                <a:spLocks noChangeArrowheads="1"/>
              </p:cNvSpPr>
              <p:nvPr/>
            </p:nvSpPr>
            <p:spPr bwMode="auto">
              <a:xfrm>
                <a:off x="5048"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0" name="Rectangle 1137"/>
              <p:cNvSpPr>
                <a:spLocks noChangeArrowheads="1"/>
              </p:cNvSpPr>
              <p:nvPr/>
            </p:nvSpPr>
            <p:spPr bwMode="auto">
              <a:xfrm>
                <a:off x="5092"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91" name="Rectangle 1138"/>
              <p:cNvSpPr>
                <a:spLocks noChangeArrowheads="1"/>
              </p:cNvSpPr>
              <p:nvPr/>
            </p:nvSpPr>
            <p:spPr bwMode="auto">
              <a:xfrm>
                <a:off x="515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2" name="Rectangle 1139"/>
              <p:cNvSpPr>
                <a:spLocks noChangeArrowheads="1"/>
              </p:cNvSpPr>
              <p:nvPr/>
            </p:nvSpPr>
            <p:spPr bwMode="auto">
              <a:xfrm>
                <a:off x="504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3" name="Rectangle 1140"/>
              <p:cNvSpPr>
                <a:spLocks noChangeArrowheads="1"/>
              </p:cNvSpPr>
              <p:nvPr/>
            </p:nvSpPr>
            <p:spPr bwMode="auto">
              <a:xfrm>
                <a:off x="5070"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4" name="Rectangle 1141"/>
              <p:cNvSpPr>
                <a:spLocks noChangeArrowheads="1"/>
              </p:cNvSpPr>
              <p:nvPr/>
            </p:nvSpPr>
            <p:spPr bwMode="auto">
              <a:xfrm>
                <a:off x="5114" y="1103"/>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5" name="Rectangle 1142"/>
              <p:cNvSpPr>
                <a:spLocks noChangeArrowheads="1"/>
              </p:cNvSpPr>
              <p:nvPr/>
            </p:nvSpPr>
            <p:spPr bwMode="auto">
              <a:xfrm>
                <a:off x="5070"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6" name="Rectangle 1143"/>
              <p:cNvSpPr>
                <a:spLocks noChangeArrowheads="1"/>
              </p:cNvSpPr>
              <p:nvPr/>
            </p:nvSpPr>
            <p:spPr bwMode="auto">
              <a:xfrm>
                <a:off x="5092"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7" name="Rectangle 1144"/>
              <p:cNvSpPr>
                <a:spLocks noChangeArrowheads="1"/>
              </p:cNvSpPr>
              <p:nvPr/>
            </p:nvSpPr>
            <p:spPr bwMode="auto">
              <a:xfrm>
                <a:off x="51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8" name="Rectangle 1145"/>
              <p:cNvSpPr>
                <a:spLocks noChangeArrowheads="1"/>
              </p:cNvSpPr>
              <p:nvPr/>
            </p:nvSpPr>
            <p:spPr bwMode="auto">
              <a:xfrm>
                <a:off x="504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99" name="Rectangle 1146"/>
              <p:cNvSpPr>
                <a:spLocks noChangeArrowheads="1"/>
              </p:cNvSpPr>
              <p:nvPr/>
            </p:nvSpPr>
            <p:spPr bwMode="auto">
              <a:xfrm>
                <a:off x="509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00" name="Rectangle 1147"/>
              <p:cNvSpPr>
                <a:spLocks noChangeArrowheads="1"/>
              </p:cNvSpPr>
              <p:nvPr/>
            </p:nvSpPr>
            <p:spPr bwMode="auto">
              <a:xfrm>
                <a:off x="5134"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1" name="Rectangle 1148"/>
              <p:cNvSpPr>
                <a:spLocks noChangeArrowheads="1"/>
              </p:cNvSpPr>
              <p:nvPr/>
            </p:nvSpPr>
            <p:spPr bwMode="auto">
              <a:xfrm>
                <a:off x="507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2" name="Rectangle 1149"/>
              <p:cNvSpPr>
                <a:spLocks noChangeArrowheads="1"/>
              </p:cNvSpPr>
              <p:nvPr/>
            </p:nvSpPr>
            <p:spPr bwMode="auto">
              <a:xfrm>
                <a:off x="5114"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3" name="Rectangle 1150"/>
              <p:cNvSpPr>
                <a:spLocks noChangeArrowheads="1"/>
              </p:cNvSpPr>
              <p:nvPr/>
            </p:nvSpPr>
            <p:spPr bwMode="auto">
              <a:xfrm>
                <a:off x="5156"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904" name="Rectangle 1151"/>
              <p:cNvSpPr>
                <a:spLocks noChangeArrowheads="1"/>
              </p:cNvSpPr>
              <p:nvPr/>
            </p:nvSpPr>
            <p:spPr bwMode="auto">
              <a:xfrm>
                <a:off x="5048"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5" name="Rectangle 1152"/>
              <p:cNvSpPr>
                <a:spLocks noChangeArrowheads="1"/>
              </p:cNvSpPr>
              <p:nvPr/>
            </p:nvSpPr>
            <p:spPr bwMode="auto">
              <a:xfrm>
                <a:off x="5092"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06" name="Rectangle 1153"/>
              <p:cNvSpPr>
                <a:spLocks noChangeArrowheads="1"/>
              </p:cNvSpPr>
              <p:nvPr/>
            </p:nvSpPr>
            <p:spPr bwMode="auto">
              <a:xfrm>
                <a:off x="507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7" name="Rectangle 1154"/>
              <p:cNvSpPr>
                <a:spLocks noChangeArrowheads="1"/>
              </p:cNvSpPr>
              <p:nvPr/>
            </p:nvSpPr>
            <p:spPr bwMode="auto">
              <a:xfrm>
                <a:off x="5114"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8" name="Rectangle 1155"/>
              <p:cNvSpPr>
                <a:spLocks noChangeArrowheads="1"/>
              </p:cNvSpPr>
              <p:nvPr/>
            </p:nvSpPr>
            <p:spPr bwMode="auto">
              <a:xfrm>
                <a:off x="51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09" name="Rectangle 1156"/>
              <p:cNvSpPr>
                <a:spLocks noChangeArrowheads="1"/>
              </p:cNvSpPr>
              <p:nvPr/>
            </p:nvSpPr>
            <p:spPr bwMode="auto">
              <a:xfrm>
                <a:off x="5070"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0" name="Rectangle 1157"/>
              <p:cNvSpPr>
                <a:spLocks noChangeArrowheads="1"/>
              </p:cNvSpPr>
              <p:nvPr/>
            </p:nvSpPr>
            <p:spPr bwMode="auto">
              <a:xfrm>
                <a:off x="511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1" name="Rectangle 1158"/>
              <p:cNvSpPr>
                <a:spLocks noChangeArrowheads="1"/>
              </p:cNvSpPr>
              <p:nvPr/>
            </p:nvSpPr>
            <p:spPr bwMode="auto">
              <a:xfrm>
                <a:off x="5048"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2" name="Rectangle 1159"/>
              <p:cNvSpPr>
                <a:spLocks noChangeArrowheads="1"/>
              </p:cNvSpPr>
              <p:nvPr/>
            </p:nvSpPr>
            <p:spPr bwMode="auto">
              <a:xfrm>
                <a:off x="5092"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3" name="Rectangle 1160"/>
              <p:cNvSpPr>
                <a:spLocks noChangeArrowheads="1"/>
              </p:cNvSpPr>
              <p:nvPr/>
            </p:nvSpPr>
            <p:spPr bwMode="auto">
              <a:xfrm>
                <a:off x="51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4" name="Rectangle 1161"/>
              <p:cNvSpPr>
                <a:spLocks noChangeArrowheads="1"/>
              </p:cNvSpPr>
              <p:nvPr/>
            </p:nvSpPr>
            <p:spPr bwMode="auto">
              <a:xfrm>
                <a:off x="5048"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5" name="Rectangle 1162"/>
              <p:cNvSpPr>
                <a:spLocks noChangeArrowheads="1"/>
              </p:cNvSpPr>
              <p:nvPr/>
            </p:nvSpPr>
            <p:spPr bwMode="auto">
              <a:xfrm>
                <a:off x="5070"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6" name="Rectangle 1163"/>
              <p:cNvSpPr>
                <a:spLocks noChangeArrowheads="1"/>
              </p:cNvSpPr>
              <p:nvPr/>
            </p:nvSpPr>
            <p:spPr bwMode="auto">
              <a:xfrm>
                <a:off x="5048"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7" name="Rectangle 1164"/>
              <p:cNvSpPr>
                <a:spLocks noChangeArrowheads="1"/>
              </p:cNvSpPr>
              <p:nvPr/>
            </p:nvSpPr>
            <p:spPr bwMode="auto">
              <a:xfrm>
                <a:off x="5092"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18" name="Rectangle 1165"/>
              <p:cNvSpPr>
                <a:spLocks noChangeArrowheads="1"/>
              </p:cNvSpPr>
              <p:nvPr/>
            </p:nvSpPr>
            <p:spPr bwMode="auto">
              <a:xfrm>
                <a:off x="515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9" name="Rectangle 1166"/>
              <p:cNvSpPr>
                <a:spLocks noChangeArrowheads="1"/>
              </p:cNvSpPr>
              <p:nvPr/>
            </p:nvSpPr>
            <p:spPr bwMode="auto">
              <a:xfrm>
                <a:off x="507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0" name="Rectangle 1167"/>
              <p:cNvSpPr>
                <a:spLocks noChangeArrowheads="1"/>
              </p:cNvSpPr>
              <p:nvPr/>
            </p:nvSpPr>
            <p:spPr bwMode="auto">
              <a:xfrm>
                <a:off x="5070"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1" name="Rectangle 1168"/>
              <p:cNvSpPr>
                <a:spLocks noChangeArrowheads="1"/>
              </p:cNvSpPr>
              <p:nvPr/>
            </p:nvSpPr>
            <p:spPr bwMode="auto">
              <a:xfrm>
                <a:off x="5114"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2" name="Rectangle 1169"/>
              <p:cNvSpPr>
                <a:spLocks noChangeArrowheads="1"/>
              </p:cNvSpPr>
              <p:nvPr/>
            </p:nvSpPr>
            <p:spPr bwMode="auto">
              <a:xfrm>
                <a:off x="515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3" name="Rectangle 1170"/>
              <p:cNvSpPr>
                <a:spLocks noChangeArrowheads="1"/>
              </p:cNvSpPr>
              <p:nvPr/>
            </p:nvSpPr>
            <p:spPr bwMode="auto">
              <a:xfrm>
                <a:off x="504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4" name="Rectangle 1171"/>
              <p:cNvSpPr>
                <a:spLocks noChangeArrowheads="1"/>
              </p:cNvSpPr>
              <p:nvPr/>
            </p:nvSpPr>
            <p:spPr bwMode="auto">
              <a:xfrm>
                <a:off x="5092"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5" name="Rectangle 1172"/>
              <p:cNvSpPr>
                <a:spLocks noChangeArrowheads="1"/>
              </p:cNvSpPr>
              <p:nvPr/>
            </p:nvSpPr>
            <p:spPr bwMode="auto">
              <a:xfrm>
                <a:off x="5134"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6" name="Rectangle 1173"/>
              <p:cNvSpPr>
                <a:spLocks noChangeArrowheads="1"/>
              </p:cNvSpPr>
              <p:nvPr/>
            </p:nvSpPr>
            <p:spPr bwMode="auto">
              <a:xfrm>
                <a:off x="5048"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7" name="Rectangle 1174"/>
              <p:cNvSpPr>
                <a:spLocks noChangeArrowheads="1"/>
              </p:cNvSpPr>
              <p:nvPr/>
            </p:nvSpPr>
            <p:spPr bwMode="auto">
              <a:xfrm>
                <a:off x="511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8" name="Rectangle 1175"/>
              <p:cNvSpPr>
                <a:spLocks noChangeArrowheads="1"/>
              </p:cNvSpPr>
              <p:nvPr/>
            </p:nvSpPr>
            <p:spPr bwMode="auto">
              <a:xfrm>
                <a:off x="509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9" name="Rectangle 1176"/>
              <p:cNvSpPr>
                <a:spLocks noChangeArrowheads="1"/>
              </p:cNvSpPr>
              <p:nvPr/>
            </p:nvSpPr>
            <p:spPr bwMode="auto">
              <a:xfrm>
                <a:off x="513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30" name="Rectangle 1177"/>
              <p:cNvSpPr>
                <a:spLocks noChangeArrowheads="1"/>
              </p:cNvSpPr>
              <p:nvPr/>
            </p:nvSpPr>
            <p:spPr bwMode="auto">
              <a:xfrm>
                <a:off x="51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31" name="Rectangle 1178"/>
              <p:cNvSpPr>
                <a:spLocks noChangeArrowheads="1"/>
              </p:cNvSpPr>
              <p:nvPr/>
            </p:nvSpPr>
            <p:spPr bwMode="auto">
              <a:xfrm>
                <a:off x="504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32" name="Rectangle 1179"/>
              <p:cNvSpPr>
                <a:spLocks noChangeArrowheads="1"/>
              </p:cNvSpPr>
              <p:nvPr/>
            </p:nvSpPr>
            <p:spPr bwMode="auto">
              <a:xfrm>
                <a:off x="509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3" name="Rectangle 1180"/>
              <p:cNvSpPr>
                <a:spLocks noChangeArrowheads="1"/>
              </p:cNvSpPr>
              <p:nvPr/>
            </p:nvSpPr>
            <p:spPr bwMode="auto">
              <a:xfrm>
                <a:off x="51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4" name="Rectangle 1181"/>
              <p:cNvSpPr>
                <a:spLocks noChangeArrowheads="1"/>
              </p:cNvSpPr>
              <p:nvPr/>
            </p:nvSpPr>
            <p:spPr bwMode="auto">
              <a:xfrm>
                <a:off x="504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5" name="Rectangle 1182"/>
              <p:cNvSpPr>
                <a:spLocks noChangeArrowheads="1"/>
              </p:cNvSpPr>
              <p:nvPr/>
            </p:nvSpPr>
            <p:spPr bwMode="auto">
              <a:xfrm>
                <a:off x="509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6" name="Rectangle 1183"/>
              <p:cNvSpPr>
                <a:spLocks noChangeArrowheads="1"/>
              </p:cNvSpPr>
              <p:nvPr/>
            </p:nvSpPr>
            <p:spPr bwMode="auto">
              <a:xfrm>
                <a:off x="513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7" name="Rectangle 1184"/>
              <p:cNvSpPr>
                <a:spLocks noChangeArrowheads="1"/>
              </p:cNvSpPr>
              <p:nvPr/>
            </p:nvSpPr>
            <p:spPr bwMode="auto">
              <a:xfrm>
                <a:off x="507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8" name="Rectangle 1185"/>
              <p:cNvSpPr>
                <a:spLocks noChangeArrowheads="1"/>
              </p:cNvSpPr>
              <p:nvPr/>
            </p:nvSpPr>
            <p:spPr bwMode="auto">
              <a:xfrm>
                <a:off x="511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9" name="Rectangle 1186"/>
              <p:cNvSpPr>
                <a:spLocks noChangeArrowheads="1"/>
              </p:cNvSpPr>
              <p:nvPr/>
            </p:nvSpPr>
            <p:spPr bwMode="auto">
              <a:xfrm>
                <a:off x="515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0" name="Rectangle 1187"/>
              <p:cNvSpPr>
                <a:spLocks noChangeArrowheads="1"/>
              </p:cNvSpPr>
              <p:nvPr/>
            </p:nvSpPr>
            <p:spPr bwMode="auto">
              <a:xfrm>
                <a:off x="504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1" name="Rectangle 1188"/>
              <p:cNvSpPr>
                <a:spLocks noChangeArrowheads="1"/>
              </p:cNvSpPr>
              <p:nvPr/>
            </p:nvSpPr>
            <p:spPr bwMode="auto">
              <a:xfrm>
                <a:off x="509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2" name="Rectangle 1189"/>
              <p:cNvSpPr>
                <a:spLocks noChangeArrowheads="1"/>
              </p:cNvSpPr>
              <p:nvPr/>
            </p:nvSpPr>
            <p:spPr bwMode="auto">
              <a:xfrm>
                <a:off x="517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3" name="Rectangle 1190"/>
              <p:cNvSpPr>
                <a:spLocks noChangeArrowheads="1"/>
              </p:cNvSpPr>
              <p:nvPr/>
            </p:nvSpPr>
            <p:spPr bwMode="auto">
              <a:xfrm>
                <a:off x="52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4" name="Rectangle 1191"/>
              <p:cNvSpPr>
                <a:spLocks noChangeArrowheads="1"/>
              </p:cNvSpPr>
              <p:nvPr/>
            </p:nvSpPr>
            <p:spPr bwMode="auto">
              <a:xfrm>
                <a:off x="52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5" name="Rectangle 1192"/>
              <p:cNvSpPr>
                <a:spLocks noChangeArrowheads="1"/>
              </p:cNvSpPr>
              <p:nvPr/>
            </p:nvSpPr>
            <p:spPr bwMode="auto">
              <a:xfrm>
                <a:off x="52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6" name="Rectangle 1193"/>
              <p:cNvSpPr>
                <a:spLocks noChangeArrowheads="1"/>
              </p:cNvSpPr>
              <p:nvPr/>
            </p:nvSpPr>
            <p:spPr bwMode="auto">
              <a:xfrm>
                <a:off x="528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7" name="Rectangle 1194"/>
              <p:cNvSpPr>
                <a:spLocks noChangeArrowheads="1"/>
              </p:cNvSpPr>
              <p:nvPr/>
            </p:nvSpPr>
            <p:spPr bwMode="auto">
              <a:xfrm>
                <a:off x="517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8" name="Rectangle 1195"/>
              <p:cNvSpPr>
                <a:spLocks noChangeArrowheads="1"/>
              </p:cNvSpPr>
              <p:nvPr/>
            </p:nvSpPr>
            <p:spPr bwMode="auto">
              <a:xfrm>
                <a:off x="5222"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9" name="Rectangle 1196"/>
              <p:cNvSpPr>
                <a:spLocks noChangeArrowheads="1"/>
              </p:cNvSpPr>
              <p:nvPr/>
            </p:nvSpPr>
            <p:spPr bwMode="auto">
              <a:xfrm>
                <a:off x="5264"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0" name="Rectangle 1197"/>
              <p:cNvSpPr>
                <a:spLocks noChangeArrowheads="1"/>
              </p:cNvSpPr>
              <p:nvPr/>
            </p:nvSpPr>
            <p:spPr bwMode="auto">
              <a:xfrm>
                <a:off x="5200"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51" name="Rectangle 1198"/>
              <p:cNvSpPr>
                <a:spLocks noChangeArrowheads="1"/>
              </p:cNvSpPr>
              <p:nvPr/>
            </p:nvSpPr>
            <p:spPr bwMode="auto">
              <a:xfrm>
                <a:off x="528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2" name="Rectangle 1199"/>
              <p:cNvSpPr>
                <a:spLocks noChangeArrowheads="1"/>
              </p:cNvSpPr>
              <p:nvPr/>
            </p:nvSpPr>
            <p:spPr bwMode="auto">
              <a:xfrm>
                <a:off x="517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3" name="Rectangle 1200"/>
              <p:cNvSpPr>
                <a:spLocks noChangeArrowheads="1"/>
              </p:cNvSpPr>
              <p:nvPr/>
            </p:nvSpPr>
            <p:spPr bwMode="auto">
              <a:xfrm>
                <a:off x="5244"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4" name="Rectangle 1201"/>
              <p:cNvSpPr>
                <a:spLocks noChangeArrowheads="1"/>
              </p:cNvSpPr>
              <p:nvPr/>
            </p:nvSpPr>
            <p:spPr bwMode="auto">
              <a:xfrm>
                <a:off x="5286"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5" name="Rectangle 1202"/>
              <p:cNvSpPr>
                <a:spLocks noChangeArrowheads="1"/>
              </p:cNvSpPr>
              <p:nvPr/>
            </p:nvSpPr>
            <p:spPr bwMode="auto">
              <a:xfrm>
                <a:off x="5178"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6" name="Rectangle 1203"/>
              <p:cNvSpPr>
                <a:spLocks noChangeArrowheads="1"/>
              </p:cNvSpPr>
              <p:nvPr/>
            </p:nvSpPr>
            <p:spPr bwMode="auto">
              <a:xfrm>
                <a:off x="5200"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7" name="Rectangle 1204"/>
              <p:cNvSpPr>
                <a:spLocks noChangeArrowheads="1"/>
              </p:cNvSpPr>
              <p:nvPr/>
            </p:nvSpPr>
            <p:spPr bwMode="auto">
              <a:xfrm>
                <a:off x="52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8" name="Rectangle 1205"/>
              <p:cNvSpPr>
                <a:spLocks noChangeArrowheads="1"/>
              </p:cNvSpPr>
              <p:nvPr/>
            </p:nvSpPr>
            <p:spPr bwMode="auto">
              <a:xfrm>
                <a:off x="528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9" name="Rectangle 1206"/>
              <p:cNvSpPr>
                <a:spLocks noChangeArrowheads="1"/>
              </p:cNvSpPr>
              <p:nvPr/>
            </p:nvSpPr>
            <p:spPr bwMode="auto">
              <a:xfrm>
                <a:off x="517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60" name="Rectangle 1207"/>
              <p:cNvSpPr>
                <a:spLocks noChangeArrowheads="1"/>
              </p:cNvSpPr>
              <p:nvPr/>
            </p:nvSpPr>
            <p:spPr bwMode="auto">
              <a:xfrm>
                <a:off x="522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1" name="Rectangle 1208"/>
              <p:cNvSpPr>
                <a:spLocks noChangeArrowheads="1"/>
              </p:cNvSpPr>
              <p:nvPr/>
            </p:nvSpPr>
            <p:spPr bwMode="auto">
              <a:xfrm>
                <a:off x="5242" y="1217"/>
                <a:ext cx="36" cy="30"/>
              </a:xfrm>
              <a:prstGeom prst="rect">
                <a:avLst/>
              </a:prstGeom>
              <a:grpFill/>
              <a:ln>
                <a:noFill/>
              </a:ln>
            </p:spPr>
            <p:txBody>
              <a:bodyPr vert="horz" wrap="square" lIns="91440" tIns="45720" rIns="91440" bIns="45720" numCol="1" anchor="t" anchorCtr="0" compatLnSpc="1"/>
              <a:lstStyle/>
              <a:p>
                <a:endParaRPr lang="zh-CN" altLang="en-US"/>
              </a:p>
            </p:txBody>
          </p:sp>
          <p:sp>
            <p:nvSpPr>
              <p:cNvPr id="962" name="Rectangle 1209"/>
              <p:cNvSpPr>
                <a:spLocks noChangeArrowheads="1"/>
              </p:cNvSpPr>
              <p:nvPr/>
            </p:nvSpPr>
            <p:spPr bwMode="auto">
              <a:xfrm>
                <a:off x="520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3" name="Rectangle 1210"/>
              <p:cNvSpPr>
                <a:spLocks noChangeArrowheads="1"/>
              </p:cNvSpPr>
              <p:nvPr/>
            </p:nvSpPr>
            <p:spPr bwMode="auto">
              <a:xfrm>
                <a:off x="52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64" name="Rectangle 1211"/>
              <p:cNvSpPr>
                <a:spLocks noChangeArrowheads="1"/>
              </p:cNvSpPr>
              <p:nvPr/>
            </p:nvSpPr>
            <p:spPr bwMode="auto">
              <a:xfrm>
                <a:off x="5286"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5" name="Rectangle 1212"/>
              <p:cNvSpPr>
                <a:spLocks noChangeArrowheads="1"/>
              </p:cNvSpPr>
              <p:nvPr/>
            </p:nvSpPr>
            <p:spPr bwMode="auto">
              <a:xfrm>
                <a:off x="5178" y="1330"/>
                <a:ext cx="14" cy="30"/>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3" name="Group 1414"/>
            <p:cNvGrpSpPr/>
            <p:nvPr/>
          </p:nvGrpSpPr>
          <p:grpSpPr bwMode="auto">
            <a:xfrm>
              <a:off x="-3529332" y="-1031875"/>
              <a:ext cx="676299" cy="3252788"/>
              <a:chOff x="5048" y="937"/>
              <a:chExt cx="426" cy="2049"/>
            </a:xfrm>
            <a:grpFill/>
          </p:grpSpPr>
          <p:sp>
            <p:nvSpPr>
              <p:cNvPr id="566" name="Rectangle 1214"/>
              <p:cNvSpPr>
                <a:spLocks noChangeArrowheads="1"/>
              </p:cNvSpPr>
              <p:nvPr/>
            </p:nvSpPr>
            <p:spPr bwMode="auto">
              <a:xfrm>
                <a:off x="5222"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7" name="Rectangle 1215"/>
              <p:cNvSpPr>
                <a:spLocks noChangeArrowheads="1"/>
              </p:cNvSpPr>
              <p:nvPr/>
            </p:nvSpPr>
            <p:spPr bwMode="auto">
              <a:xfrm>
                <a:off x="52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8" name="Rectangle 1216"/>
              <p:cNvSpPr>
                <a:spLocks noChangeArrowheads="1"/>
              </p:cNvSpPr>
              <p:nvPr/>
            </p:nvSpPr>
            <p:spPr bwMode="auto">
              <a:xfrm>
                <a:off x="52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69" name="Rectangle 1217"/>
              <p:cNvSpPr>
                <a:spLocks noChangeArrowheads="1"/>
              </p:cNvSpPr>
              <p:nvPr/>
            </p:nvSpPr>
            <p:spPr bwMode="auto">
              <a:xfrm>
                <a:off x="52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0" name="Rectangle 1218"/>
              <p:cNvSpPr>
                <a:spLocks noChangeArrowheads="1"/>
              </p:cNvSpPr>
              <p:nvPr/>
            </p:nvSpPr>
            <p:spPr bwMode="auto">
              <a:xfrm>
                <a:off x="5286"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1" name="Rectangle 1219"/>
              <p:cNvSpPr>
                <a:spLocks noChangeArrowheads="1"/>
              </p:cNvSpPr>
              <p:nvPr/>
            </p:nvSpPr>
            <p:spPr bwMode="auto">
              <a:xfrm>
                <a:off x="524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2" name="Rectangle 1220"/>
              <p:cNvSpPr>
                <a:spLocks noChangeArrowheads="1"/>
              </p:cNvSpPr>
              <p:nvPr/>
            </p:nvSpPr>
            <p:spPr bwMode="auto">
              <a:xfrm>
                <a:off x="5286"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3" name="Rectangle 1221"/>
              <p:cNvSpPr>
                <a:spLocks noChangeArrowheads="1"/>
              </p:cNvSpPr>
              <p:nvPr/>
            </p:nvSpPr>
            <p:spPr bwMode="auto">
              <a:xfrm>
                <a:off x="5244"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4" name="Rectangle 1222"/>
              <p:cNvSpPr>
                <a:spLocks noChangeArrowheads="1"/>
              </p:cNvSpPr>
              <p:nvPr/>
            </p:nvSpPr>
            <p:spPr bwMode="auto">
              <a:xfrm>
                <a:off x="528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5" name="Rectangle 1223"/>
              <p:cNvSpPr>
                <a:spLocks noChangeArrowheads="1"/>
              </p:cNvSpPr>
              <p:nvPr/>
            </p:nvSpPr>
            <p:spPr bwMode="auto">
              <a:xfrm>
                <a:off x="5134" y="1554"/>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576" name="Rectangle 1224"/>
              <p:cNvSpPr>
                <a:spLocks noChangeArrowheads="1"/>
              </p:cNvSpPr>
              <p:nvPr/>
            </p:nvSpPr>
            <p:spPr bwMode="auto">
              <a:xfrm>
                <a:off x="524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7" name="Rectangle 1225"/>
              <p:cNvSpPr>
                <a:spLocks noChangeArrowheads="1"/>
              </p:cNvSpPr>
              <p:nvPr/>
            </p:nvSpPr>
            <p:spPr bwMode="auto">
              <a:xfrm>
                <a:off x="5286"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8" name="Rectangle 1226"/>
              <p:cNvSpPr>
                <a:spLocks noChangeArrowheads="1"/>
              </p:cNvSpPr>
              <p:nvPr/>
            </p:nvSpPr>
            <p:spPr bwMode="auto">
              <a:xfrm>
                <a:off x="5200"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9" name="Rectangle 1227"/>
              <p:cNvSpPr>
                <a:spLocks noChangeArrowheads="1"/>
              </p:cNvSpPr>
              <p:nvPr/>
            </p:nvSpPr>
            <p:spPr bwMode="auto">
              <a:xfrm>
                <a:off x="5222"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0" name="Rectangle 1228"/>
              <p:cNvSpPr>
                <a:spLocks noChangeArrowheads="1"/>
              </p:cNvSpPr>
              <p:nvPr/>
            </p:nvSpPr>
            <p:spPr bwMode="auto">
              <a:xfrm>
                <a:off x="5266" y="1610"/>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1" name="Rectangle 1229"/>
              <p:cNvSpPr>
                <a:spLocks noChangeArrowheads="1"/>
              </p:cNvSpPr>
              <p:nvPr/>
            </p:nvSpPr>
            <p:spPr bwMode="auto">
              <a:xfrm>
                <a:off x="520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2" name="Rectangle 1230"/>
              <p:cNvSpPr>
                <a:spLocks noChangeArrowheads="1"/>
              </p:cNvSpPr>
              <p:nvPr/>
            </p:nvSpPr>
            <p:spPr bwMode="auto">
              <a:xfrm>
                <a:off x="5244"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3" name="Rectangle 1231"/>
              <p:cNvSpPr>
                <a:spLocks noChangeArrowheads="1"/>
              </p:cNvSpPr>
              <p:nvPr/>
            </p:nvSpPr>
            <p:spPr bwMode="auto">
              <a:xfrm>
                <a:off x="52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84" name="Rectangle 1232"/>
              <p:cNvSpPr>
                <a:spLocks noChangeArrowheads="1"/>
              </p:cNvSpPr>
              <p:nvPr/>
            </p:nvSpPr>
            <p:spPr bwMode="auto">
              <a:xfrm>
                <a:off x="5286"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5" name="Rectangle 1233"/>
              <p:cNvSpPr>
                <a:spLocks noChangeArrowheads="1"/>
              </p:cNvSpPr>
              <p:nvPr/>
            </p:nvSpPr>
            <p:spPr bwMode="auto">
              <a:xfrm>
                <a:off x="5200"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586" name="Rectangle 1234"/>
              <p:cNvSpPr>
                <a:spLocks noChangeArrowheads="1"/>
              </p:cNvSpPr>
              <p:nvPr/>
            </p:nvSpPr>
            <p:spPr bwMode="auto">
              <a:xfrm>
                <a:off x="528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7" name="Rectangle 1235"/>
              <p:cNvSpPr>
                <a:spLocks noChangeArrowheads="1"/>
              </p:cNvSpPr>
              <p:nvPr/>
            </p:nvSpPr>
            <p:spPr bwMode="auto">
              <a:xfrm>
                <a:off x="517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88" name="Rectangle 1236"/>
              <p:cNvSpPr>
                <a:spLocks noChangeArrowheads="1"/>
              </p:cNvSpPr>
              <p:nvPr/>
            </p:nvSpPr>
            <p:spPr bwMode="auto">
              <a:xfrm>
                <a:off x="528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89" name="Rectangle 1237"/>
              <p:cNvSpPr>
                <a:spLocks noChangeArrowheads="1"/>
              </p:cNvSpPr>
              <p:nvPr/>
            </p:nvSpPr>
            <p:spPr bwMode="auto">
              <a:xfrm>
                <a:off x="5178"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0" name="Rectangle 1238"/>
              <p:cNvSpPr>
                <a:spLocks noChangeArrowheads="1"/>
              </p:cNvSpPr>
              <p:nvPr/>
            </p:nvSpPr>
            <p:spPr bwMode="auto">
              <a:xfrm>
                <a:off x="5200"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1" name="Rectangle 1239"/>
              <p:cNvSpPr>
                <a:spLocks noChangeArrowheads="1"/>
              </p:cNvSpPr>
              <p:nvPr/>
            </p:nvSpPr>
            <p:spPr bwMode="auto">
              <a:xfrm>
                <a:off x="52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2" name="Rectangle 1240"/>
              <p:cNvSpPr>
                <a:spLocks noChangeArrowheads="1"/>
              </p:cNvSpPr>
              <p:nvPr/>
            </p:nvSpPr>
            <p:spPr bwMode="auto">
              <a:xfrm>
                <a:off x="5266" y="1836"/>
                <a:ext cx="3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3" name="Rectangle 1241"/>
              <p:cNvSpPr>
                <a:spLocks noChangeArrowheads="1"/>
              </p:cNvSpPr>
              <p:nvPr/>
            </p:nvSpPr>
            <p:spPr bwMode="auto">
              <a:xfrm>
                <a:off x="522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4" name="Rectangle 1242"/>
              <p:cNvSpPr>
                <a:spLocks noChangeArrowheads="1"/>
              </p:cNvSpPr>
              <p:nvPr/>
            </p:nvSpPr>
            <p:spPr bwMode="auto">
              <a:xfrm>
                <a:off x="526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5" name="Rectangle 1243"/>
              <p:cNvSpPr>
                <a:spLocks noChangeArrowheads="1"/>
              </p:cNvSpPr>
              <p:nvPr/>
            </p:nvSpPr>
            <p:spPr bwMode="auto">
              <a:xfrm>
                <a:off x="52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6" name="Rectangle 1244"/>
              <p:cNvSpPr>
                <a:spLocks noChangeArrowheads="1"/>
              </p:cNvSpPr>
              <p:nvPr/>
            </p:nvSpPr>
            <p:spPr bwMode="auto">
              <a:xfrm>
                <a:off x="517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597" name="Rectangle 1245"/>
              <p:cNvSpPr>
                <a:spLocks noChangeArrowheads="1"/>
              </p:cNvSpPr>
              <p:nvPr/>
            </p:nvSpPr>
            <p:spPr bwMode="auto">
              <a:xfrm>
                <a:off x="5200"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8" name="Rectangle 1246"/>
              <p:cNvSpPr>
                <a:spLocks noChangeArrowheads="1"/>
              </p:cNvSpPr>
              <p:nvPr/>
            </p:nvSpPr>
            <p:spPr bwMode="auto">
              <a:xfrm>
                <a:off x="522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9" name="Rectangle 1247"/>
              <p:cNvSpPr>
                <a:spLocks noChangeArrowheads="1"/>
              </p:cNvSpPr>
              <p:nvPr/>
            </p:nvSpPr>
            <p:spPr bwMode="auto">
              <a:xfrm>
                <a:off x="52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600" name="Rectangle 1248"/>
              <p:cNvSpPr>
                <a:spLocks noChangeArrowheads="1"/>
              </p:cNvSpPr>
              <p:nvPr/>
            </p:nvSpPr>
            <p:spPr bwMode="auto">
              <a:xfrm>
                <a:off x="517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1" name="Rectangle 1249"/>
              <p:cNvSpPr>
                <a:spLocks noChangeArrowheads="1"/>
              </p:cNvSpPr>
              <p:nvPr/>
            </p:nvSpPr>
            <p:spPr bwMode="auto">
              <a:xfrm>
                <a:off x="522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2" name="Rectangle 1250"/>
              <p:cNvSpPr>
                <a:spLocks noChangeArrowheads="1"/>
              </p:cNvSpPr>
              <p:nvPr/>
            </p:nvSpPr>
            <p:spPr bwMode="auto">
              <a:xfrm>
                <a:off x="526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3" name="Rectangle 1251"/>
              <p:cNvSpPr>
                <a:spLocks noChangeArrowheads="1"/>
              </p:cNvSpPr>
              <p:nvPr/>
            </p:nvSpPr>
            <p:spPr bwMode="auto">
              <a:xfrm>
                <a:off x="520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4" name="Rectangle 1252"/>
              <p:cNvSpPr>
                <a:spLocks noChangeArrowheads="1"/>
              </p:cNvSpPr>
              <p:nvPr/>
            </p:nvSpPr>
            <p:spPr bwMode="auto">
              <a:xfrm>
                <a:off x="524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5" name="Rectangle 1253"/>
              <p:cNvSpPr>
                <a:spLocks noChangeArrowheads="1"/>
              </p:cNvSpPr>
              <p:nvPr/>
            </p:nvSpPr>
            <p:spPr bwMode="auto">
              <a:xfrm>
                <a:off x="528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6" name="Rectangle 1254"/>
              <p:cNvSpPr>
                <a:spLocks noChangeArrowheads="1"/>
              </p:cNvSpPr>
              <p:nvPr/>
            </p:nvSpPr>
            <p:spPr bwMode="auto">
              <a:xfrm>
                <a:off x="517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7" name="Rectangle 1255"/>
              <p:cNvSpPr>
                <a:spLocks noChangeArrowheads="1"/>
              </p:cNvSpPr>
              <p:nvPr/>
            </p:nvSpPr>
            <p:spPr bwMode="auto">
              <a:xfrm>
                <a:off x="522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8" name="Rectangle 1256"/>
              <p:cNvSpPr>
                <a:spLocks noChangeArrowheads="1"/>
              </p:cNvSpPr>
              <p:nvPr/>
            </p:nvSpPr>
            <p:spPr bwMode="auto">
              <a:xfrm>
                <a:off x="52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9" name="Rectangle 1257"/>
              <p:cNvSpPr>
                <a:spLocks noChangeArrowheads="1"/>
              </p:cNvSpPr>
              <p:nvPr/>
            </p:nvSpPr>
            <p:spPr bwMode="auto">
              <a:xfrm>
                <a:off x="509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0" name="Rectangle 1258"/>
              <p:cNvSpPr>
                <a:spLocks noChangeArrowheads="1"/>
              </p:cNvSpPr>
              <p:nvPr/>
            </p:nvSpPr>
            <p:spPr bwMode="auto">
              <a:xfrm>
                <a:off x="51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1" name="Rectangle 1259"/>
              <p:cNvSpPr>
                <a:spLocks noChangeArrowheads="1"/>
              </p:cNvSpPr>
              <p:nvPr/>
            </p:nvSpPr>
            <p:spPr bwMode="auto">
              <a:xfrm>
                <a:off x="5178"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2" name="Rectangle 1260"/>
              <p:cNvSpPr>
                <a:spLocks noChangeArrowheads="1"/>
              </p:cNvSpPr>
              <p:nvPr/>
            </p:nvSpPr>
            <p:spPr bwMode="auto">
              <a:xfrm>
                <a:off x="522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3" name="Rectangle 1261"/>
              <p:cNvSpPr>
                <a:spLocks noChangeArrowheads="1"/>
              </p:cNvSpPr>
              <p:nvPr/>
            </p:nvSpPr>
            <p:spPr bwMode="auto">
              <a:xfrm>
                <a:off x="504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4" name="Rectangle 1262"/>
              <p:cNvSpPr>
                <a:spLocks noChangeArrowheads="1"/>
              </p:cNvSpPr>
              <p:nvPr/>
            </p:nvSpPr>
            <p:spPr bwMode="auto">
              <a:xfrm>
                <a:off x="507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5" name="Rectangle 1263"/>
              <p:cNvSpPr>
                <a:spLocks noChangeArrowheads="1"/>
              </p:cNvSpPr>
              <p:nvPr/>
            </p:nvSpPr>
            <p:spPr bwMode="auto">
              <a:xfrm>
                <a:off x="51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6" name="Rectangle 1264"/>
              <p:cNvSpPr>
                <a:spLocks noChangeArrowheads="1"/>
              </p:cNvSpPr>
              <p:nvPr/>
            </p:nvSpPr>
            <p:spPr bwMode="auto">
              <a:xfrm>
                <a:off x="517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7" name="Rectangle 1265"/>
              <p:cNvSpPr>
                <a:spLocks noChangeArrowheads="1"/>
              </p:cNvSpPr>
              <p:nvPr/>
            </p:nvSpPr>
            <p:spPr bwMode="auto">
              <a:xfrm>
                <a:off x="5286"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8" name="Rectangle 1266"/>
              <p:cNvSpPr>
                <a:spLocks noChangeArrowheads="1"/>
              </p:cNvSpPr>
              <p:nvPr/>
            </p:nvSpPr>
            <p:spPr bwMode="auto">
              <a:xfrm>
                <a:off x="515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9" name="Rectangle 1267"/>
              <p:cNvSpPr>
                <a:spLocks noChangeArrowheads="1"/>
              </p:cNvSpPr>
              <p:nvPr/>
            </p:nvSpPr>
            <p:spPr bwMode="auto">
              <a:xfrm>
                <a:off x="511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0" name="Rectangle 1268"/>
              <p:cNvSpPr>
                <a:spLocks noChangeArrowheads="1"/>
              </p:cNvSpPr>
              <p:nvPr/>
            </p:nvSpPr>
            <p:spPr bwMode="auto">
              <a:xfrm>
                <a:off x="526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1" name="Rectangle 1269"/>
              <p:cNvSpPr>
                <a:spLocks noChangeArrowheads="1"/>
              </p:cNvSpPr>
              <p:nvPr/>
            </p:nvSpPr>
            <p:spPr bwMode="auto">
              <a:xfrm>
                <a:off x="528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2" name="Rectangle 1270"/>
              <p:cNvSpPr>
                <a:spLocks noChangeArrowheads="1"/>
              </p:cNvSpPr>
              <p:nvPr/>
            </p:nvSpPr>
            <p:spPr bwMode="auto">
              <a:xfrm>
                <a:off x="5200"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3" name="Rectangle 1271"/>
              <p:cNvSpPr>
                <a:spLocks noChangeArrowheads="1"/>
              </p:cNvSpPr>
              <p:nvPr/>
            </p:nvSpPr>
            <p:spPr bwMode="auto">
              <a:xfrm>
                <a:off x="5092"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4" name="Rectangle 1272"/>
              <p:cNvSpPr>
                <a:spLocks noChangeArrowheads="1"/>
              </p:cNvSpPr>
              <p:nvPr/>
            </p:nvSpPr>
            <p:spPr bwMode="auto">
              <a:xfrm>
                <a:off x="524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5" name="Rectangle 1273"/>
              <p:cNvSpPr>
                <a:spLocks noChangeArrowheads="1"/>
              </p:cNvSpPr>
              <p:nvPr/>
            </p:nvSpPr>
            <p:spPr bwMode="auto">
              <a:xfrm>
                <a:off x="528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6" name="Rectangle 1274"/>
              <p:cNvSpPr>
                <a:spLocks noChangeArrowheads="1"/>
              </p:cNvSpPr>
              <p:nvPr/>
            </p:nvSpPr>
            <p:spPr bwMode="auto">
              <a:xfrm>
                <a:off x="5048"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7" name="Rectangle 1275"/>
              <p:cNvSpPr>
                <a:spLocks noChangeArrowheads="1"/>
              </p:cNvSpPr>
              <p:nvPr/>
            </p:nvSpPr>
            <p:spPr bwMode="auto">
              <a:xfrm>
                <a:off x="51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8" name="Rectangle 1276"/>
              <p:cNvSpPr>
                <a:spLocks noChangeArrowheads="1"/>
              </p:cNvSpPr>
              <p:nvPr/>
            </p:nvSpPr>
            <p:spPr bwMode="auto">
              <a:xfrm>
                <a:off x="5070"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9" name="Rectangle 1277"/>
              <p:cNvSpPr>
                <a:spLocks noChangeArrowheads="1"/>
              </p:cNvSpPr>
              <p:nvPr/>
            </p:nvSpPr>
            <p:spPr bwMode="auto">
              <a:xfrm>
                <a:off x="5222"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0" name="Rectangle 1278"/>
              <p:cNvSpPr>
                <a:spLocks noChangeArrowheads="1"/>
              </p:cNvSpPr>
              <p:nvPr/>
            </p:nvSpPr>
            <p:spPr bwMode="auto">
              <a:xfrm>
                <a:off x="524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1" name="Rectangle 1279"/>
              <p:cNvSpPr>
                <a:spLocks noChangeArrowheads="1"/>
              </p:cNvSpPr>
              <p:nvPr/>
            </p:nvSpPr>
            <p:spPr bwMode="auto">
              <a:xfrm>
                <a:off x="5048"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2" name="Rectangle 1280"/>
              <p:cNvSpPr>
                <a:spLocks noChangeArrowheads="1"/>
              </p:cNvSpPr>
              <p:nvPr/>
            </p:nvSpPr>
            <p:spPr bwMode="auto">
              <a:xfrm>
                <a:off x="5200"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3" name="Rectangle 1281"/>
              <p:cNvSpPr>
                <a:spLocks noChangeArrowheads="1"/>
              </p:cNvSpPr>
              <p:nvPr/>
            </p:nvSpPr>
            <p:spPr bwMode="auto">
              <a:xfrm>
                <a:off x="51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4" name="Rectangle 1282"/>
              <p:cNvSpPr>
                <a:spLocks noChangeArrowheads="1"/>
              </p:cNvSpPr>
              <p:nvPr/>
            </p:nvSpPr>
            <p:spPr bwMode="auto">
              <a:xfrm>
                <a:off x="515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5" name="Rectangle 1283"/>
              <p:cNvSpPr>
                <a:spLocks noChangeArrowheads="1"/>
              </p:cNvSpPr>
              <p:nvPr/>
            </p:nvSpPr>
            <p:spPr bwMode="auto">
              <a:xfrm>
                <a:off x="528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6" name="Rectangle 1284"/>
              <p:cNvSpPr>
                <a:spLocks noChangeArrowheads="1"/>
              </p:cNvSpPr>
              <p:nvPr/>
            </p:nvSpPr>
            <p:spPr bwMode="auto">
              <a:xfrm>
                <a:off x="504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7" name="Rectangle 1285"/>
              <p:cNvSpPr>
                <a:spLocks noChangeArrowheads="1"/>
              </p:cNvSpPr>
              <p:nvPr/>
            </p:nvSpPr>
            <p:spPr bwMode="auto">
              <a:xfrm>
                <a:off x="5200"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8" name="Rectangle 1286"/>
              <p:cNvSpPr>
                <a:spLocks noChangeArrowheads="1"/>
              </p:cNvSpPr>
              <p:nvPr/>
            </p:nvSpPr>
            <p:spPr bwMode="auto">
              <a:xfrm>
                <a:off x="51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9" name="Rectangle 1287"/>
              <p:cNvSpPr>
                <a:spLocks noChangeArrowheads="1"/>
              </p:cNvSpPr>
              <p:nvPr/>
            </p:nvSpPr>
            <p:spPr bwMode="auto">
              <a:xfrm>
                <a:off x="517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0" name="Rectangle 1288"/>
              <p:cNvSpPr>
                <a:spLocks noChangeArrowheads="1"/>
              </p:cNvSpPr>
              <p:nvPr/>
            </p:nvSpPr>
            <p:spPr bwMode="auto">
              <a:xfrm>
                <a:off x="5286"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1" name="Rectangle 1289"/>
              <p:cNvSpPr>
                <a:spLocks noChangeArrowheads="1"/>
              </p:cNvSpPr>
              <p:nvPr/>
            </p:nvSpPr>
            <p:spPr bwMode="auto">
              <a:xfrm>
                <a:off x="5200"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2" name="Rectangle 1290"/>
              <p:cNvSpPr>
                <a:spLocks noChangeArrowheads="1"/>
              </p:cNvSpPr>
              <p:nvPr/>
            </p:nvSpPr>
            <p:spPr bwMode="auto">
              <a:xfrm>
                <a:off x="5092"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3" name="Rectangle 1291"/>
              <p:cNvSpPr>
                <a:spLocks noChangeArrowheads="1"/>
              </p:cNvSpPr>
              <p:nvPr/>
            </p:nvSpPr>
            <p:spPr bwMode="auto">
              <a:xfrm>
                <a:off x="51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4" name="Rectangle 1292"/>
              <p:cNvSpPr>
                <a:spLocks noChangeArrowheads="1"/>
              </p:cNvSpPr>
              <p:nvPr/>
            </p:nvSpPr>
            <p:spPr bwMode="auto">
              <a:xfrm>
                <a:off x="5048"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5" name="Rectangle 1293"/>
              <p:cNvSpPr>
                <a:spLocks noChangeArrowheads="1"/>
              </p:cNvSpPr>
              <p:nvPr/>
            </p:nvSpPr>
            <p:spPr bwMode="auto">
              <a:xfrm>
                <a:off x="515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6" name="Rectangle 1294"/>
              <p:cNvSpPr>
                <a:spLocks noChangeArrowheads="1"/>
              </p:cNvSpPr>
              <p:nvPr/>
            </p:nvSpPr>
            <p:spPr bwMode="auto">
              <a:xfrm>
                <a:off x="528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7" name="Rectangle 1295"/>
              <p:cNvSpPr>
                <a:spLocks noChangeArrowheads="1"/>
              </p:cNvSpPr>
              <p:nvPr/>
            </p:nvSpPr>
            <p:spPr bwMode="auto">
              <a:xfrm>
                <a:off x="5200"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8" name="Rectangle 1296"/>
              <p:cNvSpPr>
                <a:spLocks noChangeArrowheads="1"/>
              </p:cNvSpPr>
              <p:nvPr/>
            </p:nvSpPr>
            <p:spPr bwMode="auto">
              <a:xfrm>
                <a:off x="5114"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9" name="Rectangle 1297"/>
              <p:cNvSpPr>
                <a:spLocks noChangeArrowheads="1"/>
              </p:cNvSpPr>
              <p:nvPr/>
            </p:nvSpPr>
            <p:spPr bwMode="auto">
              <a:xfrm>
                <a:off x="5048"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0" name="Rectangle 1298"/>
              <p:cNvSpPr>
                <a:spLocks noChangeArrowheads="1"/>
              </p:cNvSpPr>
              <p:nvPr/>
            </p:nvSpPr>
            <p:spPr bwMode="auto">
              <a:xfrm>
                <a:off x="515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1" name="Rectangle 1299"/>
              <p:cNvSpPr>
                <a:spLocks noChangeArrowheads="1"/>
              </p:cNvSpPr>
              <p:nvPr/>
            </p:nvSpPr>
            <p:spPr bwMode="auto">
              <a:xfrm>
                <a:off x="528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2" name="Rectangle 1300"/>
              <p:cNvSpPr>
                <a:spLocks noChangeArrowheads="1"/>
              </p:cNvSpPr>
              <p:nvPr/>
            </p:nvSpPr>
            <p:spPr bwMode="auto">
              <a:xfrm>
                <a:off x="5048"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3" name="Rectangle 1301"/>
              <p:cNvSpPr>
                <a:spLocks noChangeArrowheads="1"/>
              </p:cNvSpPr>
              <p:nvPr/>
            </p:nvSpPr>
            <p:spPr bwMode="auto">
              <a:xfrm>
                <a:off x="5286"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4" name="Rectangle 1302"/>
              <p:cNvSpPr>
                <a:spLocks noChangeArrowheads="1"/>
              </p:cNvSpPr>
              <p:nvPr/>
            </p:nvSpPr>
            <p:spPr bwMode="auto">
              <a:xfrm>
                <a:off x="515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5" name="Rectangle 1303"/>
              <p:cNvSpPr>
                <a:spLocks noChangeArrowheads="1"/>
              </p:cNvSpPr>
              <p:nvPr/>
            </p:nvSpPr>
            <p:spPr bwMode="auto">
              <a:xfrm>
                <a:off x="528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6" name="Rectangle 1304"/>
              <p:cNvSpPr>
                <a:spLocks noChangeArrowheads="1"/>
              </p:cNvSpPr>
              <p:nvPr/>
            </p:nvSpPr>
            <p:spPr bwMode="auto">
              <a:xfrm>
                <a:off x="504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7" name="Rectangle 1305"/>
              <p:cNvSpPr>
                <a:spLocks noChangeArrowheads="1"/>
              </p:cNvSpPr>
              <p:nvPr/>
            </p:nvSpPr>
            <p:spPr bwMode="auto">
              <a:xfrm>
                <a:off x="517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8" name="Rectangle 1306"/>
              <p:cNvSpPr>
                <a:spLocks noChangeArrowheads="1"/>
              </p:cNvSpPr>
              <p:nvPr/>
            </p:nvSpPr>
            <p:spPr bwMode="auto">
              <a:xfrm>
                <a:off x="515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9" name="Rectangle 1307"/>
              <p:cNvSpPr>
                <a:spLocks noChangeArrowheads="1"/>
              </p:cNvSpPr>
              <p:nvPr/>
            </p:nvSpPr>
            <p:spPr bwMode="auto">
              <a:xfrm>
                <a:off x="5156" y="295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60" name="Rectangle 1308"/>
              <p:cNvSpPr>
                <a:spLocks noChangeArrowheads="1"/>
              </p:cNvSpPr>
              <p:nvPr/>
            </p:nvSpPr>
            <p:spPr bwMode="auto">
              <a:xfrm>
                <a:off x="528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61" name="Freeform 1309"/>
              <p:cNvSpPr/>
              <p:nvPr/>
            </p:nvSpPr>
            <p:spPr bwMode="auto">
              <a:xfrm>
                <a:off x="5320" y="937"/>
                <a:ext cx="154" cy="348"/>
              </a:xfrm>
              <a:custGeom>
                <a:avLst/>
                <a:gdLst>
                  <a:gd name="T0" fmla="*/ 0 w 154"/>
                  <a:gd name="T1" fmla="*/ 0 h 348"/>
                  <a:gd name="T2" fmla="*/ 0 w 154"/>
                  <a:gd name="T3" fmla="*/ 30 h 348"/>
                  <a:gd name="T4" fmla="*/ 154 w 154"/>
                  <a:gd name="T5" fmla="*/ 348 h 348"/>
                  <a:gd name="T6" fmla="*/ 154 w 154"/>
                  <a:gd name="T7" fmla="*/ 334 h 348"/>
                  <a:gd name="T8" fmla="*/ 0 w 154"/>
                  <a:gd name="T9" fmla="*/ 0 h 348"/>
                </a:gdLst>
                <a:ahLst/>
                <a:cxnLst>
                  <a:cxn ang="0">
                    <a:pos x="T0" y="T1"/>
                  </a:cxn>
                  <a:cxn ang="0">
                    <a:pos x="T2" y="T3"/>
                  </a:cxn>
                  <a:cxn ang="0">
                    <a:pos x="T4" y="T5"/>
                  </a:cxn>
                  <a:cxn ang="0">
                    <a:pos x="T6" y="T7"/>
                  </a:cxn>
                  <a:cxn ang="0">
                    <a:pos x="T8" y="T9"/>
                  </a:cxn>
                </a:cxnLst>
                <a:rect l="0" t="0" r="r" b="b"/>
                <a:pathLst>
                  <a:path w="154" h="348">
                    <a:moveTo>
                      <a:pt x="0" y="0"/>
                    </a:moveTo>
                    <a:lnTo>
                      <a:pt x="0" y="30"/>
                    </a:lnTo>
                    <a:lnTo>
                      <a:pt x="154" y="348"/>
                    </a:lnTo>
                    <a:lnTo>
                      <a:pt x="154" y="3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2" name="Freeform 1310"/>
              <p:cNvSpPr/>
              <p:nvPr/>
            </p:nvSpPr>
            <p:spPr bwMode="auto">
              <a:xfrm>
                <a:off x="5320" y="993"/>
                <a:ext cx="54" cy="136"/>
              </a:xfrm>
              <a:custGeom>
                <a:avLst/>
                <a:gdLst>
                  <a:gd name="T0" fmla="*/ 0 w 54"/>
                  <a:gd name="T1" fmla="*/ 0 h 136"/>
                  <a:gd name="T2" fmla="*/ 54 w 54"/>
                  <a:gd name="T3" fmla="*/ 110 h 136"/>
                  <a:gd name="T4" fmla="*/ 54 w 54"/>
                  <a:gd name="T5" fmla="*/ 136 h 136"/>
                  <a:gd name="T6" fmla="*/ 0 w 54"/>
                  <a:gd name="T7" fmla="*/ 30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3" name="Freeform 1311"/>
              <p:cNvSpPr/>
              <p:nvPr/>
            </p:nvSpPr>
            <p:spPr bwMode="auto">
              <a:xfrm>
                <a:off x="5390" y="1135"/>
                <a:ext cx="48" cy="118"/>
              </a:xfrm>
              <a:custGeom>
                <a:avLst/>
                <a:gdLst>
                  <a:gd name="T0" fmla="*/ 0 w 48"/>
                  <a:gd name="T1" fmla="*/ 0 h 118"/>
                  <a:gd name="T2" fmla="*/ 48 w 48"/>
                  <a:gd name="T3" fmla="*/ 98 h 118"/>
                  <a:gd name="T4" fmla="*/ 48 w 48"/>
                  <a:gd name="T5" fmla="*/ 118 h 118"/>
                  <a:gd name="T6" fmla="*/ 0 w 48"/>
                  <a:gd name="T7" fmla="*/ 24 h 118"/>
                  <a:gd name="T8" fmla="*/ 0 w 48"/>
                  <a:gd name="T9" fmla="*/ 0 h 118"/>
                </a:gdLst>
                <a:ahLst/>
                <a:cxnLst>
                  <a:cxn ang="0">
                    <a:pos x="T0" y="T1"/>
                  </a:cxn>
                  <a:cxn ang="0">
                    <a:pos x="T2" y="T3"/>
                  </a:cxn>
                  <a:cxn ang="0">
                    <a:pos x="T4" y="T5"/>
                  </a:cxn>
                  <a:cxn ang="0">
                    <a:pos x="T6" y="T7"/>
                  </a:cxn>
                  <a:cxn ang="0">
                    <a:pos x="T8" y="T9"/>
                  </a:cxn>
                </a:cxnLst>
                <a:rect l="0" t="0" r="r" b="b"/>
                <a:pathLst>
                  <a:path w="48" h="118">
                    <a:moveTo>
                      <a:pt x="0" y="0"/>
                    </a:moveTo>
                    <a:lnTo>
                      <a:pt x="48" y="98"/>
                    </a:lnTo>
                    <a:lnTo>
                      <a:pt x="48" y="11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4" name="Freeform 1312"/>
              <p:cNvSpPr/>
              <p:nvPr/>
            </p:nvSpPr>
            <p:spPr bwMode="auto">
              <a:xfrm>
                <a:off x="5454" y="1265"/>
                <a:ext cx="20" cy="57"/>
              </a:xfrm>
              <a:custGeom>
                <a:avLst/>
                <a:gdLst>
                  <a:gd name="T0" fmla="*/ 20 w 20"/>
                  <a:gd name="T1" fmla="*/ 41 h 57"/>
                  <a:gd name="T2" fmla="*/ 20 w 20"/>
                  <a:gd name="T3" fmla="*/ 57 h 57"/>
                  <a:gd name="T4" fmla="*/ 0 w 20"/>
                  <a:gd name="T5" fmla="*/ 18 h 57"/>
                  <a:gd name="T6" fmla="*/ 0 w 20"/>
                  <a:gd name="T7" fmla="*/ 0 h 57"/>
                  <a:gd name="T8" fmla="*/ 20 w 20"/>
                  <a:gd name="T9" fmla="*/ 41 h 57"/>
                </a:gdLst>
                <a:ahLst/>
                <a:cxnLst>
                  <a:cxn ang="0">
                    <a:pos x="T0" y="T1"/>
                  </a:cxn>
                  <a:cxn ang="0">
                    <a:pos x="T2" y="T3"/>
                  </a:cxn>
                  <a:cxn ang="0">
                    <a:pos x="T4" y="T5"/>
                  </a:cxn>
                  <a:cxn ang="0">
                    <a:pos x="T6" y="T7"/>
                  </a:cxn>
                  <a:cxn ang="0">
                    <a:pos x="T8" y="T9"/>
                  </a:cxn>
                </a:cxnLst>
                <a:rect l="0" t="0" r="r" b="b"/>
                <a:pathLst>
                  <a:path w="20" h="57">
                    <a:moveTo>
                      <a:pt x="20" y="41"/>
                    </a:moveTo>
                    <a:lnTo>
                      <a:pt x="20" y="57"/>
                    </a:lnTo>
                    <a:lnTo>
                      <a:pt x="0" y="18"/>
                    </a:lnTo>
                    <a:lnTo>
                      <a:pt x="0" y="0"/>
                    </a:lnTo>
                    <a:lnTo>
                      <a:pt x="20" y="41"/>
                    </a:lnTo>
                    <a:close/>
                  </a:path>
                </a:pathLst>
              </a:custGeom>
              <a:grpFill/>
              <a:ln>
                <a:noFill/>
              </a:ln>
            </p:spPr>
            <p:txBody>
              <a:bodyPr vert="horz" wrap="square" lIns="91440" tIns="45720" rIns="91440" bIns="45720" numCol="1" anchor="t" anchorCtr="0" compatLnSpc="1"/>
              <a:lstStyle/>
              <a:p>
                <a:endParaRPr lang="zh-CN" altLang="en-US"/>
              </a:p>
            </p:txBody>
          </p:sp>
          <p:sp>
            <p:nvSpPr>
              <p:cNvPr id="665" name="Freeform 1313"/>
              <p:cNvSpPr/>
              <p:nvPr/>
            </p:nvSpPr>
            <p:spPr bwMode="auto">
              <a:xfrm>
                <a:off x="5320" y="1049"/>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6" name="Freeform 1314"/>
              <p:cNvSpPr/>
              <p:nvPr/>
            </p:nvSpPr>
            <p:spPr bwMode="auto">
              <a:xfrm>
                <a:off x="5320" y="110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7" name="Freeform 1315"/>
              <p:cNvSpPr/>
              <p:nvPr/>
            </p:nvSpPr>
            <p:spPr bwMode="auto">
              <a:xfrm>
                <a:off x="5352" y="1161"/>
                <a:ext cx="34" cy="86"/>
              </a:xfrm>
              <a:custGeom>
                <a:avLst/>
                <a:gdLst>
                  <a:gd name="T0" fmla="*/ 34 w 34"/>
                  <a:gd name="T1" fmla="*/ 62 h 86"/>
                  <a:gd name="T2" fmla="*/ 34 w 34"/>
                  <a:gd name="T3" fmla="*/ 86 h 86"/>
                  <a:gd name="T4" fmla="*/ 0 w 34"/>
                  <a:gd name="T5" fmla="*/ 28 h 86"/>
                  <a:gd name="T6" fmla="*/ 0 w 34"/>
                  <a:gd name="T7" fmla="*/ 0 h 86"/>
                  <a:gd name="T8" fmla="*/ 34 w 34"/>
                  <a:gd name="T9" fmla="*/ 62 h 86"/>
                </a:gdLst>
                <a:ahLst/>
                <a:cxnLst>
                  <a:cxn ang="0">
                    <a:pos x="T0" y="T1"/>
                  </a:cxn>
                  <a:cxn ang="0">
                    <a:pos x="T2" y="T3"/>
                  </a:cxn>
                  <a:cxn ang="0">
                    <a:pos x="T4" y="T5"/>
                  </a:cxn>
                  <a:cxn ang="0">
                    <a:pos x="T6" y="T7"/>
                  </a:cxn>
                  <a:cxn ang="0">
                    <a:pos x="T8" y="T9"/>
                  </a:cxn>
                </a:cxnLst>
                <a:rect l="0" t="0" r="r" b="b"/>
                <a:pathLst>
                  <a:path w="34" h="86">
                    <a:moveTo>
                      <a:pt x="34" y="62"/>
                    </a:moveTo>
                    <a:lnTo>
                      <a:pt x="34" y="86"/>
                    </a:lnTo>
                    <a:lnTo>
                      <a:pt x="0" y="28"/>
                    </a:lnTo>
                    <a:lnTo>
                      <a:pt x="0" y="0"/>
                    </a:lnTo>
                    <a:lnTo>
                      <a:pt x="34" y="62"/>
                    </a:lnTo>
                    <a:close/>
                  </a:path>
                </a:pathLst>
              </a:custGeom>
              <a:grpFill/>
              <a:ln>
                <a:noFill/>
              </a:ln>
            </p:spPr>
            <p:txBody>
              <a:bodyPr vert="horz" wrap="square" lIns="91440" tIns="45720" rIns="91440" bIns="45720" numCol="1" anchor="t" anchorCtr="0" compatLnSpc="1"/>
              <a:lstStyle/>
              <a:p>
                <a:endParaRPr lang="zh-CN" altLang="en-US"/>
              </a:p>
            </p:txBody>
          </p:sp>
          <p:sp>
            <p:nvSpPr>
              <p:cNvPr id="668" name="Freeform 1316"/>
              <p:cNvSpPr/>
              <p:nvPr/>
            </p:nvSpPr>
            <p:spPr bwMode="auto">
              <a:xfrm>
                <a:off x="5402" y="1249"/>
                <a:ext cx="24" cy="65"/>
              </a:xfrm>
              <a:custGeom>
                <a:avLst/>
                <a:gdLst>
                  <a:gd name="T0" fmla="*/ 24 w 24"/>
                  <a:gd name="T1" fmla="*/ 42 h 65"/>
                  <a:gd name="T2" fmla="*/ 24 w 24"/>
                  <a:gd name="T3" fmla="*/ 65 h 65"/>
                  <a:gd name="T4" fmla="*/ 0 w 24"/>
                  <a:gd name="T5" fmla="*/ 24 h 65"/>
                  <a:gd name="T6" fmla="*/ 0 w 24"/>
                  <a:gd name="T7" fmla="*/ 0 h 65"/>
                  <a:gd name="T8" fmla="*/ 24 w 24"/>
                  <a:gd name="T9" fmla="*/ 42 h 65"/>
                </a:gdLst>
                <a:ahLst/>
                <a:cxnLst>
                  <a:cxn ang="0">
                    <a:pos x="T0" y="T1"/>
                  </a:cxn>
                  <a:cxn ang="0">
                    <a:pos x="T2" y="T3"/>
                  </a:cxn>
                  <a:cxn ang="0">
                    <a:pos x="T4" y="T5"/>
                  </a:cxn>
                  <a:cxn ang="0">
                    <a:pos x="T6" y="T7"/>
                  </a:cxn>
                  <a:cxn ang="0">
                    <a:pos x="T8" y="T9"/>
                  </a:cxn>
                </a:cxnLst>
                <a:rect l="0" t="0" r="r" b="b"/>
                <a:pathLst>
                  <a:path w="24" h="65">
                    <a:moveTo>
                      <a:pt x="24" y="42"/>
                    </a:moveTo>
                    <a:lnTo>
                      <a:pt x="24" y="65"/>
                    </a:lnTo>
                    <a:lnTo>
                      <a:pt x="0" y="24"/>
                    </a:lnTo>
                    <a:lnTo>
                      <a:pt x="0" y="0"/>
                    </a:lnTo>
                    <a:lnTo>
                      <a:pt x="24" y="42"/>
                    </a:lnTo>
                    <a:close/>
                  </a:path>
                </a:pathLst>
              </a:custGeom>
              <a:grpFill/>
              <a:ln>
                <a:noFill/>
              </a:ln>
            </p:spPr>
            <p:txBody>
              <a:bodyPr vert="horz" wrap="square" lIns="91440" tIns="45720" rIns="91440" bIns="45720" numCol="1" anchor="t" anchorCtr="0" compatLnSpc="1"/>
              <a:lstStyle/>
              <a:p>
                <a:endParaRPr lang="zh-CN" altLang="en-US"/>
              </a:p>
            </p:txBody>
          </p:sp>
          <p:sp>
            <p:nvSpPr>
              <p:cNvPr id="669" name="Freeform 1317"/>
              <p:cNvSpPr/>
              <p:nvPr/>
            </p:nvSpPr>
            <p:spPr bwMode="auto">
              <a:xfrm>
                <a:off x="5440" y="1320"/>
                <a:ext cx="10" cy="34"/>
              </a:xfrm>
              <a:custGeom>
                <a:avLst/>
                <a:gdLst>
                  <a:gd name="T0" fmla="*/ 0 w 10"/>
                  <a:gd name="T1" fmla="*/ 0 h 34"/>
                  <a:gd name="T2" fmla="*/ 10 w 10"/>
                  <a:gd name="T3" fmla="*/ 16 h 34"/>
                  <a:gd name="T4" fmla="*/ 10 w 10"/>
                  <a:gd name="T5" fmla="*/ 34 h 34"/>
                  <a:gd name="T6" fmla="*/ 0 w 10"/>
                  <a:gd name="T7" fmla="*/ 18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6"/>
                    </a:lnTo>
                    <a:lnTo>
                      <a:pt x="10" y="34"/>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0" name="Freeform 1318"/>
              <p:cNvSpPr/>
              <p:nvPr/>
            </p:nvSpPr>
            <p:spPr bwMode="auto">
              <a:xfrm>
                <a:off x="5466" y="1364"/>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671" name="Freeform 1319"/>
              <p:cNvSpPr/>
              <p:nvPr/>
            </p:nvSpPr>
            <p:spPr bwMode="auto">
              <a:xfrm>
                <a:off x="5320" y="116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2" name="Freeform 1320"/>
              <p:cNvSpPr/>
              <p:nvPr/>
            </p:nvSpPr>
            <p:spPr bwMode="auto">
              <a:xfrm>
                <a:off x="5370" y="1245"/>
                <a:ext cx="104" cy="187"/>
              </a:xfrm>
              <a:custGeom>
                <a:avLst/>
                <a:gdLst>
                  <a:gd name="T0" fmla="*/ 104 w 104"/>
                  <a:gd name="T1" fmla="*/ 171 h 187"/>
                  <a:gd name="T2" fmla="*/ 104 w 104"/>
                  <a:gd name="T3" fmla="*/ 187 h 187"/>
                  <a:gd name="T4" fmla="*/ 0 w 104"/>
                  <a:gd name="T5" fmla="*/ 26 h 187"/>
                  <a:gd name="T6" fmla="*/ 0 w 104"/>
                  <a:gd name="T7" fmla="*/ 0 h 187"/>
                  <a:gd name="T8" fmla="*/ 104 w 104"/>
                  <a:gd name="T9" fmla="*/ 171 h 187"/>
                </a:gdLst>
                <a:ahLst/>
                <a:cxnLst>
                  <a:cxn ang="0">
                    <a:pos x="T0" y="T1"/>
                  </a:cxn>
                  <a:cxn ang="0">
                    <a:pos x="T2" y="T3"/>
                  </a:cxn>
                  <a:cxn ang="0">
                    <a:pos x="T4" y="T5"/>
                  </a:cxn>
                  <a:cxn ang="0">
                    <a:pos x="T6" y="T7"/>
                  </a:cxn>
                  <a:cxn ang="0">
                    <a:pos x="T8" y="T9"/>
                  </a:cxn>
                </a:cxnLst>
                <a:rect l="0" t="0" r="r" b="b"/>
                <a:pathLst>
                  <a:path w="104" h="187">
                    <a:moveTo>
                      <a:pt x="104" y="171"/>
                    </a:moveTo>
                    <a:lnTo>
                      <a:pt x="104" y="187"/>
                    </a:lnTo>
                    <a:lnTo>
                      <a:pt x="0" y="26"/>
                    </a:lnTo>
                    <a:lnTo>
                      <a:pt x="0" y="0"/>
                    </a:lnTo>
                    <a:lnTo>
                      <a:pt x="104" y="171"/>
                    </a:lnTo>
                    <a:close/>
                  </a:path>
                </a:pathLst>
              </a:custGeom>
              <a:grpFill/>
              <a:ln>
                <a:noFill/>
              </a:ln>
            </p:spPr>
            <p:txBody>
              <a:bodyPr vert="horz" wrap="square" lIns="91440" tIns="45720" rIns="91440" bIns="45720" numCol="1" anchor="t" anchorCtr="0" compatLnSpc="1"/>
              <a:lstStyle/>
              <a:p>
                <a:endParaRPr lang="zh-CN" altLang="en-US"/>
              </a:p>
            </p:txBody>
          </p:sp>
          <p:sp>
            <p:nvSpPr>
              <p:cNvPr id="673" name="Freeform 1321"/>
              <p:cNvSpPr/>
              <p:nvPr/>
            </p:nvSpPr>
            <p:spPr bwMode="auto">
              <a:xfrm>
                <a:off x="5320" y="1221"/>
                <a:ext cx="58" cy="115"/>
              </a:xfrm>
              <a:custGeom>
                <a:avLst/>
                <a:gdLst>
                  <a:gd name="T0" fmla="*/ 0 w 58"/>
                  <a:gd name="T1" fmla="*/ 0 h 115"/>
                  <a:gd name="T2" fmla="*/ 58 w 58"/>
                  <a:gd name="T3" fmla="*/ 89 h 115"/>
                  <a:gd name="T4" fmla="*/ 58 w 58"/>
                  <a:gd name="T5" fmla="*/ 115 h 115"/>
                  <a:gd name="T6" fmla="*/ 0 w 58"/>
                  <a:gd name="T7" fmla="*/ 30 h 115"/>
                  <a:gd name="T8" fmla="*/ 0 w 58"/>
                  <a:gd name="T9" fmla="*/ 0 h 115"/>
                </a:gdLst>
                <a:ahLst/>
                <a:cxnLst>
                  <a:cxn ang="0">
                    <a:pos x="T0" y="T1"/>
                  </a:cxn>
                  <a:cxn ang="0">
                    <a:pos x="T2" y="T3"/>
                  </a:cxn>
                  <a:cxn ang="0">
                    <a:pos x="T4" y="T5"/>
                  </a:cxn>
                  <a:cxn ang="0">
                    <a:pos x="T6" y="T7"/>
                  </a:cxn>
                  <a:cxn ang="0">
                    <a:pos x="T8" y="T9"/>
                  </a:cxn>
                </a:cxnLst>
                <a:rect l="0" t="0" r="r" b="b"/>
                <a:pathLst>
                  <a:path w="58" h="115">
                    <a:moveTo>
                      <a:pt x="0" y="0"/>
                    </a:moveTo>
                    <a:lnTo>
                      <a:pt x="58" y="89"/>
                    </a:lnTo>
                    <a:lnTo>
                      <a:pt x="58" y="115"/>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4" name="Freeform 1322"/>
              <p:cNvSpPr/>
              <p:nvPr/>
            </p:nvSpPr>
            <p:spPr bwMode="auto">
              <a:xfrm>
                <a:off x="5394" y="1332"/>
                <a:ext cx="28" cy="64"/>
              </a:xfrm>
              <a:custGeom>
                <a:avLst/>
                <a:gdLst>
                  <a:gd name="T0" fmla="*/ 28 w 28"/>
                  <a:gd name="T1" fmla="*/ 42 h 64"/>
                  <a:gd name="T2" fmla="*/ 28 w 28"/>
                  <a:gd name="T3" fmla="*/ 64 h 64"/>
                  <a:gd name="T4" fmla="*/ 0 w 28"/>
                  <a:gd name="T5" fmla="*/ 24 h 64"/>
                  <a:gd name="T6" fmla="*/ 0 w 28"/>
                  <a:gd name="T7" fmla="*/ 0 h 64"/>
                  <a:gd name="T8" fmla="*/ 28 w 28"/>
                  <a:gd name="T9" fmla="*/ 42 h 64"/>
                </a:gdLst>
                <a:ahLst/>
                <a:cxnLst>
                  <a:cxn ang="0">
                    <a:pos x="T0" y="T1"/>
                  </a:cxn>
                  <a:cxn ang="0">
                    <a:pos x="T2" y="T3"/>
                  </a:cxn>
                  <a:cxn ang="0">
                    <a:pos x="T4" y="T5"/>
                  </a:cxn>
                  <a:cxn ang="0">
                    <a:pos x="T6" y="T7"/>
                  </a:cxn>
                  <a:cxn ang="0">
                    <a:pos x="T8" y="T9"/>
                  </a:cxn>
                </a:cxnLst>
                <a:rect l="0" t="0" r="r" b="b"/>
                <a:pathLst>
                  <a:path w="28" h="64">
                    <a:moveTo>
                      <a:pt x="28" y="42"/>
                    </a:moveTo>
                    <a:lnTo>
                      <a:pt x="28" y="64"/>
                    </a:lnTo>
                    <a:lnTo>
                      <a:pt x="0" y="24"/>
                    </a:lnTo>
                    <a:lnTo>
                      <a:pt x="0" y="0"/>
                    </a:lnTo>
                    <a:lnTo>
                      <a:pt x="28" y="42"/>
                    </a:lnTo>
                    <a:close/>
                  </a:path>
                </a:pathLst>
              </a:custGeom>
              <a:grpFill/>
              <a:ln>
                <a:noFill/>
              </a:ln>
            </p:spPr>
            <p:txBody>
              <a:bodyPr vert="horz" wrap="square" lIns="91440" tIns="45720" rIns="91440" bIns="45720" numCol="1" anchor="t" anchorCtr="0" compatLnSpc="1"/>
              <a:lstStyle/>
              <a:p>
                <a:endParaRPr lang="zh-CN" altLang="en-US"/>
              </a:p>
            </p:txBody>
          </p:sp>
          <p:sp>
            <p:nvSpPr>
              <p:cNvPr id="675" name="Freeform 1323"/>
              <p:cNvSpPr/>
              <p:nvPr/>
            </p:nvSpPr>
            <p:spPr bwMode="auto">
              <a:xfrm>
                <a:off x="5436" y="1398"/>
                <a:ext cx="38" cy="70"/>
              </a:xfrm>
              <a:custGeom>
                <a:avLst/>
                <a:gdLst>
                  <a:gd name="T0" fmla="*/ 38 w 38"/>
                  <a:gd name="T1" fmla="*/ 54 h 70"/>
                  <a:gd name="T2" fmla="*/ 38 w 38"/>
                  <a:gd name="T3" fmla="*/ 70 h 70"/>
                  <a:gd name="T4" fmla="*/ 0 w 38"/>
                  <a:gd name="T5" fmla="*/ 18 h 70"/>
                  <a:gd name="T6" fmla="*/ 0 w 38"/>
                  <a:gd name="T7" fmla="*/ 0 h 70"/>
                  <a:gd name="T8" fmla="*/ 38 w 38"/>
                  <a:gd name="T9" fmla="*/ 54 h 70"/>
                </a:gdLst>
                <a:ahLst/>
                <a:cxnLst>
                  <a:cxn ang="0">
                    <a:pos x="T0" y="T1"/>
                  </a:cxn>
                  <a:cxn ang="0">
                    <a:pos x="T2" y="T3"/>
                  </a:cxn>
                  <a:cxn ang="0">
                    <a:pos x="T4" y="T5"/>
                  </a:cxn>
                  <a:cxn ang="0">
                    <a:pos x="T6" y="T7"/>
                  </a:cxn>
                  <a:cxn ang="0">
                    <a:pos x="T8" y="T9"/>
                  </a:cxn>
                </a:cxnLst>
                <a:rect l="0" t="0" r="r" b="b"/>
                <a:pathLst>
                  <a:path w="38" h="70">
                    <a:moveTo>
                      <a:pt x="38" y="54"/>
                    </a:moveTo>
                    <a:lnTo>
                      <a:pt x="38" y="70"/>
                    </a:lnTo>
                    <a:lnTo>
                      <a:pt x="0" y="18"/>
                    </a:lnTo>
                    <a:lnTo>
                      <a:pt x="0" y="0"/>
                    </a:lnTo>
                    <a:lnTo>
                      <a:pt x="38" y="54"/>
                    </a:lnTo>
                    <a:close/>
                  </a:path>
                </a:pathLst>
              </a:custGeom>
              <a:grpFill/>
              <a:ln>
                <a:noFill/>
              </a:ln>
            </p:spPr>
            <p:txBody>
              <a:bodyPr vert="horz" wrap="square" lIns="91440" tIns="45720" rIns="91440" bIns="45720" numCol="1" anchor="t" anchorCtr="0" compatLnSpc="1"/>
              <a:lstStyle/>
              <a:p>
                <a:endParaRPr lang="zh-CN" altLang="en-US"/>
              </a:p>
            </p:txBody>
          </p:sp>
          <p:sp>
            <p:nvSpPr>
              <p:cNvPr id="676" name="Freeform 1324"/>
              <p:cNvSpPr/>
              <p:nvPr/>
            </p:nvSpPr>
            <p:spPr bwMode="auto">
              <a:xfrm>
                <a:off x="5320" y="1273"/>
                <a:ext cx="16" cy="55"/>
              </a:xfrm>
              <a:custGeom>
                <a:avLst/>
                <a:gdLst>
                  <a:gd name="T0" fmla="*/ 0 w 16"/>
                  <a:gd name="T1" fmla="*/ 0 h 55"/>
                  <a:gd name="T2" fmla="*/ 16 w 16"/>
                  <a:gd name="T3" fmla="*/ 25 h 55"/>
                  <a:gd name="T4" fmla="*/ 16 w 16"/>
                  <a:gd name="T5" fmla="*/ 55 h 55"/>
                  <a:gd name="T6" fmla="*/ 0 w 16"/>
                  <a:gd name="T7" fmla="*/ 33 h 55"/>
                  <a:gd name="T8" fmla="*/ 0 w 16"/>
                  <a:gd name="T9" fmla="*/ 0 h 55"/>
                </a:gdLst>
                <a:ahLst/>
                <a:cxnLst>
                  <a:cxn ang="0">
                    <a:pos x="T0" y="T1"/>
                  </a:cxn>
                  <a:cxn ang="0">
                    <a:pos x="T2" y="T3"/>
                  </a:cxn>
                  <a:cxn ang="0">
                    <a:pos x="T4" y="T5"/>
                  </a:cxn>
                  <a:cxn ang="0">
                    <a:pos x="T6" y="T7"/>
                  </a:cxn>
                  <a:cxn ang="0">
                    <a:pos x="T8" y="T9"/>
                  </a:cxn>
                </a:cxnLst>
                <a:rect l="0" t="0" r="r" b="b"/>
                <a:pathLst>
                  <a:path w="16" h="55">
                    <a:moveTo>
                      <a:pt x="0" y="0"/>
                    </a:moveTo>
                    <a:lnTo>
                      <a:pt x="16" y="25"/>
                    </a:lnTo>
                    <a:lnTo>
                      <a:pt x="16" y="5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7" name="Freeform 1325"/>
              <p:cNvSpPr/>
              <p:nvPr/>
            </p:nvSpPr>
            <p:spPr bwMode="auto">
              <a:xfrm>
                <a:off x="5352" y="1320"/>
                <a:ext cx="56" cy="100"/>
              </a:xfrm>
              <a:custGeom>
                <a:avLst/>
                <a:gdLst>
                  <a:gd name="T0" fmla="*/ 56 w 56"/>
                  <a:gd name="T1" fmla="*/ 78 h 100"/>
                  <a:gd name="T2" fmla="*/ 56 w 56"/>
                  <a:gd name="T3" fmla="*/ 100 h 100"/>
                  <a:gd name="T4" fmla="*/ 0 w 56"/>
                  <a:gd name="T5" fmla="*/ 28 h 100"/>
                  <a:gd name="T6" fmla="*/ 0 w 56"/>
                  <a:gd name="T7" fmla="*/ 0 h 100"/>
                  <a:gd name="T8" fmla="*/ 56 w 56"/>
                  <a:gd name="T9" fmla="*/ 78 h 100"/>
                </a:gdLst>
                <a:ahLst/>
                <a:cxnLst>
                  <a:cxn ang="0">
                    <a:pos x="T0" y="T1"/>
                  </a:cxn>
                  <a:cxn ang="0">
                    <a:pos x="T2" y="T3"/>
                  </a:cxn>
                  <a:cxn ang="0">
                    <a:pos x="T4" y="T5"/>
                  </a:cxn>
                  <a:cxn ang="0">
                    <a:pos x="T6" y="T7"/>
                  </a:cxn>
                  <a:cxn ang="0">
                    <a:pos x="T8" y="T9"/>
                  </a:cxn>
                </a:cxnLst>
                <a:rect l="0" t="0" r="r" b="b"/>
                <a:pathLst>
                  <a:path w="56" h="100">
                    <a:moveTo>
                      <a:pt x="56" y="78"/>
                    </a:moveTo>
                    <a:lnTo>
                      <a:pt x="56" y="100"/>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678" name="Freeform 1326"/>
              <p:cNvSpPr/>
              <p:nvPr/>
            </p:nvSpPr>
            <p:spPr bwMode="auto">
              <a:xfrm>
                <a:off x="5424" y="1420"/>
                <a:ext cx="10" cy="32"/>
              </a:xfrm>
              <a:custGeom>
                <a:avLst/>
                <a:gdLst>
                  <a:gd name="T0" fmla="*/ 10 w 10"/>
                  <a:gd name="T1" fmla="*/ 12 h 32"/>
                  <a:gd name="T2" fmla="*/ 10 w 10"/>
                  <a:gd name="T3" fmla="*/ 32 h 32"/>
                  <a:gd name="T4" fmla="*/ 0 w 10"/>
                  <a:gd name="T5" fmla="*/ 20 h 32"/>
                  <a:gd name="T6" fmla="*/ 0 w 10"/>
                  <a:gd name="T7" fmla="*/ 0 h 32"/>
                  <a:gd name="T8" fmla="*/ 10 w 10"/>
                  <a:gd name="T9" fmla="*/ 12 h 32"/>
                </a:gdLst>
                <a:ahLst/>
                <a:cxnLst>
                  <a:cxn ang="0">
                    <a:pos x="T0" y="T1"/>
                  </a:cxn>
                  <a:cxn ang="0">
                    <a:pos x="T2" y="T3"/>
                  </a:cxn>
                  <a:cxn ang="0">
                    <a:pos x="T4" y="T5"/>
                  </a:cxn>
                  <a:cxn ang="0">
                    <a:pos x="T6" y="T7"/>
                  </a:cxn>
                  <a:cxn ang="0">
                    <a:pos x="T8" y="T9"/>
                  </a:cxn>
                </a:cxnLst>
                <a:rect l="0" t="0" r="r" b="b"/>
                <a:pathLst>
                  <a:path w="10" h="32">
                    <a:moveTo>
                      <a:pt x="10" y="12"/>
                    </a:moveTo>
                    <a:lnTo>
                      <a:pt x="10" y="32"/>
                    </a:lnTo>
                    <a:lnTo>
                      <a:pt x="0" y="20"/>
                    </a:lnTo>
                    <a:lnTo>
                      <a:pt x="0" y="0"/>
                    </a:lnTo>
                    <a:lnTo>
                      <a:pt x="10" y="12"/>
                    </a:lnTo>
                    <a:close/>
                  </a:path>
                </a:pathLst>
              </a:custGeom>
              <a:grpFill/>
              <a:ln>
                <a:noFill/>
              </a:ln>
            </p:spPr>
            <p:txBody>
              <a:bodyPr vert="horz" wrap="square" lIns="91440" tIns="45720" rIns="91440" bIns="45720" numCol="1" anchor="t" anchorCtr="0" compatLnSpc="1"/>
              <a:lstStyle/>
              <a:p>
                <a:endParaRPr lang="zh-CN" altLang="en-US"/>
              </a:p>
            </p:txBody>
          </p:sp>
          <p:sp>
            <p:nvSpPr>
              <p:cNvPr id="679" name="Freeform 1327"/>
              <p:cNvSpPr/>
              <p:nvPr/>
            </p:nvSpPr>
            <p:spPr bwMode="auto">
              <a:xfrm>
                <a:off x="5448" y="1454"/>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680" name="Freeform 1328"/>
              <p:cNvSpPr/>
              <p:nvPr/>
            </p:nvSpPr>
            <p:spPr bwMode="auto">
              <a:xfrm>
                <a:off x="5320" y="1330"/>
                <a:ext cx="48" cy="88"/>
              </a:xfrm>
              <a:custGeom>
                <a:avLst/>
                <a:gdLst>
                  <a:gd name="T0" fmla="*/ 0 w 48"/>
                  <a:gd name="T1" fmla="*/ 0 h 88"/>
                  <a:gd name="T2" fmla="*/ 48 w 48"/>
                  <a:gd name="T3" fmla="*/ 62 h 88"/>
                  <a:gd name="T4" fmla="*/ 48 w 48"/>
                  <a:gd name="T5" fmla="*/ 88 h 88"/>
                  <a:gd name="T6" fmla="*/ 0 w 48"/>
                  <a:gd name="T7" fmla="*/ 32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1" name="Freeform 1329"/>
              <p:cNvSpPr/>
              <p:nvPr/>
            </p:nvSpPr>
            <p:spPr bwMode="auto">
              <a:xfrm>
                <a:off x="5384" y="1412"/>
                <a:ext cx="10" cy="38"/>
              </a:xfrm>
              <a:custGeom>
                <a:avLst/>
                <a:gdLst>
                  <a:gd name="T0" fmla="*/ 10 w 10"/>
                  <a:gd name="T1" fmla="*/ 38 h 38"/>
                  <a:gd name="T2" fmla="*/ 0 w 10"/>
                  <a:gd name="T3" fmla="*/ 24 h 38"/>
                  <a:gd name="T4" fmla="*/ 0 w 10"/>
                  <a:gd name="T5" fmla="*/ 0 h 38"/>
                  <a:gd name="T6" fmla="*/ 10 w 10"/>
                  <a:gd name="T7" fmla="*/ 12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2"/>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682" name="Freeform 1330"/>
              <p:cNvSpPr/>
              <p:nvPr/>
            </p:nvSpPr>
            <p:spPr bwMode="auto">
              <a:xfrm>
                <a:off x="5408" y="1444"/>
                <a:ext cx="32" cy="58"/>
              </a:xfrm>
              <a:custGeom>
                <a:avLst/>
                <a:gdLst>
                  <a:gd name="T0" fmla="*/ 32 w 32"/>
                  <a:gd name="T1" fmla="*/ 40 h 58"/>
                  <a:gd name="T2" fmla="*/ 32 w 32"/>
                  <a:gd name="T3" fmla="*/ 58 h 58"/>
                  <a:gd name="T4" fmla="*/ 0 w 32"/>
                  <a:gd name="T5" fmla="*/ 22 h 58"/>
                  <a:gd name="T6" fmla="*/ 0 w 32"/>
                  <a:gd name="T7" fmla="*/ 0 h 58"/>
                  <a:gd name="T8" fmla="*/ 32 w 32"/>
                  <a:gd name="T9" fmla="*/ 40 h 58"/>
                </a:gdLst>
                <a:ahLst/>
                <a:cxnLst>
                  <a:cxn ang="0">
                    <a:pos x="T0" y="T1"/>
                  </a:cxn>
                  <a:cxn ang="0">
                    <a:pos x="T2" y="T3"/>
                  </a:cxn>
                  <a:cxn ang="0">
                    <a:pos x="T4" y="T5"/>
                  </a:cxn>
                  <a:cxn ang="0">
                    <a:pos x="T6" y="T7"/>
                  </a:cxn>
                  <a:cxn ang="0">
                    <a:pos x="T8" y="T9"/>
                  </a:cxn>
                </a:cxnLst>
                <a:rect l="0" t="0" r="r" b="b"/>
                <a:pathLst>
                  <a:path w="32" h="58">
                    <a:moveTo>
                      <a:pt x="32" y="40"/>
                    </a:moveTo>
                    <a:lnTo>
                      <a:pt x="32" y="58"/>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683" name="Freeform 1331"/>
              <p:cNvSpPr/>
              <p:nvPr/>
            </p:nvSpPr>
            <p:spPr bwMode="auto">
              <a:xfrm>
                <a:off x="5456" y="1502"/>
                <a:ext cx="18" cy="40"/>
              </a:xfrm>
              <a:custGeom>
                <a:avLst/>
                <a:gdLst>
                  <a:gd name="T0" fmla="*/ 18 w 18"/>
                  <a:gd name="T1" fmla="*/ 24 h 40"/>
                  <a:gd name="T2" fmla="*/ 18 w 18"/>
                  <a:gd name="T3" fmla="*/ 40 h 40"/>
                  <a:gd name="T4" fmla="*/ 0 w 18"/>
                  <a:gd name="T5" fmla="*/ 18 h 40"/>
                  <a:gd name="T6" fmla="*/ 0 w 18"/>
                  <a:gd name="T7" fmla="*/ 0 h 40"/>
                  <a:gd name="T8" fmla="*/ 18 w 18"/>
                  <a:gd name="T9" fmla="*/ 24 h 40"/>
                </a:gdLst>
                <a:ahLst/>
                <a:cxnLst>
                  <a:cxn ang="0">
                    <a:pos x="T0" y="T1"/>
                  </a:cxn>
                  <a:cxn ang="0">
                    <a:pos x="T2" y="T3"/>
                  </a:cxn>
                  <a:cxn ang="0">
                    <a:pos x="T4" y="T5"/>
                  </a:cxn>
                  <a:cxn ang="0">
                    <a:pos x="T6" y="T7"/>
                  </a:cxn>
                  <a:cxn ang="0">
                    <a:pos x="T8" y="T9"/>
                  </a:cxn>
                </a:cxnLst>
                <a:rect l="0" t="0" r="r" b="b"/>
                <a:pathLst>
                  <a:path w="18" h="40">
                    <a:moveTo>
                      <a:pt x="18" y="24"/>
                    </a:moveTo>
                    <a:lnTo>
                      <a:pt x="18" y="40"/>
                    </a:lnTo>
                    <a:lnTo>
                      <a:pt x="0" y="18"/>
                    </a:lnTo>
                    <a:lnTo>
                      <a:pt x="0" y="0"/>
                    </a:lnTo>
                    <a:lnTo>
                      <a:pt x="18" y="24"/>
                    </a:lnTo>
                    <a:close/>
                  </a:path>
                </a:pathLst>
              </a:custGeom>
              <a:grpFill/>
              <a:ln>
                <a:noFill/>
              </a:ln>
            </p:spPr>
            <p:txBody>
              <a:bodyPr vert="horz" wrap="square" lIns="91440" tIns="45720" rIns="91440" bIns="45720" numCol="1" anchor="t" anchorCtr="0" compatLnSpc="1"/>
              <a:lstStyle/>
              <a:p>
                <a:endParaRPr lang="zh-CN" altLang="en-US"/>
              </a:p>
            </p:txBody>
          </p:sp>
          <p:sp>
            <p:nvSpPr>
              <p:cNvPr id="684" name="Freeform 1332"/>
              <p:cNvSpPr/>
              <p:nvPr/>
            </p:nvSpPr>
            <p:spPr bwMode="auto">
              <a:xfrm>
                <a:off x="5320" y="1386"/>
                <a:ext cx="18" cy="52"/>
              </a:xfrm>
              <a:custGeom>
                <a:avLst/>
                <a:gdLst>
                  <a:gd name="T0" fmla="*/ 0 w 18"/>
                  <a:gd name="T1" fmla="*/ 0 h 52"/>
                  <a:gd name="T2" fmla="*/ 18 w 18"/>
                  <a:gd name="T3" fmla="*/ 22 h 52"/>
                  <a:gd name="T4" fmla="*/ 18 w 18"/>
                  <a:gd name="T5" fmla="*/ 52 h 52"/>
                  <a:gd name="T6" fmla="*/ 0 w 18"/>
                  <a:gd name="T7" fmla="*/ 32 h 52"/>
                  <a:gd name="T8" fmla="*/ 0 w 18"/>
                  <a:gd name="T9" fmla="*/ 0 h 52"/>
                </a:gdLst>
                <a:ahLst/>
                <a:cxnLst>
                  <a:cxn ang="0">
                    <a:pos x="T0" y="T1"/>
                  </a:cxn>
                  <a:cxn ang="0">
                    <a:pos x="T2" y="T3"/>
                  </a:cxn>
                  <a:cxn ang="0">
                    <a:pos x="T4" y="T5"/>
                  </a:cxn>
                  <a:cxn ang="0">
                    <a:pos x="T6" y="T7"/>
                  </a:cxn>
                  <a:cxn ang="0">
                    <a:pos x="T8" y="T9"/>
                  </a:cxn>
                </a:cxnLst>
                <a:rect l="0" t="0" r="r" b="b"/>
                <a:pathLst>
                  <a:path w="18" h="52">
                    <a:moveTo>
                      <a:pt x="0" y="0"/>
                    </a:moveTo>
                    <a:lnTo>
                      <a:pt x="18" y="22"/>
                    </a:lnTo>
                    <a:lnTo>
                      <a:pt x="18" y="5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5" name="Freeform 1333"/>
              <p:cNvSpPr/>
              <p:nvPr/>
            </p:nvSpPr>
            <p:spPr bwMode="auto">
              <a:xfrm>
                <a:off x="5352" y="1424"/>
                <a:ext cx="88" cy="120"/>
              </a:xfrm>
              <a:custGeom>
                <a:avLst/>
                <a:gdLst>
                  <a:gd name="T0" fmla="*/ 88 w 88"/>
                  <a:gd name="T1" fmla="*/ 102 h 120"/>
                  <a:gd name="T2" fmla="*/ 88 w 88"/>
                  <a:gd name="T3" fmla="*/ 120 h 120"/>
                  <a:gd name="T4" fmla="*/ 2 w 88"/>
                  <a:gd name="T5" fmla="*/ 30 h 120"/>
                  <a:gd name="T6" fmla="*/ 2 w 88"/>
                  <a:gd name="T7" fmla="*/ 4 h 120"/>
                  <a:gd name="T8" fmla="*/ 0 w 88"/>
                  <a:gd name="T9" fmla="*/ 0 h 120"/>
                  <a:gd name="T10" fmla="*/ 88 w 88"/>
                  <a:gd name="T11" fmla="*/ 102 h 120"/>
                </a:gdLst>
                <a:ahLst/>
                <a:cxnLst>
                  <a:cxn ang="0">
                    <a:pos x="T0" y="T1"/>
                  </a:cxn>
                  <a:cxn ang="0">
                    <a:pos x="T2" y="T3"/>
                  </a:cxn>
                  <a:cxn ang="0">
                    <a:pos x="T4" y="T5"/>
                  </a:cxn>
                  <a:cxn ang="0">
                    <a:pos x="T6" y="T7"/>
                  </a:cxn>
                  <a:cxn ang="0">
                    <a:pos x="T8" y="T9"/>
                  </a:cxn>
                  <a:cxn ang="0">
                    <a:pos x="T10" y="T11"/>
                  </a:cxn>
                </a:cxnLst>
                <a:rect l="0" t="0" r="r" b="b"/>
                <a:pathLst>
                  <a:path w="88" h="120">
                    <a:moveTo>
                      <a:pt x="88" y="102"/>
                    </a:moveTo>
                    <a:lnTo>
                      <a:pt x="88" y="120"/>
                    </a:lnTo>
                    <a:lnTo>
                      <a:pt x="2" y="30"/>
                    </a:lnTo>
                    <a:lnTo>
                      <a:pt x="2" y="4"/>
                    </a:lnTo>
                    <a:lnTo>
                      <a:pt x="0" y="0"/>
                    </a:lnTo>
                    <a:lnTo>
                      <a:pt x="88" y="102"/>
                    </a:lnTo>
                    <a:close/>
                  </a:path>
                </a:pathLst>
              </a:custGeom>
              <a:grpFill/>
              <a:ln>
                <a:noFill/>
              </a:ln>
            </p:spPr>
            <p:txBody>
              <a:bodyPr vert="horz" wrap="square" lIns="91440" tIns="45720" rIns="91440" bIns="45720" numCol="1" anchor="t" anchorCtr="0" compatLnSpc="1"/>
              <a:lstStyle/>
              <a:p>
                <a:endParaRPr lang="zh-CN" altLang="en-US"/>
              </a:p>
            </p:txBody>
          </p:sp>
          <p:sp>
            <p:nvSpPr>
              <p:cNvPr id="686" name="Freeform 1334"/>
              <p:cNvSpPr/>
              <p:nvPr/>
            </p:nvSpPr>
            <p:spPr bwMode="auto">
              <a:xfrm>
                <a:off x="5456" y="1542"/>
                <a:ext cx="18" cy="36"/>
              </a:xfrm>
              <a:custGeom>
                <a:avLst/>
                <a:gdLst>
                  <a:gd name="T0" fmla="*/ 18 w 18"/>
                  <a:gd name="T1" fmla="*/ 22 h 36"/>
                  <a:gd name="T2" fmla="*/ 18 w 18"/>
                  <a:gd name="T3" fmla="*/ 36 h 36"/>
                  <a:gd name="T4" fmla="*/ 0 w 18"/>
                  <a:gd name="T5" fmla="*/ 18 h 36"/>
                  <a:gd name="T6" fmla="*/ 0 w 18"/>
                  <a:gd name="T7" fmla="*/ 0 h 36"/>
                  <a:gd name="T8" fmla="*/ 18 w 18"/>
                  <a:gd name="T9" fmla="*/ 22 h 36"/>
                </a:gdLst>
                <a:ahLst/>
                <a:cxnLst>
                  <a:cxn ang="0">
                    <a:pos x="T0" y="T1"/>
                  </a:cxn>
                  <a:cxn ang="0">
                    <a:pos x="T2" y="T3"/>
                  </a:cxn>
                  <a:cxn ang="0">
                    <a:pos x="T4" y="T5"/>
                  </a:cxn>
                  <a:cxn ang="0">
                    <a:pos x="T6" y="T7"/>
                  </a:cxn>
                  <a:cxn ang="0">
                    <a:pos x="T8" y="T9"/>
                  </a:cxn>
                </a:cxnLst>
                <a:rect l="0" t="0" r="r" b="b"/>
                <a:pathLst>
                  <a:path w="18" h="36">
                    <a:moveTo>
                      <a:pt x="18" y="22"/>
                    </a:moveTo>
                    <a:lnTo>
                      <a:pt x="18" y="36"/>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687" name="Freeform 1335"/>
              <p:cNvSpPr/>
              <p:nvPr/>
            </p:nvSpPr>
            <p:spPr bwMode="auto">
              <a:xfrm>
                <a:off x="5320" y="1444"/>
                <a:ext cx="52" cy="78"/>
              </a:xfrm>
              <a:custGeom>
                <a:avLst/>
                <a:gdLst>
                  <a:gd name="T0" fmla="*/ 0 w 52"/>
                  <a:gd name="T1" fmla="*/ 0 h 78"/>
                  <a:gd name="T2" fmla="*/ 52 w 52"/>
                  <a:gd name="T3" fmla="*/ 52 h 78"/>
                  <a:gd name="T4" fmla="*/ 52 w 52"/>
                  <a:gd name="T5" fmla="*/ 78 h 78"/>
                  <a:gd name="T6" fmla="*/ 0 w 52"/>
                  <a:gd name="T7" fmla="*/ 30 h 78"/>
                  <a:gd name="T8" fmla="*/ 0 w 52"/>
                  <a:gd name="T9" fmla="*/ 0 h 78"/>
                </a:gdLst>
                <a:ahLst/>
                <a:cxnLst>
                  <a:cxn ang="0">
                    <a:pos x="T0" y="T1"/>
                  </a:cxn>
                  <a:cxn ang="0">
                    <a:pos x="T2" y="T3"/>
                  </a:cxn>
                  <a:cxn ang="0">
                    <a:pos x="T4" y="T5"/>
                  </a:cxn>
                  <a:cxn ang="0">
                    <a:pos x="T6" y="T7"/>
                  </a:cxn>
                  <a:cxn ang="0">
                    <a:pos x="T8" y="T9"/>
                  </a:cxn>
                </a:cxnLst>
                <a:rect l="0" t="0" r="r" b="b"/>
                <a:pathLst>
                  <a:path w="52" h="78">
                    <a:moveTo>
                      <a:pt x="0" y="0"/>
                    </a:moveTo>
                    <a:lnTo>
                      <a:pt x="52" y="52"/>
                    </a:lnTo>
                    <a:lnTo>
                      <a:pt x="52" y="7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8" name="Freeform 1336"/>
              <p:cNvSpPr/>
              <p:nvPr/>
            </p:nvSpPr>
            <p:spPr bwMode="auto">
              <a:xfrm>
                <a:off x="5386" y="1512"/>
                <a:ext cx="14" cy="38"/>
              </a:xfrm>
              <a:custGeom>
                <a:avLst/>
                <a:gdLst>
                  <a:gd name="T0" fmla="*/ 0 w 14"/>
                  <a:gd name="T1" fmla="*/ 0 h 38"/>
                  <a:gd name="T2" fmla="*/ 14 w 14"/>
                  <a:gd name="T3" fmla="*/ 14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4"/>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9" name="Freeform 1337"/>
              <p:cNvSpPr/>
              <p:nvPr/>
            </p:nvSpPr>
            <p:spPr bwMode="auto">
              <a:xfrm>
                <a:off x="5414" y="1542"/>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690" name="Freeform 1338"/>
              <p:cNvSpPr/>
              <p:nvPr/>
            </p:nvSpPr>
            <p:spPr bwMode="auto">
              <a:xfrm>
                <a:off x="5320" y="1500"/>
                <a:ext cx="24" cy="50"/>
              </a:xfrm>
              <a:custGeom>
                <a:avLst/>
                <a:gdLst>
                  <a:gd name="T0" fmla="*/ 24 w 24"/>
                  <a:gd name="T1" fmla="*/ 20 h 50"/>
                  <a:gd name="T2" fmla="*/ 24 w 24"/>
                  <a:gd name="T3" fmla="*/ 50 h 50"/>
                  <a:gd name="T4" fmla="*/ 0 w 24"/>
                  <a:gd name="T5" fmla="*/ 30 h 50"/>
                  <a:gd name="T6" fmla="*/ 0 w 24"/>
                  <a:gd name="T7" fmla="*/ 0 h 50"/>
                  <a:gd name="T8" fmla="*/ 24 w 24"/>
                  <a:gd name="T9" fmla="*/ 20 h 50"/>
                </a:gdLst>
                <a:ahLst/>
                <a:cxnLst>
                  <a:cxn ang="0">
                    <a:pos x="T0" y="T1"/>
                  </a:cxn>
                  <a:cxn ang="0">
                    <a:pos x="T2" y="T3"/>
                  </a:cxn>
                  <a:cxn ang="0">
                    <a:pos x="T4" y="T5"/>
                  </a:cxn>
                  <a:cxn ang="0">
                    <a:pos x="T6" y="T7"/>
                  </a:cxn>
                  <a:cxn ang="0">
                    <a:pos x="T8" y="T9"/>
                  </a:cxn>
                </a:cxnLst>
                <a:rect l="0" t="0" r="r" b="b"/>
                <a:pathLst>
                  <a:path w="24" h="50">
                    <a:moveTo>
                      <a:pt x="24" y="20"/>
                    </a:moveTo>
                    <a:lnTo>
                      <a:pt x="24" y="50"/>
                    </a:lnTo>
                    <a:lnTo>
                      <a:pt x="0" y="30"/>
                    </a:lnTo>
                    <a:lnTo>
                      <a:pt x="0" y="0"/>
                    </a:lnTo>
                    <a:lnTo>
                      <a:pt x="24" y="20"/>
                    </a:lnTo>
                    <a:close/>
                  </a:path>
                </a:pathLst>
              </a:custGeom>
              <a:grpFill/>
              <a:ln>
                <a:noFill/>
              </a:ln>
            </p:spPr>
            <p:txBody>
              <a:bodyPr vert="horz" wrap="square" lIns="91440" tIns="45720" rIns="91440" bIns="45720" numCol="1" anchor="t" anchorCtr="0" compatLnSpc="1"/>
              <a:lstStyle/>
              <a:p>
                <a:endParaRPr lang="zh-CN" altLang="en-US"/>
              </a:p>
            </p:txBody>
          </p:sp>
          <p:sp>
            <p:nvSpPr>
              <p:cNvPr id="691" name="Freeform 1339"/>
              <p:cNvSpPr/>
              <p:nvPr/>
            </p:nvSpPr>
            <p:spPr bwMode="auto">
              <a:xfrm>
                <a:off x="5460" y="1626"/>
                <a:ext cx="14" cy="28"/>
              </a:xfrm>
              <a:custGeom>
                <a:avLst/>
                <a:gdLst>
                  <a:gd name="T0" fmla="*/ 14 w 14"/>
                  <a:gd name="T1" fmla="*/ 12 h 28"/>
                  <a:gd name="T2" fmla="*/ 14 w 14"/>
                  <a:gd name="T3" fmla="*/ 28 h 28"/>
                  <a:gd name="T4" fmla="*/ 0 w 14"/>
                  <a:gd name="T5" fmla="*/ 16 h 28"/>
                  <a:gd name="T6" fmla="*/ 0 w 14"/>
                  <a:gd name="T7" fmla="*/ 0 h 28"/>
                  <a:gd name="T8" fmla="*/ 14 w 14"/>
                  <a:gd name="T9" fmla="*/ 12 h 28"/>
                </a:gdLst>
                <a:ahLst/>
                <a:cxnLst>
                  <a:cxn ang="0">
                    <a:pos x="T0" y="T1"/>
                  </a:cxn>
                  <a:cxn ang="0">
                    <a:pos x="T2" y="T3"/>
                  </a:cxn>
                  <a:cxn ang="0">
                    <a:pos x="T4" y="T5"/>
                  </a:cxn>
                  <a:cxn ang="0">
                    <a:pos x="T6" y="T7"/>
                  </a:cxn>
                  <a:cxn ang="0">
                    <a:pos x="T8" y="T9"/>
                  </a:cxn>
                </a:cxnLst>
                <a:rect l="0" t="0" r="r" b="b"/>
                <a:pathLst>
                  <a:path w="14" h="28">
                    <a:moveTo>
                      <a:pt x="14" y="12"/>
                    </a:moveTo>
                    <a:lnTo>
                      <a:pt x="14" y="28"/>
                    </a:lnTo>
                    <a:lnTo>
                      <a:pt x="0" y="16"/>
                    </a:lnTo>
                    <a:lnTo>
                      <a:pt x="0" y="0"/>
                    </a:lnTo>
                    <a:lnTo>
                      <a:pt x="14" y="12"/>
                    </a:lnTo>
                    <a:close/>
                  </a:path>
                </a:pathLst>
              </a:custGeom>
              <a:grpFill/>
              <a:ln>
                <a:noFill/>
              </a:ln>
            </p:spPr>
            <p:txBody>
              <a:bodyPr vert="horz" wrap="square" lIns="91440" tIns="45720" rIns="91440" bIns="45720" numCol="1" anchor="t" anchorCtr="0" compatLnSpc="1"/>
              <a:lstStyle/>
              <a:p>
                <a:endParaRPr lang="zh-CN" altLang="en-US"/>
              </a:p>
            </p:txBody>
          </p:sp>
          <p:sp>
            <p:nvSpPr>
              <p:cNvPr id="692" name="Freeform 1340"/>
              <p:cNvSpPr/>
              <p:nvPr/>
            </p:nvSpPr>
            <p:spPr bwMode="auto">
              <a:xfrm>
                <a:off x="5320" y="1556"/>
                <a:ext cx="58" cy="70"/>
              </a:xfrm>
              <a:custGeom>
                <a:avLst/>
                <a:gdLst>
                  <a:gd name="T0" fmla="*/ 0 w 58"/>
                  <a:gd name="T1" fmla="*/ 0 h 70"/>
                  <a:gd name="T2" fmla="*/ 58 w 58"/>
                  <a:gd name="T3" fmla="*/ 46 h 70"/>
                  <a:gd name="T4" fmla="*/ 58 w 58"/>
                  <a:gd name="T5" fmla="*/ 70 h 70"/>
                  <a:gd name="T6" fmla="*/ 0 w 58"/>
                  <a:gd name="T7" fmla="*/ 30 h 70"/>
                  <a:gd name="T8" fmla="*/ 0 w 58"/>
                  <a:gd name="T9" fmla="*/ 0 h 70"/>
                </a:gdLst>
                <a:ahLst/>
                <a:cxnLst>
                  <a:cxn ang="0">
                    <a:pos x="T0" y="T1"/>
                  </a:cxn>
                  <a:cxn ang="0">
                    <a:pos x="T2" y="T3"/>
                  </a:cxn>
                  <a:cxn ang="0">
                    <a:pos x="T4" y="T5"/>
                  </a:cxn>
                  <a:cxn ang="0">
                    <a:pos x="T6" y="T7"/>
                  </a:cxn>
                  <a:cxn ang="0">
                    <a:pos x="T8" y="T9"/>
                  </a:cxn>
                </a:cxnLst>
                <a:rect l="0" t="0" r="r" b="b"/>
                <a:pathLst>
                  <a:path w="58" h="70">
                    <a:moveTo>
                      <a:pt x="0" y="0"/>
                    </a:moveTo>
                    <a:lnTo>
                      <a:pt x="58" y="46"/>
                    </a:lnTo>
                    <a:lnTo>
                      <a:pt x="58" y="7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3" name="Freeform 1341"/>
              <p:cNvSpPr/>
              <p:nvPr/>
            </p:nvSpPr>
            <p:spPr bwMode="auto">
              <a:xfrm>
                <a:off x="5392" y="1612"/>
                <a:ext cx="18" cy="36"/>
              </a:xfrm>
              <a:custGeom>
                <a:avLst/>
                <a:gdLst>
                  <a:gd name="T0" fmla="*/ 0 w 18"/>
                  <a:gd name="T1" fmla="*/ 0 h 36"/>
                  <a:gd name="T2" fmla="*/ 18 w 18"/>
                  <a:gd name="T3" fmla="*/ 14 h 36"/>
                  <a:gd name="T4" fmla="*/ 18 w 18"/>
                  <a:gd name="T5" fmla="*/ 36 h 36"/>
                  <a:gd name="T6" fmla="*/ 2 w 18"/>
                  <a:gd name="T7" fmla="*/ 24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4"/>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4" name="Freeform 1342"/>
              <p:cNvSpPr/>
              <p:nvPr/>
            </p:nvSpPr>
            <p:spPr bwMode="auto">
              <a:xfrm>
                <a:off x="5426" y="1638"/>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695" name="Freeform 1343"/>
              <p:cNvSpPr/>
              <p:nvPr/>
            </p:nvSpPr>
            <p:spPr bwMode="auto">
              <a:xfrm>
                <a:off x="5320" y="1612"/>
                <a:ext cx="18" cy="42"/>
              </a:xfrm>
              <a:custGeom>
                <a:avLst/>
                <a:gdLst>
                  <a:gd name="T0" fmla="*/ 0 w 18"/>
                  <a:gd name="T1" fmla="*/ 0 h 42"/>
                  <a:gd name="T2" fmla="*/ 18 w 18"/>
                  <a:gd name="T3" fmla="*/ 12 h 42"/>
                  <a:gd name="T4" fmla="*/ 18 w 18"/>
                  <a:gd name="T5" fmla="*/ 42 h 42"/>
                  <a:gd name="T6" fmla="*/ 0 w 18"/>
                  <a:gd name="T7" fmla="*/ 30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6" name="Freeform 1344"/>
              <p:cNvSpPr/>
              <p:nvPr/>
            </p:nvSpPr>
            <p:spPr bwMode="auto">
              <a:xfrm>
                <a:off x="5354" y="1634"/>
                <a:ext cx="18" cy="36"/>
              </a:xfrm>
              <a:custGeom>
                <a:avLst/>
                <a:gdLst>
                  <a:gd name="T0" fmla="*/ 18 w 18"/>
                  <a:gd name="T1" fmla="*/ 10 h 36"/>
                  <a:gd name="T2" fmla="*/ 18 w 18"/>
                  <a:gd name="T3" fmla="*/ 36 h 36"/>
                  <a:gd name="T4" fmla="*/ 0 w 18"/>
                  <a:gd name="T5" fmla="*/ 28 h 36"/>
                  <a:gd name="T6" fmla="*/ 0 w 18"/>
                  <a:gd name="T7" fmla="*/ 0 h 36"/>
                  <a:gd name="T8" fmla="*/ 18 w 18"/>
                  <a:gd name="T9" fmla="*/ 10 h 36"/>
                </a:gdLst>
                <a:ahLst/>
                <a:cxnLst>
                  <a:cxn ang="0">
                    <a:pos x="T0" y="T1"/>
                  </a:cxn>
                  <a:cxn ang="0">
                    <a:pos x="T2" y="T3"/>
                  </a:cxn>
                  <a:cxn ang="0">
                    <a:pos x="T4" y="T5"/>
                  </a:cxn>
                  <a:cxn ang="0">
                    <a:pos x="T6" y="T7"/>
                  </a:cxn>
                  <a:cxn ang="0">
                    <a:pos x="T8" y="T9"/>
                  </a:cxn>
                </a:cxnLst>
                <a:rect l="0" t="0" r="r" b="b"/>
                <a:pathLst>
                  <a:path w="18" h="36">
                    <a:moveTo>
                      <a:pt x="18" y="10"/>
                    </a:moveTo>
                    <a:lnTo>
                      <a:pt x="18" y="36"/>
                    </a:lnTo>
                    <a:lnTo>
                      <a:pt x="0" y="28"/>
                    </a:lnTo>
                    <a:lnTo>
                      <a:pt x="0" y="0"/>
                    </a:lnTo>
                    <a:lnTo>
                      <a:pt x="18" y="10"/>
                    </a:lnTo>
                    <a:close/>
                  </a:path>
                </a:pathLst>
              </a:custGeom>
              <a:grpFill/>
              <a:ln>
                <a:noFill/>
              </a:ln>
            </p:spPr>
            <p:txBody>
              <a:bodyPr vert="horz" wrap="square" lIns="91440" tIns="45720" rIns="91440" bIns="45720" numCol="1" anchor="t" anchorCtr="0" compatLnSpc="1"/>
              <a:lstStyle/>
              <a:p>
                <a:endParaRPr lang="zh-CN" altLang="en-US"/>
              </a:p>
            </p:txBody>
          </p:sp>
          <p:sp>
            <p:nvSpPr>
              <p:cNvPr id="697" name="Freeform 1345"/>
              <p:cNvSpPr/>
              <p:nvPr/>
            </p:nvSpPr>
            <p:spPr bwMode="auto">
              <a:xfrm>
                <a:off x="5386" y="1654"/>
                <a:ext cx="50" cy="52"/>
              </a:xfrm>
              <a:custGeom>
                <a:avLst/>
                <a:gdLst>
                  <a:gd name="T0" fmla="*/ 50 w 50"/>
                  <a:gd name="T1" fmla="*/ 34 h 52"/>
                  <a:gd name="T2" fmla="*/ 50 w 50"/>
                  <a:gd name="T3" fmla="*/ 52 h 52"/>
                  <a:gd name="T4" fmla="*/ 0 w 50"/>
                  <a:gd name="T5" fmla="*/ 26 h 52"/>
                  <a:gd name="T6" fmla="*/ 0 w 50"/>
                  <a:gd name="T7" fmla="*/ 0 h 52"/>
                  <a:gd name="T8" fmla="*/ 50 w 50"/>
                  <a:gd name="T9" fmla="*/ 34 h 52"/>
                </a:gdLst>
                <a:ahLst/>
                <a:cxnLst>
                  <a:cxn ang="0">
                    <a:pos x="T0" y="T1"/>
                  </a:cxn>
                  <a:cxn ang="0">
                    <a:pos x="T2" y="T3"/>
                  </a:cxn>
                  <a:cxn ang="0">
                    <a:pos x="T4" y="T5"/>
                  </a:cxn>
                  <a:cxn ang="0">
                    <a:pos x="T6" y="T7"/>
                  </a:cxn>
                  <a:cxn ang="0">
                    <a:pos x="T8" y="T9"/>
                  </a:cxn>
                </a:cxnLst>
                <a:rect l="0" t="0" r="r" b="b"/>
                <a:pathLst>
                  <a:path w="50" h="52">
                    <a:moveTo>
                      <a:pt x="50" y="34"/>
                    </a:moveTo>
                    <a:lnTo>
                      <a:pt x="50" y="52"/>
                    </a:lnTo>
                    <a:lnTo>
                      <a:pt x="0" y="26"/>
                    </a:lnTo>
                    <a:lnTo>
                      <a:pt x="0" y="0"/>
                    </a:lnTo>
                    <a:lnTo>
                      <a:pt x="50" y="34"/>
                    </a:lnTo>
                    <a:close/>
                  </a:path>
                </a:pathLst>
              </a:custGeom>
              <a:grpFill/>
              <a:ln>
                <a:noFill/>
              </a:ln>
            </p:spPr>
            <p:txBody>
              <a:bodyPr vert="horz" wrap="square" lIns="91440" tIns="45720" rIns="91440" bIns="45720" numCol="1" anchor="t" anchorCtr="0" compatLnSpc="1"/>
              <a:lstStyle/>
              <a:p>
                <a:endParaRPr lang="zh-CN" altLang="en-US"/>
              </a:p>
            </p:txBody>
          </p:sp>
          <p:sp>
            <p:nvSpPr>
              <p:cNvPr id="698" name="Freeform 1346"/>
              <p:cNvSpPr/>
              <p:nvPr/>
            </p:nvSpPr>
            <p:spPr bwMode="auto">
              <a:xfrm>
                <a:off x="5452" y="1696"/>
                <a:ext cx="22" cy="30"/>
              </a:xfrm>
              <a:custGeom>
                <a:avLst/>
                <a:gdLst>
                  <a:gd name="T0" fmla="*/ 22 w 22"/>
                  <a:gd name="T1" fmla="*/ 16 h 30"/>
                  <a:gd name="T2" fmla="*/ 22 w 22"/>
                  <a:gd name="T3" fmla="*/ 30 h 30"/>
                  <a:gd name="T4" fmla="*/ 0 w 22"/>
                  <a:gd name="T5" fmla="*/ 18 h 30"/>
                  <a:gd name="T6" fmla="*/ 0 w 22"/>
                  <a:gd name="T7" fmla="*/ 0 h 30"/>
                  <a:gd name="T8" fmla="*/ 22 w 22"/>
                  <a:gd name="T9" fmla="*/ 16 h 30"/>
                </a:gdLst>
                <a:ahLst/>
                <a:cxnLst>
                  <a:cxn ang="0">
                    <a:pos x="T0" y="T1"/>
                  </a:cxn>
                  <a:cxn ang="0">
                    <a:pos x="T2" y="T3"/>
                  </a:cxn>
                  <a:cxn ang="0">
                    <a:pos x="T4" y="T5"/>
                  </a:cxn>
                  <a:cxn ang="0">
                    <a:pos x="T6" y="T7"/>
                  </a:cxn>
                  <a:cxn ang="0">
                    <a:pos x="T8" y="T9"/>
                  </a:cxn>
                </a:cxnLst>
                <a:rect l="0" t="0" r="r" b="b"/>
                <a:pathLst>
                  <a:path w="22" h="30">
                    <a:moveTo>
                      <a:pt x="22" y="16"/>
                    </a:moveTo>
                    <a:lnTo>
                      <a:pt x="22" y="30"/>
                    </a:lnTo>
                    <a:lnTo>
                      <a:pt x="0" y="18"/>
                    </a:lnTo>
                    <a:lnTo>
                      <a:pt x="0" y="0"/>
                    </a:lnTo>
                    <a:lnTo>
                      <a:pt x="22" y="16"/>
                    </a:lnTo>
                    <a:close/>
                  </a:path>
                </a:pathLst>
              </a:custGeom>
              <a:grpFill/>
              <a:ln>
                <a:noFill/>
              </a:ln>
            </p:spPr>
            <p:txBody>
              <a:bodyPr vert="horz" wrap="square" lIns="91440" tIns="45720" rIns="91440" bIns="45720" numCol="1" anchor="t" anchorCtr="0" compatLnSpc="1"/>
              <a:lstStyle/>
              <a:p>
                <a:endParaRPr lang="zh-CN" altLang="en-US"/>
              </a:p>
            </p:txBody>
          </p:sp>
          <p:sp>
            <p:nvSpPr>
              <p:cNvPr id="699" name="Freeform 1347"/>
              <p:cNvSpPr/>
              <p:nvPr/>
            </p:nvSpPr>
            <p:spPr bwMode="auto">
              <a:xfrm>
                <a:off x="5320" y="1668"/>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0" name="Freeform 1348"/>
              <p:cNvSpPr/>
              <p:nvPr/>
            </p:nvSpPr>
            <p:spPr bwMode="auto">
              <a:xfrm>
                <a:off x="5366" y="1692"/>
                <a:ext cx="32" cy="40"/>
              </a:xfrm>
              <a:custGeom>
                <a:avLst/>
                <a:gdLst>
                  <a:gd name="T0" fmla="*/ 0 w 32"/>
                  <a:gd name="T1" fmla="*/ 0 h 40"/>
                  <a:gd name="T2" fmla="*/ 32 w 32"/>
                  <a:gd name="T3" fmla="*/ 16 h 40"/>
                  <a:gd name="T4" fmla="*/ 32 w 32"/>
                  <a:gd name="T5" fmla="*/ 40 h 40"/>
                  <a:gd name="T6" fmla="*/ 0 w 32"/>
                  <a:gd name="T7" fmla="*/ 26 h 40"/>
                  <a:gd name="T8" fmla="*/ 0 w 32"/>
                  <a:gd name="T9" fmla="*/ 0 h 40"/>
                </a:gdLst>
                <a:ahLst/>
                <a:cxnLst>
                  <a:cxn ang="0">
                    <a:pos x="T0" y="T1"/>
                  </a:cxn>
                  <a:cxn ang="0">
                    <a:pos x="T2" y="T3"/>
                  </a:cxn>
                  <a:cxn ang="0">
                    <a:pos x="T4" y="T5"/>
                  </a:cxn>
                  <a:cxn ang="0">
                    <a:pos x="T6" y="T7"/>
                  </a:cxn>
                  <a:cxn ang="0">
                    <a:pos x="T8" y="T9"/>
                  </a:cxn>
                </a:cxnLst>
                <a:rect l="0" t="0" r="r" b="b"/>
                <a:pathLst>
                  <a:path w="32" h="40">
                    <a:moveTo>
                      <a:pt x="0" y="0"/>
                    </a:moveTo>
                    <a:lnTo>
                      <a:pt x="32" y="16"/>
                    </a:lnTo>
                    <a:lnTo>
                      <a:pt x="32" y="40"/>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1" name="Freeform 1349"/>
              <p:cNvSpPr/>
              <p:nvPr/>
            </p:nvSpPr>
            <p:spPr bwMode="auto">
              <a:xfrm>
                <a:off x="5414" y="1716"/>
                <a:ext cx="60" cy="46"/>
              </a:xfrm>
              <a:custGeom>
                <a:avLst/>
                <a:gdLst>
                  <a:gd name="T0" fmla="*/ 60 w 60"/>
                  <a:gd name="T1" fmla="*/ 32 h 46"/>
                  <a:gd name="T2" fmla="*/ 60 w 60"/>
                  <a:gd name="T3" fmla="*/ 46 h 46"/>
                  <a:gd name="T4" fmla="*/ 0 w 60"/>
                  <a:gd name="T5" fmla="*/ 22 h 46"/>
                  <a:gd name="T6" fmla="*/ 0 w 60"/>
                  <a:gd name="T7" fmla="*/ 0 h 46"/>
                  <a:gd name="T8" fmla="*/ 60 w 60"/>
                  <a:gd name="T9" fmla="*/ 32 h 46"/>
                </a:gdLst>
                <a:ahLst/>
                <a:cxnLst>
                  <a:cxn ang="0">
                    <a:pos x="T0" y="T1"/>
                  </a:cxn>
                  <a:cxn ang="0">
                    <a:pos x="T2" y="T3"/>
                  </a:cxn>
                  <a:cxn ang="0">
                    <a:pos x="T4" y="T5"/>
                  </a:cxn>
                  <a:cxn ang="0">
                    <a:pos x="T6" y="T7"/>
                  </a:cxn>
                  <a:cxn ang="0">
                    <a:pos x="T8" y="T9"/>
                  </a:cxn>
                </a:cxnLst>
                <a:rect l="0" t="0" r="r" b="b"/>
                <a:pathLst>
                  <a:path w="60" h="46">
                    <a:moveTo>
                      <a:pt x="60" y="32"/>
                    </a:moveTo>
                    <a:lnTo>
                      <a:pt x="60" y="46"/>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702" name="Freeform 1350"/>
              <p:cNvSpPr/>
              <p:nvPr/>
            </p:nvSpPr>
            <p:spPr bwMode="auto">
              <a:xfrm>
                <a:off x="5320" y="1724"/>
                <a:ext cx="58" cy="48"/>
              </a:xfrm>
              <a:custGeom>
                <a:avLst/>
                <a:gdLst>
                  <a:gd name="T0" fmla="*/ 0 w 58"/>
                  <a:gd name="T1" fmla="*/ 0 h 48"/>
                  <a:gd name="T2" fmla="*/ 58 w 58"/>
                  <a:gd name="T3" fmla="*/ 22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2"/>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3" name="Freeform 1351"/>
              <p:cNvSpPr/>
              <p:nvPr/>
            </p:nvSpPr>
            <p:spPr bwMode="auto">
              <a:xfrm>
                <a:off x="5394" y="1752"/>
                <a:ext cx="42" cy="36"/>
              </a:xfrm>
              <a:custGeom>
                <a:avLst/>
                <a:gdLst>
                  <a:gd name="T0" fmla="*/ 42 w 42"/>
                  <a:gd name="T1" fmla="*/ 16 h 36"/>
                  <a:gd name="T2" fmla="*/ 42 w 42"/>
                  <a:gd name="T3" fmla="*/ 36 h 36"/>
                  <a:gd name="T4" fmla="*/ 0 w 42"/>
                  <a:gd name="T5" fmla="*/ 24 h 36"/>
                  <a:gd name="T6" fmla="*/ 0 w 42"/>
                  <a:gd name="T7" fmla="*/ 0 h 36"/>
                  <a:gd name="T8" fmla="*/ 42 w 42"/>
                  <a:gd name="T9" fmla="*/ 16 h 36"/>
                </a:gdLst>
                <a:ahLst/>
                <a:cxnLst>
                  <a:cxn ang="0">
                    <a:pos x="T0" y="T1"/>
                  </a:cxn>
                  <a:cxn ang="0">
                    <a:pos x="T2" y="T3"/>
                  </a:cxn>
                  <a:cxn ang="0">
                    <a:pos x="T4" y="T5"/>
                  </a:cxn>
                  <a:cxn ang="0">
                    <a:pos x="T6" y="T7"/>
                  </a:cxn>
                  <a:cxn ang="0">
                    <a:pos x="T8" y="T9"/>
                  </a:cxn>
                </a:cxnLst>
                <a:rect l="0" t="0" r="r" b="b"/>
                <a:pathLst>
                  <a:path w="42" h="36">
                    <a:moveTo>
                      <a:pt x="42" y="16"/>
                    </a:moveTo>
                    <a:lnTo>
                      <a:pt x="42" y="36"/>
                    </a:lnTo>
                    <a:lnTo>
                      <a:pt x="0" y="24"/>
                    </a:lnTo>
                    <a:lnTo>
                      <a:pt x="0" y="0"/>
                    </a:lnTo>
                    <a:lnTo>
                      <a:pt x="42" y="16"/>
                    </a:lnTo>
                    <a:close/>
                  </a:path>
                </a:pathLst>
              </a:custGeom>
              <a:grpFill/>
              <a:ln>
                <a:noFill/>
              </a:ln>
            </p:spPr>
            <p:txBody>
              <a:bodyPr vert="horz" wrap="square" lIns="91440" tIns="45720" rIns="91440" bIns="45720" numCol="1" anchor="t" anchorCtr="0" compatLnSpc="1"/>
              <a:lstStyle/>
              <a:p>
                <a:endParaRPr lang="zh-CN" altLang="en-US"/>
              </a:p>
            </p:txBody>
          </p:sp>
          <p:sp>
            <p:nvSpPr>
              <p:cNvPr id="704" name="Freeform 1352"/>
              <p:cNvSpPr/>
              <p:nvPr/>
            </p:nvSpPr>
            <p:spPr bwMode="auto">
              <a:xfrm>
                <a:off x="5452" y="1774"/>
                <a:ext cx="22" cy="24"/>
              </a:xfrm>
              <a:custGeom>
                <a:avLst/>
                <a:gdLst>
                  <a:gd name="T0" fmla="*/ 22 w 22"/>
                  <a:gd name="T1" fmla="*/ 10 h 24"/>
                  <a:gd name="T2" fmla="*/ 22 w 22"/>
                  <a:gd name="T3" fmla="*/ 24 h 24"/>
                  <a:gd name="T4" fmla="*/ 0 w 22"/>
                  <a:gd name="T5" fmla="*/ 18 h 24"/>
                  <a:gd name="T6" fmla="*/ 0 w 22"/>
                  <a:gd name="T7" fmla="*/ 0 h 24"/>
                  <a:gd name="T8" fmla="*/ 22 w 22"/>
                  <a:gd name="T9" fmla="*/ 10 h 24"/>
                </a:gdLst>
                <a:ahLst/>
                <a:cxnLst>
                  <a:cxn ang="0">
                    <a:pos x="T0" y="T1"/>
                  </a:cxn>
                  <a:cxn ang="0">
                    <a:pos x="T2" y="T3"/>
                  </a:cxn>
                  <a:cxn ang="0">
                    <a:pos x="T4" y="T5"/>
                  </a:cxn>
                  <a:cxn ang="0">
                    <a:pos x="T6" y="T7"/>
                  </a:cxn>
                  <a:cxn ang="0">
                    <a:pos x="T8" y="T9"/>
                  </a:cxn>
                </a:cxnLst>
                <a:rect l="0" t="0" r="r" b="b"/>
                <a:pathLst>
                  <a:path w="22" h="24">
                    <a:moveTo>
                      <a:pt x="22" y="10"/>
                    </a:moveTo>
                    <a:lnTo>
                      <a:pt x="22" y="24"/>
                    </a:lnTo>
                    <a:lnTo>
                      <a:pt x="0" y="18"/>
                    </a:lnTo>
                    <a:lnTo>
                      <a:pt x="0" y="0"/>
                    </a:lnTo>
                    <a:lnTo>
                      <a:pt x="22" y="10"/>
                    </a:lnTo>
                    <a:close/>
                  </a:path>
                </a:pathLst>
              </a:custGeom>
              <a:grpFill/>
              <a:ln>
                <a:noFill/>
              </a:ln>
            </p:spPr>
            <p:txBody>
              <a:bodyPr vert="horz" wrap="square" lIns="91440" tIns="45720" rIns="91440" bIns="45720" numCol="1" anchor="t" anchorCtr="0" compatLnSpc="1"/>
              <a:lstStyle/>
              <a:p>
                <a:endParaRPr lang="zh-CN" altLang="en-US"/>
              </a:p>
            </p:txBody>
          </p:sp>
          <p:sp>
            <p:nvSpPr>
              <p:cNvPr id="705" name="Freeform 1353"/>
              <p:cNvSpPr/>
              <p:nvPr/>
            </p:nvSpPr>
            <p:spPr bwMode="auto">
              <a:xfrm>
                <a:off x="5320" y="1780"/>
                <a:ext cx="24" cy="36"/>
              </a:xfrm>
              <a:custGeom>
                <a:avLst/>
                <a:gdLst>
                  <a:gd name="T0" fmla="*/ 0 w 24"/>
                  <a:gd name="T1" fmla="*/ 0 h 36"/>
                  <a:gd name="T2" fmla="*/ 24 w 24"/>
                  <a:gd name="T3" fmla="*/ 6 h 36"/>
                  <a:gd name="T4" fmla="*/ 24 w 24"/>
                  <a:gd name="T5" fmla="*/ 36 h 36"/>
                  <a:gd name="T6" fmla="*/ 0 w 24"/>
                  <a:gd name="T7" fmla="*/ 32 h 36"/>
                  <a:gd name="T8" fmla="*/ 0 w 24"/>
                  <a:gd name="T9" fmla="*/ 0 h 36"/>
                </a:gdLst>
                <a:ahLst/>
                <a:cxnLst>
                  <a:cxn ang="0">
                    <a:pos x="T0" y="T1"/>
                  </a:cxn>
                  <a:cxn ang="0">
                    <a:pos x="T2" y="T3"/>
                  </a:cxn>
                  <a:cxn ang="0">
                    <a:pos x="T4" y="T5"/>
                  </a:cxn>
                  <a:cxn ang="0">
                    <a:pos x="T6" y="T7"/>
                  </a:cxn>
                  <a:cxn ang="0">
                    <a:pos x="T8" y="T9"/>
                  </a:cxn>
                </a:cxnLst>
                <a:rect l="0" t="0" r="r" b="b"/>
                <a:pathLst>
                  <a:path w="24" h="36">
                    <a:moveTo>
                      <a:pt x="0" y="0"/>
                    </a:moveTo>
                    <a:lnTo>
                      <a:pt x="24" y="6"/>
                    </a:lnTo>
                    <a:lnTo>
                      <a:pt x="24" y="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6" name="Freeform 1354"/>
              <p:cNvSpPr/>
              <p:nvPr/>
            </p:nvSpPr>
            <p:spPr bwMode="auto">
              <a:xfrm>
                <a:off x="5358" y="1790"/>
                <a:ext cx="36" cy="32"/>
              </a:xfrm>
              <a:custGeom>
                <a:avLst/>
                <a:gdLst>
                  <a:gd name="T0" fmla="*/ 36 w 36"/>
                  <a:gd name="T1" fmla="*/ 8 h 32"/>
                  <a:gd name="T2" fmla="*/ 36 w 36"/>
                  <a:gd name="T3" fmla="*/ 32 h 32"/>
                  <a:gd name="T4" fmla="*/ 0 w 36"/>
                  <a:gd name="T5" fmla="*/ 28 h 32"/>
                  <a:gd name="T6" fmla="*/ 0 w 36"/>
                  <a:gd name="T7" fmla="*/ 0 h 32"/>
                  <a:gd name="T8" fmla="*/ 36 w 36"/>
                  <a:gd name="T9" fmla="*/ 8 h 32"/>
                </a:gdLst>
                <a:ahLst/>
                <a:cxnLst>
                  <a:cxn ang="0">
                    <a:pos x="T0" y="T1"/>
                  </a:cxn>
                  <a:cxn ang="0">
                    <a:pos x="T2" y="T3"/>
                  </a:cxn>
                  <a:cxn ang="0">
                    <a:pos x="T4" y="T5"/>
                  </a:cxn>
                  <a:cxn ang="0">
                    <a:pos x="T6" y="T7"/>
                  </a:cxn>
                  <a:cxn ang="0">
                    <a:pos x="T8" y="T9"/>
                  </a:cxn>
                </a:cxnLst>
                <a:rect l="0" t="0" r="r" b="b"/>
                <a:pathLst>
                  <a:path w="36" h="32">
                    <a:moveTo>
                      <a:pt x="36" y="8"/>
                    </a:moveTo>
                    <a:lnTo>
                      <a:pt x="36" y="32"/>
                    </a:lnTo>
                    <a:lnTo>
                      <a:pt x="0" y="28"/>
                    </a:lnTo>
                    <a:lnTo>
                      <a:pt x="0" y="0"/>
                    </a:lnTo>
                    <a:lnTo>
                      <a:pt x="36" y="8"/>
                    </a:lnTo>
                    <a:close/>
                  </a:path>
                </a:pathLst>
              </a:custGeom>
              <a:grpFill/>
              <a:ln>
                <a:noFill/>
              </a:ln>
            </p:spPr>
            <p:txBody>
              <a:bodyPr vert="horz" wrap="square" lIns="91440" tIns="45720" rIns="91440" bIns="45720" numCol="1" anchor="t" anchorCtr="0" compatLnSpc="1"/>
              <a:lstStyle/>
              <a:p>
                <a:endParaRPr lang="zh-CN" altLang="en-US"/>
              </a:p>
            </p:txBody>
          </p:sp>
          <p:sp>
            <p:nvSpPr>
              <p:cNvPr id="707" name="Freeform 1355"/>
              <p:cNvSpPr/>
              <p:nvPr/>
            </p:nvSpPr>
            <p:spPr bwMode="auto">
              <a:xfrm>
                <a:off x="5408" y="1802"/>
                <a:ext cx="20" cy="26"/>
              </a:xfrm>
              <a:custGeom>
                <a:avLst/>
                <a:gdLst>
                  <a:gd name="T0" fmla="*/ 0 w 20"/>
                  <a:gd name="T1" fmla="*/ 0 h 26"/>
                  <a:gd name="T2" fmla="*/ 20 w 20"/>
                  <a:gd name="T3" fmla="*/ 6 h 26"/>
                  <a:gd name="T4" fmla="*/ 20 w 20"/>
                  <a:gd name="T5" fmla="*/ 26 h 26"/>
                  <a:gd name="T6" fmla="*/ 0 w 20"/>
                  <a:gd name="T7" fmla="*/ 22 h 26"/>
                  <a:gd name="T8" fmla="*/ 0 w 20"/>
                  <a:gd name="T9" fmla="*/ 0 h 26"/>
                </a:gdLst>
                <a:ahLst/>
                <a:cxnLst>
                  <a:cxn ang="0">
                    <a:pos x="T0" y="T1"/>
                  </a:cxn>
                  <a:cxn ang="0">
                    <a:pos x="T2" y="T3"/>
                  </a:cxn>
                  <a:cxn ang="0">
                    <a:pos x="T4" y="T5"/>
                  </a:cxn>
                  <a:cxn ang="0">
                    <a:pos x="T6" y="T7"/>
                  </a:cxn>
                  <a:cxn ang="0">
                    <a:pos x="T8" y="T9"/>
                  </a:cxn>
                </a:cxnLst>
                <a:rect l="0" t="0" r="r" b="b"/>
                <a:pathLst>
                  <a:path w="20" h="26">
                    <a:moveTo>
                      <a:pt x="0" y="0"/>
                    </a:moveTo>
                    <a:lnTo>
                      <a:pt x="20" y="6"/>
                    </a:lnTo>
                    <a:lnTo>
                      <a:pt x="20" y="26"/>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8" name="Freeform 1356"/>
              <p:cNvSpPr/>
              <p:nvPr/>
            </p:nvSpPr>
            <p:spPr bwMode="auto">
              <a:xfrm>
                <a:off x="5442" y="1812"/>
                <a:ext cx="32" cy="22"/>
              </a:xfrm>
              <a:custGeom>
                <a:avLst/>
                <a:gdLst>
                  <a:gd name="T0" fmla="*/ 32 w 32"/>
                  <a:gd name="T1" fmla="*/ 8 h 22"/>
                  <a:gd name="T2" fmla="*/ 32 w 32"/>
                  <a:gd name="T3" fmla="*/ 22 h 22"/>
                  <a:gd name="T4" fmla="*/ 0 w 32"/>
                  <a:gd name="T5" fmla="*/ 18 h 22"/>
                  <a:gd name="T6" fmla="*/ 0 w 32"/>
                  <a:gd name="T7" fmla="*/ 0 h 22"/>
                  <a:gd name="T8" fmla="*/ 10 w 32"/>
                  <a:gd name="T9" fmla="*/ 2 h 22"/>
                  <a:gd name="T10" fmla="*/ 32 w 32"/>
                  <a:gd name="T11" fmla="*/ 8 h 22"/>
                </a:gdLst>
                <a:ahLst/>
                <a:cxnLst>
                  <a:cxn ang="0">
                    <a:pos x="T0" y="T1"/>
                  </a:cxn>
                  <a:cxn ang="0">
                    <a:pos x="T2" y="T3"/>
                  </a:cxn>
                  <a:cxn ang="0">
                    <a:pos x="T4" y="T5"/>
                  </a:cxn>
                  <a:cxn ang="0">
                    <a:pos x="T6" y="T7"/>
                  </a:cxn>
                  <a:cxn ang="0">
                    <a:pos x="T8" y="T9"/>
                  </a:cxn>
                  <a:cxn ang="0">
                    <a:pos x="T10" y="T11"/>
                  </a:cxn>
                </a:cxnLst>
                <a:rect l="0" t="0" r="r" b="b"/>
                <a:pathLst>
                  <a:path w="32" h="22">
                    <a:moveTo>
                      <a:pt x="32" y="8"/>
                    </a:moveTo>
                    <a:lnTo>
                      <a:pt x="32" y="22"/>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709" name="Freeform 1357"/>
              <p:cNvSpPr/>
              <p:nvPr/>
            </p:nvSpPr>
            <p:spPr bwMode="auto">
              <a:xfrm>
                <a:off x="5320" y="1836"/>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0" name="Freeform 1358"/>
              <p:cNvSpPr/>
              <p:nvPr/>
            </p:nvSpPr>
            <p:spPr bwMode="auto">
              <a:xfrm>
                <a:off x="5390" y="1846"/>
                <a:ext cx="18" cy="26"/>
              </a:xfrm>
              <a:custGeom>
                <a:avLst/>
                <a:gdLst>
                  <a:gd name="T0" fmla="*/ 0 w 18"/>
                  <a:gd name="T1" fmla="*/ 0 h 26"/>
                  <a:gd name="T2" fmla="*/ 18 w 18"/>
                  <a:gd name="T3" fmla="*/ 2 h 26"/>
                  <a:gd name="T4" fmla="*/ 18 w 18"/>
                  <a:gd name="T5" fmla="*/ 26 h 26"/>
                  <a:gd name="T6" fmla="*/ 0 w 18"/>
                  <a:gd name="T7" fmla="*/ 24 h 26"/>
                  <a:gd name="T8" fmla="*/ 0 w 18"/>
                  <a:gd name="T9" fmla="*/ 0 h 26"/>
                </a:gdLst>
                <a:ahLst/>
                <a:cxnLst>
                  <a:cxn ang="0">
                    <a:pos x="T0" y="T1"/>
                  </a:cxn>
                  <a:cxn ang="0">
                    <a:pos x="T2" y="T3"/>
                  </a:cxn>
                  <a:cxn ang="0">
                    <a:pos x="T4" y="T5"/>
                  </a:cxn>
                  <a:cxn ang="0">
                    <a:pos x="T6" y="T7"/>
                  </a:cxn>
                  <a:cxn ang="0">
                    <a:pos x="T8" y="T9"/>
                  </a:cxn>
                </a:cxnLst>
                <a:rect l="0" t="0" r="r" b="b"/>
                <a:pathLst>
                  <a:path w="18" h="26">
                    <a:moveTo>
                      <a:pt x="0" y="0"/>
                    </a:moveTo>
                    <a:lnTo>
                      <a:pt x="18" y="2"/>
                    </a:lnTo>
                    <a:lnTo>
                      <a:pt x="18" y="2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1" name="Freeform 1359"/>
              <p:cNvSpPr/>
              <p:nvPr/>
            </p:nvSpPr>
            <p:spPr bwMode="auto">
              <a:xfrm>
                <a:off x="5424" y="1850"/>
                <a:ext cx="50" cy="24"/>
              </a:xfrm>
              <a:custGeom>
                <a:avLst/>
                <a:gdLst>
                  <a:gd name="T0" fmla="*/ 50 w 50"/>
                  <a:gd name="T1" fmla="*/ 8 h 24"/>
                  <a:gd name="T2" fmla="*/ 50 w 50"/>
                  <a:gd name="T3" fmla="*/ 24 h 24"/>
                  <a:gd name="T4" fmla="*/ 0 w 50"/>
                  <a:gd name="T5" fmla="*/ 22 h 24"/>
                  <a:gd name="T6" fmla="*/ 0 w 50"/>
                  <a:gd name="T7" fmla="*/ 0 h 24"/>
                  <a:gd name="T8" fmla="*/ 50 w 50"/>
                  <a:gd name="T9" fmla="*/ 8 h 24"/>
                </a:gdLst>
                <a:ahLst/>
                <a:cxnLst>
                  <a:cxn ang="0">
                    <a:pos x="T0" y="T1"/>
                  </a:cxn>
                  <a:cxn ang="0">
                    <a:pos x="T2" y="T3"/>
                  </a:cxn>
                  <a:cxn ang="0">
                    <a:pos x="T4" y="T5"/>
                  </a:cxn>
                  <a:cxn ang="0">
                    <a:pos x="T6" y="T7"/>
                  </a:cxn>
                  <a:cxn ang="0">
                    <a:pos x="T8" y="T9"/>
                  </a:cxn>
                </a:cxnLst>
                <a:rect l="0" t="0" r="r" b="b"/>
                <a:pathLst>
                  <a:path w="50" h="24">
                    <a:moveTo>
                      <a:pt x="50" y="8"/>
                    </a:moveTo>
                    <a:lnTo>
                      <a:pt x="50" y="24"/>
                    </a:lnTo>
                    <a:lnTo>
                      <a:pt x="0" y="22"/>
                    </a:lnTo>
                    <a:lnTo>
                      <a:pt x="0" y="0"/>
                    </a:lnTo>
                    <a:lnTo>
                      <a:pt x="50" y="8"/>
                    </a:lnTo>
                    <a:close/>
                  </a:path>
                </a:pathLst>
              </a:custGeom>
              <a:grpFill/>
              <a:ln>
                <a:noFill/>
              </a:ln>
            </p:spPr>
            <p:txBody>
              <a:bodyPr vert="horz" wrap="square" lIns="91440" tIns="45720" rIns="91440" bIns="45720" numCol="1" anchor="t" anchorCtr="0" compatLnSpc="1"/>
              <a:lstStyle/>
              <a:p>
                <a:endParaRPr lang="zh-CN" altLang="en-US"/>
              </a:p>
            </p:txBody>
          </p:sp>
          <p:sp>
            <p:nvSpPr>
              <p:cNvPr id="712" name="Freeform 1360"/>
              <p:cNvSpPr/>
              <p:nvPr/>
            </p:nvSpPr>
            <p:spPr bwMode="auto">
              <a:xfrm>
                <a:off x="5320" y="1892"/>
                <a:ext cx="24" cy="32"/>
              </a:xfrm>
              <a:custGeom>
                <a:avLst/>
                <a:gdLst>
                  <a:gd name="T0" fmla="*/ 0 w 24"/>
                  <a:gd name="T1" fmla="*/ 0 h 32"/>
                  <a:gd name="T2" fmla="*/ 24 w 24"/>
                  <a:gd name="T3" fmla="*/ 0 h 32"/>
                  <a:gd name="T4" fmla="*/ 24 w 24"/>
                  <a:gd name="T5" fmla="*/ 30 h 32"/>
                  <a:gd name="T6" fmla="*/ 0 w 24"/>
                  <a:gd name="T7" fmla="*/ 32 h 32"/>
                  <a:gd name="T8" fmla="*/ 0 w 24"/>
                  <a:gd name="T9" fmla="*/ 0 h 32"/>
                </a:gdLst>
                <a:ahLst/>
                <a:cxnLst>
                  <a:cxn ang="0">
                    <a:pos x="T0" y="T1"/>
                  </a:cxn>
                  <a:cxn ang="0">
                    <a:pos x="T2" y="T3"/>
                  </a:cxn>
                  <a:cxn ang="0">
                    <a:pos x="T4" y="T5"/>
                  </a:cxn>
                  <a:cxn ang="0">
                    <a:pos x="T6" y="T7"/>
                  </a:cxn>
                  <a:cxn ang="0">
                    <a:pos x="T8" y="T9"/>
                  </a:cxn>
                </a:cxnLst>
                <a:rect l="0" t="0" r="r" b="b"/>
                <a:pathLst>
                  <a:path w="24" h="32">
                    <a:moveTo>
                      <a:pt x="0" y="0"/>
                    </a:moveTo>
                    <a:lnTo>
                      <a:pt x="24" y="0"/>
                    </a:lnTo>
                    <a:lnTo>
                      <a:pt x="24" y="3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3" name="Freeform 1361"/>
              <p:cNvSpPr/>
              <p:nvPr/>
            </p:nvSpPr>
            <p:spPr bwMode="auto">
              <a:xfrm>
                <a:off x="5358" y="1892"/>
                <a:ext cx="36" cy="28"/>
              </a:xfrm>
              <a:custGeom>
                <a:avLst/>
                <a:gdLst>
                  <a:gd name="T0" fmla="*/ 36 w 36"/>
                  <a:gd name="T1" fmla="*/ 2 h 28"/>
                  <a:gd name="T2" fmla="*/ 36 w 36"/>
                  <a:gd name="T3" fmla="*/ 26 h 28"/>
                  <a:gd name="T4" fmla="*/ 0 w 36"/>
                  <a:gd name="T5" fmla="*/ 28 h 28"/>
                  <a:gd name="T6" fmla="*/ 0 w 36"/>
                  <a:gd name="T7" fmla="*/ 0 h 28"/>
                  <a:gd name="T8" fmla="*/ 36 w 36"/>
                  <a:gd name="T9" fmla="*/ 2 h 28"/>
                </a:gdLst>
                <a:ahLst/>
                <a:cxnLst>
                  <a:cxn ang="0">
                    <a:pos x="T0" y="T1"/>
                  </a:cxn>
                  <a:cxn ang="0">
                    <a:pos x="T2" y="T3"/>
                  </a:cxn>
                  <a:cxn ang="0">
                    <a:pos x="T4" y="T5"/>
                  </a:cxn>
                  <a:cxn ang="0">
                    <a:pos x="T6" y="T7"/>
                  </a:cxn>
                  <a:cxn ang="0">
                    <a:pos x="T8" y="T9"/>
                  </a:cxn>
                </a:cxnLst>
                <a:rect l="0" t="0" r="r" b="b"/>
                <a:pathLst>
                  <a:path w="36" h="28">
                    <a:moveTo>
                      <a:pt x="36" y="2"/>
                    </a:moveTo>
                    <a:lnTo>
                      <a:pt x="36" y="26"/>
                    </a:lnTo>
                    <a:lnTo>
                      <a:pt x="0" y="28"/>
                    </a:lnTo>
                    <a:lnTo>
                      <a:pt x="0" y="0"/>
                    </a:lnTo>
                    <a:lnTo>
                      <a:pt x="36" y="2"/>
                    </a:lnTo>
                    <a:close/>
                  </a:path>
                </a:pathLst>
              </a:custGeom>
              <a:grpFill/>
              <a:ln>
                <a:noFill/>
              </a:ln>
            </p:spPr>
            <p:txBody>
              <a:bodyPr vert="horz" wrap="square" lIns="91440" tIns="45720" rIns="91440" bIns="45720" numCol="1" anchor="t" anchorCtr="0" compatLnSpc="1"/>
              <a:lstStyle/>
              <a:p>
                <a:endParaRPr lang="zh-CN" altLang="en-US"/>
              </a:p>
            </p:txBody>
          </p:sp>
          <p:sp>
            <p:nvSpPr>
              <p:cNvPr id="714" name="Freeform 1362"/>
              <p:cNvSpPr/>
              <p:nvPr/>
            </p:nvSpPr>
            <p:spPr bwMode="auto">
              <a:xfrm>
                <a:off x="5424" y="1894"/>
                <a:ext cx="22" cy="20"/>
              </a:xfrm>
              <a:custGeom>
                <a:avLst/>
                <a:gdLst>
                  <a:gd name="T0" fmla="*/ 0 w 22"/>
                  <a:gd name="T1" fmla="*/ 0 h 20"/>
                  <a:gd name="T2" fmla="*/ 22 w 22"/>
                  <a:gd name="T3" fmla="*/ 0 h 20"/>
                  <a:gd name="T4" fmla="*/ 22 w 22"/>
                  <a:gd name="T5" fmla="*/ 18 h 20"/>
                  <a:gd name="T6" fmla="*/ 0 w 22"/>
                  <a:gd name="T7" fmla="*/ 20 h 20"/>
                  <a:gd name="T8" fmla="*/ 0 w 22"/>
                  <a:gd name="T9" fmla="*/ 0 h 20"/>
                </a:gdLst>
                <a:ahLst/>
                <a:cxnLst>
                  <a:cxn ang="0">
                    <a:pos x="T0" y="T1"/>
                  </a:cxn>
                  <a:cxn ang="0">
                    <a:pos x="T2" y="T3"/>
                  </a:cxn>
                  <a:cxn ang="0">
                    <a:pos x="T4" y="T5"/>
                  </a:cxn>
                  <a:cxn ang="0">
                    <a:pos x="T6" y="T7"/>
                  </a:cxn>
                  <a:cxn ang="0">
                    <a:pos x="T8" y="T9"/>
                  </a:cxn>
                </a:cxnLst>
                <a:rect l="0" t="0" r="r" b="b"/>
                <a:pathLst>
                  <a:path w="22" h="20">
                    <a:moveTo>
                      <a:pt x="0" y="0"/>
                    </a:moveTo>
                    <a:lnTo>
                      <a:pt x="22" y="0"/>
                    </a:lnTo>
                    <a:lnTo>
                      <a:pt x="22" y="18"/>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5" name="Freeform 1363"/>
              <p:cNvSpPr/>
              <p:nvPr/>
            </p:nvSpPr>
            <p:spPr bwMode="auto">
              <a:xfrm>
                <a:off x="5462" y="1894"/>
                <a:ext cx="12" cy="18"/>
              </a:xfrm>
              <a:custGeom>
                <a:avLst/>
                <a:gdLst>
                  <a:gd name="T0" fmla="*/ 12 w 12"/>
                  <a:gd name="T1" fmla="*/ 0 h 18"/>
                  <a:gd name="T2" fmla="*/ 12 w 12"/>
                  <a:gd name="T3" fmla="*/ 16 h 18"/>
                  <a:gd name="T4" fmla="*/ 0 w 12"/>
                  <a:gd name="T5" fmla="*/ 18 h 18"/>
                  <a:gd name="T6" fmla="*/ 0 w 12"/>
                  <a:gd name="T7" fmla="*/ 0 h 18"/>
                  <a:gd name="T8" fmla="*/ 12 w 12"/>
                  <a:gd name="T9" fmla="*/ 0 h 18"/>
                </a:gdLst>
                <a:ahLst/>
                <a:cxnLst>
                  <a:cxn ang="0">
                    <a:pos x="T0" y="T1"/>
                  </a:cxn>
                  <a:cxn ang="0">
                    <a:pos x="T2" y="T3"/>
                  </a:cxn>
                  <a:cxn ang="0">
                    <a:pos x="T4" y="T5"/>
                  </a:cxn>
                  <a:cxn ang="0">
                    <a:pos x="T6" y="T7"/>
                  </a:cxn>
                  <a:cxn ang="0">
                    <a:pos x="T8" y="T9"/>
                  </a:cxn>
                </a:cxnLst>
                <a:rect l="0" t="0" r="r" b="b"/>
                <a:pathLst>
                  <a:path w="12" h="18">
                    <a:moveTo>
                      <a:pt x="12" y="0"/>
                    </a:moveTo>
                    <a:lnTo>
                      <a:pt x="12" y="16"/>
                    </a:lnTo>
                    <a:lnTo>
                      <a:pt x="0" y="18"/>
                    </a:lnTo>
                    <a:lnTo>
                      <a:pt x="0" y="0"/>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16" name="Freeform 1364"/>
              <p:cNvSpPr/>
              <p:nvPr/>
            </p:nvSpPr>
            <p:spPr bwMode="auto">
              <a:xfrm>
                <a:off x="5320" y="1942"/>
                <a:ext cx="58" cy="39"/>
              </a:xfrm>
              <a:custGeom>
                <a:avLst/>
                <a:gdLst>
                  <a:gd name="T0" fmla="*/ 0 w 58"/>
                  <a:gd name="T1" fmla="*/ 6 h 39"/>
                  <a:gd name="T2" fmla="*/ 58 w 58"/>
                  <a:gd name="T3" fmla="*/ 0 h 39"/>
                  <a:gd name="T4" fmla="*/ 58 w 58"/>
                  <a:gd name="T5" fmla="*/ 27 h 39"/>
                  <a:gd name="T6" fmla="*/ 0 w 58"/>
                  <a:gd name="T7" fmla="*/ 39 h 39"/>
                  <a:gd name="T8" fmla="*/ 0 w 58"/>
                  <a:gd name="T9" fmla="*/ 6 h 39"/>
                </a:gdLst>
                <a:ahLst/>
                <a:cxnLst>
                  <a:cxn ang="0">
                    <a:pos x="T0" y="T1"/>
                  </a:cxn>
                  <a:cxn ang="0">
                    <a:pos x="T2" y="T3"/>
                  </a:cxn>
                  <a:cxn ang="0">
                    <a:pos x="T4" y="T5"/>
                  </a:cxn>
                  <a:cxn ang="0">
                    <a:pos x="T6" y="T7"/>
                  </a:cxn>
                  <a:cxn ang="0">
                    <a:pos x="T8" y="T9"/>
                  </a:cxn>
                </a:cxnLst>
                <a:rect l="0" t="0" r="r" b="b"/>
                <a:pathLst>
                  <a:path w="58" h="39">
                    <a:moveTo>
                      <a:pt x="0" y="6"/>
                    </a:moveTo>
                    <a:lnTo>
                      <a:pt x="58" y="0"/>
                    </a:lnTo>
                    <a:lnTo>
                      <a:pt x="58" y="27"/>
                    </a:lnTo>
                    <a:lnTo>
                      <a:pt x="0" y="39"/>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17" name="Freeform 1365"/>
              <p:cNvSpPr/>
              <p:nvPr/>
            </p:nvSpPr>
            <p:spPr bwMode="auto">
              <a:xfrm>
                <a:off x="5394" y="1938"/>
                <a:ext cx="14" cy="27"/>
              </a:xfrm>
              <a:custGeom>
                <a:avLst/>
                <a:gdLst>
                  <a:gd name="T0" fmla="*/ 14 w 14"/>
                  <a:gd name="T1" fmla="*/ 0 h 27"/>
                  <a:gd name="T2" fmla="*/ 14 w 14"/>
                  <a:gd name="T3" fmla="*/ 22 h 27"/>
                  <a:gd name="T4" fmla="*/ 0 w 14"/>
                  <a:gd name="T5" fmla="*/ 27 h 27"/>
                  <a:gd name="T6" fmla="*/ 0 w 14"/>
                  <a:gd name="T7" fmla="*/ 2 h 27"/>
                  <a:gd name="T8" fmla="*/ 14 w 14"/>
                  <a:gd name="T9" fmla="*/ 0 h 27"/>
                </a:gdLst>
                <a:ahLst/>
                <a:cxnLst>
                  <a:cxn ang="0">
                    <a:pos x="T0" y="T1"/>
                  </a:cxn>
                  <a:cxn ang="0">
                    <a:pos x="T2" y="T3"/>
                  </a:cxn>
                  <a:cxn ang="0">
                    <a:pos x="T4" y="T5"/>
                  </a:cxn>
                  <a:cxn ang="0">
                    <a:pos x="T6" y="T7"/>
                  </a:cxn>
                  <a:cxn ang="0">
                    <a:pos x="T8" y="T9"/>
                  </a:cxn>
                </a:cxnLst>
                <a:rect l="0" t="0" r="r" b="b"/>
                <a:pathLst>
                  <a:path w="14" h="27">
                    <a:moveTo>
                      <a:pt x="14" y="0"/>
                    </a:moveTo>
                    <a:lnTo>
                      <a:pt x="14" y="22"/>
                    </a:lnTo>
                    <a:lnTo>
                      <a:pt x="0" y="27"/>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18" name="Freeform 1366"/>
              <p:cNvSpPr/>
              <p:nvPr/>
            </p:nvSpPr>
            <p:spPr bwMode="auto">
              <a:xfrm>
                <a:off x="5422" y="1930"/>
                <a:ext cx="52" cy="28"/>
              </a:xfrm>
              <a:custGeom>
                <a:avLst/>
                <a:gdLst>
                  <a:gd name="T0" fmla="*/ 52 w 52"/>
                  <a:gd name="T1" fmla="*/ 0 h 28"/>
                  <a:gd name="T2" fmla="*/ 52 w 52"/>
                  <a:gd name="T3" fmla="*/ 16 h 28"/>
                  <a:gd name="T4" fmla="*/ 2 w 52"/>
                  <a:gd name="T5" fmla="*/ 28 h 28"/>
                  <a:gd name="T6" fmla="*/ 2 w 52"/>
                  <a:gd name="T7" fmla="*/ 8 h 28"/>
                  <a:gd name="T8" fmla="*/ 0 w 52"/>
                  <a:gd name="T9" fmla="*/ 6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6"/>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19" name="Freeform 1367"/>
              <p:cNvSpPr/>
              <p:nvPr/>
            </p:nvSpPr>
            <p:spPr bwMode="auto">
              <a:xfrm>
                <a:off x="5320" y="1997"/>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0" name="Freeform 1368"/>
              <p:cNvSpPr/>
              <p:nvPr/>
            </p:nvSpPr>
            <p:spPr bwMode="auto">
              <a:xfrm>
                <a:off x="5364" y="1987"/>
                <a:ext cx="30" cy="34"/>
              </a:xfrm>
              <a:custGeom>
                <a:avLst/>
                <a:gdLst>
                  <a:gd name="T0" fmla="*/ 30 w 30"/>
                  <a:gd name="T1" fmla="*/ 0 h 34"/>
                  <a:gd name="T2" fmla="*/ 30 w 30"/>
                  <a:gd name="T3" fmla="*/ 24 h 34"/>
                  <a:gd name="T4" fmla="*/ 0 w 30"/>
                  <a:gd name="T5" fmla="*/ 34 h 34"/>
                  <a:gd name="T6" fmla="*/ 0 w 30"/>
                  <a:gd name="T7" fmla="*/ 6 h 34"/>
                  <a:gd name="T8" fmla="*/ 30 w 30"/>
                  <a:gd name="T9" fmla="*/ 0 h 34"/>
                </a:gdLst>
                <a:ahLst/>
                <a:cxnLst>
                  <a:cxn ang="0">
                    <a:pos x="T0" y="T1"/>
                  </a:cxn>
                  <a:cxn ang="0">
                    <a:pos x="T2" y="T3"/>
                  </a:cxn>
                  <a:cxn ang="0">
                    <a:pos x="T4" y="T5"/>
                  </a:cxn>
                  <a:cxn ang="0">
                    <a:pos x="T6" y="T7"/>
                  </a:cxn>
                  <a:cxn ang="0">
                    <a:pos x="T8" y="T9"/>
                  </a:cxn>
                </a:cxnLst>
                <a:rect l="0" t="0" r="r" b="b"/>
                <a:pathLst>
                  <a:path w="30" h="34">
                    <a:moveTo>
                      <a:pt x="30" y="0"/>
                    </a:moveTo>
                    <a:lnTo>
                      <a:pt x="30" y="24"/>
                    </a:lnTo>
                    <a:lnTo>
                      <a:pt x="0" y="34"/>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21" name="Freeform 1369"/>
              <p:cNvSpPr/>
              <p:nvPr/>
            </p:nvSpPr>
            <p:spPr bwMode="auto">
              <a:xfrm>
                <a:off x="5424" y="1977"/>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722" name="Freeform 1370"/>
              <p:cNvSpPr/>
              <p:nvPr/>
            </p:nvSpPr>
            <p:spPr bwMode="auto">
              <a:xfrm>
                <a:off x="5460" y="1971"/>
                <a:ext cx="14" cy="20"/>
              </a:xfrm>
              <a:custGeom>
                <a:avLst/>
                <a:gdLst>
                  <a:gd name="T0" fmla="*/ 14 w 14"/>
                  <a:gd name="T1" fmla="*/ 0 h 20"/>
                  <a:gd name="T2" fmla="*/ 14 w 14"/>
                  <a:gd name="T3" fmla="*/ 14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4"/>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23" name="Freeform 1371"/>
              <p:cNvSpPr/>
              <p:nvPr/>
            </p:nvSpPr>
            <p:spPr bwMode="auto">
              <a:xfrm>
                <a:off x="5320" y="2055"/>
                <a:ext cx="22" cy="38"/>
              </a:xfrm>
              <a:custGeom>
                <a:avLst/>
                <a:gdLst>
                  <a:gd name="T0" fmla="*/ 0 w 22"/>
                  <a:gd name="T1" fmla="*/ 6 h 38"/>
                  <a:gd name="T2" fmla="*/ 22 w 22"/>
                  <a:gd name="T3" fmla="*/ 0 h 38"/>
                  <a:gd name="T4" fmla="*/ 22 w 22"/>
                  <a:gd name="T5" fmla="*/ 28 h 38"/>
                  <a:gd name="T6" fmla="*/ 0 w 22"/>
                  <a:gd name="T7" fmla="*/ 38 h 38"/>
                  <a:gd name="T8" fmla="*/ 0 w 22"/>
                  <a:gd name="T9" fmla="*/ 6 h 38"/>
                </a:gdLst>
                <a:ahLst/>
                <a:cxnLst>
                  <a:cxn ang="0">
                    <a:pos x="T0" y="T1"/>
                  </a:cxn>
                  <a:cxn ang="0">
                    <a:pos x="T2" y="T3"/>
                  </a:cxn>
                  <a:cxn ang="0">
                    <a:pos x="T4" y="T5"/>
                  </a:cxn>
                  <a:cxn ang="0">
                    <a:pos x="T6" y="T7"/>
                  </a:cxn>
                  <a:cxn ang="0">
                    <a:pos x="T8" y="T9"/>
                  </a:cxn>
                </a:cxnLst>
                <a:rect l="0" t="0" r="r" b="b"/>
                <a:pathLst>
                  <a:path w="22" h="38">
                    <a:moveTo>
                      <a:pt x="0" y="6"/>
                    </a:moveTo>
                    <a:lnTo>
                      <a:pt x="22" y="0"/>
                    </a:lnTo>
                    <a:lnTo>
                      <a:pt x="22"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4" name="Freeform 1372"/>
              <p:cNvSpPr/>
              <p:nvPr/>
            </p:nvSpPr>
            <p:spPr bwMode="auto">
              <a:xfrm>
                <a:off x="5358" y="2027"/>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725" name="Freeform 1373"/>
              <p:cNvSpPr/>
              <p:nvPr/>
            </p:nvSpPr>
            <p:spPr bwMode="auto">
              <a:xfrm>
                <a:off x="5436" y="2009"/>
                <a:ext cx="38" cy="32"/>
              </a:xfrm>
              <a:custGeom>
                <a:avLst/>
                <a:gdLst>
                  <a:gd name="T0" fmla="*/ 38 w 38"/>
                  <a:gd name="T1" fmla="*/ 0 h 32"/>
                  <a:gd name="T2" fmla="*/ 38 w 38"/>
                  <a:gd name="T3" fmla="*/ 16 h 32"/>
                  <a:gd name="T4" fmla="*/ 0 w 38"/>
                  <a:gd name="T5" fmla="*/ 32 h 32"/>
                  <a:gd name="T6" fmla="*/ 0 w 38"/>
                  <a:gd name="T7" fmla="*/ 12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2"/>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726" name="Freeform 1374"/>
              <p:cNvSpPr/>
              <p:nvPr/>
            </p:nvSpPr>
            <p:spPr bwMode="auto">
              <a:xfrm>
                <a:off x="5320" y="2097"/>
                <a:ext cx="42" cy="50"/>
              </a:xfrm>
              <a:custGeom>
                <a:avLst/>
                <a:gdLst>
                  <a:gd name="T0" fmla="*/ 0 w 42"/>
                  <a:gd name="T1" fmla="*/ 20 h 50"/>
                  <a:gd name="T2" fmla="*/ 42 w 42"/>
                  <a:gd name="T3" fmla="*/ 0 h 50"/>
                  <a:gd name="T4" fmla="*/ 42 w 42"/>
                  <a:gd name="T5" fmla="*/ 28 h 50"/>
                  <a:gd name="T6" fmla="*/ 0 w 42"/>
                  <a:gd name="T7" fmla="*/ 50 h 50"/>
                  <a:gd name="T8" fmla="*/ 0 w 42"/>
                  <a:gd name="T9" fmla="*/ 20 h 50"/>
                </a:gdLst>
                <a:ahLst/>
                <a:cxnLst>
                  <a:cxn ang="0">
                    <a:pos x="T0" y="T1"/>
                  </a:cxn>
                  <a:cxn ang="0">
                    <a:pos x="T2" y="T3"/>
                  </a:cxn>
                  <a:cxn ang="0">
                    <a:pos x="T4" y="T5"/>
                  </a:cxn>
                  <a:cxn ang="0">
                    <a:pos x="T6" y="T7"/>
                  </a:cxn>
                  <a:cxn ang="0">
                    <a:pos x="T8" y="T9"/>
                  </a:cxn>
                </a:cxnLst>
                <a:rect l="0" t="0" r="r" b="b"/>
                <a:pathLst>
                  <a:path w="42" h="50">
                    <a:moveTo>
                      <a:pt x="0" y="20"/>
                    </a:moveTo>
                    <a:lnTo>
                      <a:pt x="42" y="0"/>
                    </a:lnTo>
                    <a:lnTo>
                      <a:pt x="42" y="28"/>
                    </a:lnTo>
                    <a:lnTo>
                      <a:pt x="0" y="50"/>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727" name="Freeform 1375"/>
              <p:cNvSpPr/>
              <p:nvPr/>
            </p:nvSpPr>
            <p:spPr bwMode="auto">
              <a:xfrm>
                <a:off x="5392" y="2063"/>
                <a:ext cx="50" cy="46"/>
              </a:xfrm>
              <a:custGeom>
                <a:avLst/>
                <a:gdLst>
                  <a:gd name="T0" fmla="*/ 0 w 50"/>
                  <a:gd name="T1" fmla="*/ 22 h 46"/>
                  <a:gd name="T2" fmla="*/ 50 w 50"/>
                  <a:gd name="T3" fmla="*/ 0 h 46"/>
                  <a:gd name="T4" fmla="*/ 50 w 50"/>
                  <a:gd name="T5" fmla="*/ 20 h 46"/>
                  <a:gd name="T6" fmla="*/ 0 w 50"/>
                  <a:gd name="T7" fmla="*/ 46 h 46"/>
                  <a:gd name="T8" fmla="*/ 0 w 50"/>
                  <a:gd name="T9" fmla="*/ 22 h 46"/>
                </a:gdLst>
                <a:ahLst/>
                <a:cxnLst>
                  <a:cxn ang="0">
                    <a:pos x="T0" y="T1"/>
                  </a:cxn>
                  <a:cxn ang="0">
                    <a:pos x="T2" y="T3"/>
                  </a:cxn>
                  <a:cxn ang="0">
                    <a:pos x="T4" y="T5"/>
                  </a:cxn>
                  <a:cxn ang="0">
                    <a:pos x="T6" y="T7"/>
                  </a:cxn>
                  <a:cxn ang="0">
                    <a:pos x="T8" y="T9"/>
                  </a:cxn>
                </a:cxnLst>
                <a:rect l="0" t="0" r="r" b="b"/>
                <a:pathLst>
                  <a:path w="50" h="46">
                    <a:moveTo>
                      <a:pt x="0" y="22"/>
                    </a:moveTo>
                    <a:lnTo>
                      <a:pt x="50" y="0"/>
                    </a:lnTo>
                    <a:lnTo>
                      <a:pt x="50" y="20"/>
                    </a:lnTo>
                    <a:lnTo>
                      <a:pt x="0" y="46"/>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28" name="Freeform 1376"/>
              <p:cNvSpPr/>
              <p:nvPr/>
            </p:nvSpPr>
            <p:spPr bwMode="auto">
              <a:xfrm>
                <a:off x="5456" y="2049"/>
                <a:ext cx="18" cy="26"/>
              </a:xfrm>
              <a:custGeom>
                <a:avLst/>
                <a:gdLst>
                  <a:gd name="T0" fmla="*/ 18 w 18"/>
                  <a:gd name="T1" fmla="*/ 0 h 26"/>
                  <a:gd name="T2" fmla="*/ 18 w 18"/>
                  <a:gd name="T3" fmla="*/ 16 h 26"/>
                  <a:gd name="T4" fmla="*/ 0 w 18"/>
                  <a:gd name="T5" fmla="*/ 26 h 26"/>
                  <a:gd name="T6" fmla="*/ 0 w 18"/>
                  <a:gd name="T7" fmla="*/ 8 h 26"/>
                  <a:gd name="T8" fmla="*/ 18 w 18"/>
                  <a:gd name="T9" fmla="*/ 0 h 26"/>
                </a:gdLst>
                <a:ahLst/>
                <a:cxnLst>
                  <a:cxn ang="0">
                    <a:pos x="T0" y="T1"/>
                  </a:cxn>
                  <a:cxn ang="0">
                    <a:pos x="T2" y="T3"/>
                  </a:cxn>
                  <a:cxn ang="0">
                    <a:pos x="T4" y="T5"/>
                  </a:cxn>
                  <a:cxn ang="0">
                    <a:pos x="T6" y="T7"/>
                  </a:cxn>
                  <a:cxn ang="0">
                    <a:pos x="T8" y="T9"/>
                  </a:cxn>
                </a:cxnLst>
                <a:rect l="0" t="0" r="r" b="b"/>
                <a:pathLst>
                  <a:path w="18" h="26">
                    <a:moveTo>
                      <a:pt x="18" y="0"/>
                    </a:moveTo>
                    <a:lnTo>
                      <a:pt x="18" y="16"/>
                    </a:lnTo>
                    <a:lnTo>
                      <a:pt x="0" y="26"/>
                    </a:lnTo>
                    <a:lnTo>
                      <a:pt x="0" y="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729" name="Freeform 1377"/>
              <p:cNvSpPr/>
              <p:nvPr/>
            </p:nvSpPr>
            <p:spPr bwMode="auto">
              <a:xfrm>
                <a:off x="5320" y="2159"/>
                <a:ext cx="24" cy="44"/>
              </a:xfrm>
              <a:custGeom>
                <a:avLst/>
                <a:gdLst>
                  <a:gd name="T0" fmla="*/ 0 w 24"/>
                  <a:gd name="T1" fmla="*/ 14 h 44"/>
                  <a:gd name="T2" fmla="*/ 24 w 24"/>
                  <a:gd name="T3" fmla="*/ 0 h 44"/>
                  <a:gd name="T4" fmla="*/ 24 w 24"/>
                  <a:gd name="T5" fmla="*/ 30 h 44"/>
                  <a:gd name="T6" fmla="*/ 0 w 24"/>
                  <a:gd name="T7" fmla="*/ 44 h 44"/>
                  <a:gd name="T8" fmla="*/ 0 w 24"/>
                  <a:gd name="T9" fmla="*/ 14 h 44"/>
                </a:gdLst>
                <a:ahLst/>
                <a:cxnLst>
                  <a:cxn ang="0">
                    <a:pos x="T0" y="T1"/>
                  </a:cxn>
                  <a:cxn ang="0">
                    <a:pos x="T2" y="T3"/>
                  </a:cxn>
                  <a:cxn ang="0">
                    <a:pos x="T4" y="T5"/>
                  </a:cxn>
                  <a:cxn ang="0">
                    <a:pos x="T6" y="T7"/>
                  </a:cxn>
                  <a:cxn ang="0">
                    <a:pos x="T8" y="T9"/>
                  </a:cxn>
                </a:cxnLst>
                <a:rect l="0" t="0" r="r" b="b"/>
                <a:pathLst>
                  <a:path w="24" h="44">
                    <a:moveTo>
                      <a:pt x="0" y="14"/>
                    </a:moveTo>
                    <a:lnTo>
                      <a:pt x="24" y="0"/>
                    </a:lnTo>
                    <a:lnTo>
                      <a:pt x="24" y="30"/>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30" name="Freeform 1378"/>
              <p:cNvSpPr/>
              <p:nvPr/>
            </p:nvSpPr>
            <p:spPr bwMode="auto">
              <a:xfrm>
                <a:off x="5360" y="2133"/>
                <a:ext cx="34" cy="46"/>
              </a:xfrm>
              <a:custGeom>
                <a:avLst/>
                <a:gdLst>
                  <a:gd name="T0" fmla="*/ 34 w 34"/>
                  <a:gd name="T1" fmla="*/ 0 h 46"/>
                  <a:gd name="T2" fmla="*/ 34 w 34"/>
                  <a:gd name="T3" fmla="*/ 24 h 46"/>
                  <a:gd name="T4" fmla="*/ 0 w 34"/>
                  <a:gd name="T5" fmla="*/ 46 h 46"/>
                  <a:gd name="T6" fmla="*/ 0 w 34"/>
                  <a:gd name="T7" fmla="*/ 18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4"/>
                    </a:lnTo>
                    <a:lnTo>
                      <a:pt x="0" y="46"/>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1" name="Freeform 1379"/>
              <p:cNvSpPr/>
              <p:nvPr/>
            </p:nvSpPr>
            <p:spPr bwMode="auto">
              <a:xfrm>
                <a:off x="5420" y="2113"/>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32" name="Freeform 1380"/>
              <p:cNvSpPr/>
              <p:nvPr/>
            </p:nvSpPr>
            <p:spPr bwMode="auto">
              <a:xfrm>
                <a:off x="5446" y="2091"/>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33" name="Freeform 1381"/>
              <p:cNvSpPr/>
              <p:nvPr/>
            </p:nvSpPr>
            <p:spPr bwMode="auto">
              <a:xfrm>
                <a:off x="5320" y="2201"/>
                <a:ext cx="40" cy="54"/>
              </a:xfrm>
              <a:custGeom>
                <a:avLst/>
                <a:gdLst>
                  <a:gd name="T0" fmla="*/ 0 w 40"/>
                  <a:gd name="T1" fmla="*/ 22 h 54"/>
                  <a:gd name="T2" fmla="*/ 40 w 40"/>
                  <a:gd name="T3" fmla="*/ 0 h 54"/>
                  <a:gd name="T4" fmla="*/ 40 w 40"/>
                  <a:gd name="T5" fmla="*/ 26 h 54"/>
                  <a:gd name="T6" fmla="*/ 0 w 40"/>
                  <a:gd name="T7" fmla="*/ 54 h 54"/>
                  <a:gd name="T8" fmla="*/ 0 w 40"/>
                  <a:gd name="T9" fmla="*/ 22 h 54"/>
                </a:gdLst>
                <a:ahLst/>
                <a:cxnLst>
                  <a:cxn ang="0">
                    <a:pos x="T0" y="T1"/>
                  </a:cxn>
                  <a:cxn ang="0">
                    <a:pos x="T2" y="T3"/>
                  </a:cxn>
                  <a:cxn ang="0">
                    <a:pos x="T4" y="T5"/>
                  </a:cxn>
                  <a:cxn ang="0">
                    <a:pos x="T6" y="T7"/>
                  </a:cxn>
                  <a:cxn ang="0">
                    <a:pos x="T8" y="T9"/>
                  </a:cxn>
                </a:cxnLst>
                <a:rect l="0" t="0" r="r" b="b"/>
                <a:pathLst>
                  <a:path w="40" h="54">
                    <a:moveTo>
                      <a:pt x="0" y="22"/>
                    </a:moveTo>
                    <a:lnTo>
                      <a:pt x="40" y="0"/>
                    </a:lnTo>
                    <a:lnTo>
                      <a:pt x="40" y="26"/>
                    </a:lnTo>
                    <a:lnTo>
                      <a:pt x="0" y="54"/>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34" name="Freeform 1382"/>
              <p:cNvSpPr/>
              <p:nvPr/>
            </p:nvSpPr>
            <p:spPr bwMode="auto">
              <a:xfrm>
                <a:off x="5374" y="2171"/>
                <a:ext cx="34" cy="46"/>
              </a:xfrm>
              <a:custGeom>
                <a:avLst/>
                <a:gdLst>
                  <a:gd name="T0" fmla="*/ 34 w 34"/>
                  <a:gd name="T1" fmla="*/ 0 h 46"/>
                  <a:gd name="T2" fmla="*/ 34 w 34"/>
                  <a:gd name="T3" fmla="*/ 22 h 46"/>
                  <a:gd name="T4" fmla="*/ 0 w 34"/>
                  <a:gd name="T5" fmla="*/ 46 h 46"/>
                  <a:gd name="T6" fmla="*/ 0 w 34"/>
                  <a:gd name="T7" fmla="*/ 20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2"/>
                    </a:lnTo>
                    <a:lnTo>
                      <a:pt x="0" y="46"/>
                    </a:lnTo>
                    <a:lnTo>
                      <a:pt x="0" y="20"/>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5" name="Freeform 1383"/>
              <p:cNvSpPr/>
              <p:nvPr/>
            </p:nvSpPr>
            <p:spPr bwMode="auto">
              <a:xfrm>
                <a:off x="5424" y="2133"/>
                <a:ext cx="50" cy="50"/>
              </a:xfrm>
              <a:custGeom>
                <a:avLst/>
                <a:gdLst>
                  <a:gd name="T0" fmla="*/ 50 w 50"/>
                  <a:gd name="T1" fmla="*/ 0 h 50"/>
                  <a:gd name="T2" fmla="*/ 50 w 50"/>
                  <a:gd name="T3" fmla="*/ 16 h 50"/>
                  <a:gd name="T4" fmla="*/ 0 w 50"/>
                  <a:gd name="T5" fmla="*/ 50 h 50"/>
                  <a:gd name="T6" fmla="*/ 0 w 50"/>
                  <a:gd name="T7" fmla="*/ 30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30"/>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736" name="Freeform 1384"/>
              <p:cNvSpPr/>
              <p:nvPr/>
            </p:nvSpPr>
            <p:spPr bwMode="auto">
              <a:xfrm>
                <a:off x="5320" y="2259"/>
                <a:ext cx="22" cy="46"/>
              </a:xfrm>
              <a:custGeom>
                <a:avLst/>
                <a:gdLst>
                  <a:gd name="T0" fmla="*/ 0 w 22"/>
                  <a:gd name="T1" fmla="*/ 16 h 46"/>
                  <a:gd name="T2" fmla="*/ 22 w 22"/>
                  <a:gd name="T3" fmla="*/ 0 h 46"/>
                  <a:gd name="T4" fmla="*/ 22 w 22"/>
                  <a:gd name="T5" fmla="*/ 30 h 46"/>
                  <a:gd name="T6" fmla="*/ 0 w 22"/>
                  <a:gd name="T7" fmla="*/ 46 h 46"/>
                  <a:gd name="T8" fmla="*/ 0 w 22"/>
                  <a:gd name="T9" fmla="*/ 16 h 46"/>
                </a:gdLst>
                <a:ahLst/>
                <a:cxnLst>
                  <a:cxn ang="0">
                    <a:pos x="T0" y="T1"/>
                  </a:cxn>
                  <a:cxn ang="0">
                    <a:pos x="T2" y="T3"/>
                  </a:cxn>
                  <a:cxn ang="0">
                    <a:pos x="T4" y="T5"/>
                  </a:cxn>
                  <a:cxn ang="0">
                    <a:pos x="T6" y="T7"/>
                  </a:cxn>
                  <a:cxn ang="0">
                    <a:pos x="T8" y="T9"/>
                  </a:cxn>
                </a:cxnLst>
                <a:rect l="0" t="0" r="r" b="b"/>
                <a:pathLst>
                  <a:path w="22" h="46">
                    <a:moveTo>
                      <a:pt x="0" y="16"/>
                    </a:moveTo>
                    <a:lnTo>
                      <a:pt x="22" y="0"/>
                    </a:lnTo>
                    <a:lnTo>
                      <a:pt x="22" y="30"/>
                    </a:lnTo>
                    <a:lnTo>
                      <a:pt x="0" y="46"/>
                    </a:lnTo>
                    <a:lnTo>
                      <a:pt x="0" y="16"/>
                    </a:lnTo>
                    <a:close/>
                  </a:path>
                </a:pathLst>
              </a:custGeom>
              <a:grpFill/>
              <a:ln>
                <a:noFill/>
              </a:ln>
            </p:spPr>
            <p:txBody>
              <a:bodyPr vert="horz" wrap="square" lIns="91440" tIns="45720" rIns="91440" bIns="45720" numCol="1" anchor="t" anchorCtr="0" compatLnSpc="1"/>
              <a:lstStyle/>
              <a:p>
                <a:endParaRPr lang="zh-CN" altLang="en-US"/>
              </a:p>
            </p:txBody>
          </p:sp>
          <p:sp>
            <p:nvSpPr>
              <p:cNvPr id="737" name="Freeform 1385"/>
              <p:cNvSpPr/>
              <p:nvPr/>
            </p:nvSpPr>
            <p:spPr bwMode="auto">
              <a:xfrm>
                <a:off x="5358" y="2195"/>
                <a:ext cx="82" cy="82"/>
              </a:xfrm>
              <a:custGeom>
                <a:avLst/>
                <a:gdLst>
                  <a:gd name="T0" fmla="*/ 82 w 82"/>
                  <a:gd name="T1" fmla="*/ 0 h 82"/>
                  <a:gd name="T2" fmla="*/ 82 w 82"/>
                  <a:gd name="T3" fmla="*/ 20 h 82"/>
                  <a:gd name="T4" fmla="*/ 0 w 82"/>
                  <a:gd name="T5" fmla="*/ 82 h 82"/>
                  <a:gd name="T6" fmla="*/ 0 w 82"/>
                  <a:gd name="T7" fmla="*/ 54 h 82"/>
                  <a:gd name="T8" fmla="*/ 82 w 82"/>
                  <a:gd name="T9" fmla="*/ 0 h 82"/>
                </a:gdLst>
                <a:ahLst/>
                <a:cxnLst>
                  <a:cxn ang="0">
                    <a:pos x="T0" y="T1"/>
                  </a:cxn>
                  <a:cxn ang="0">
                    <a:pos x="T2" y="T3"/>
                  </a:cxn>
                  <a:cxn ang="0">
                    <a:pos x="T4" y="T5"/>
                  </a:cxn>
                  <a:cxn ang="0">
                    <a:pos x="T6" y="T7"/>
                  </a:cxn>
                  <a:cxn ang="0">
                    <a:pos x="T8" y="T9"/>
                  </a:cxn>
                </a:cxnLst>
                <a:rect l="0" t="0" r="r" b="b"/>
                <a:pathLst>
                  <a:path w="82" h="82">
                    <a:moveTo>
                      <a:pt x="82" y="0"/>
                    </a:moveTo>
                    <a:lnTo>
                      <a:pt x="82" y="20"/>
                    </a:lnTo>
                    <a:lnTo>
                      <a:pt x="0" y="82"/>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738" name="Freeform 1386"/>
              <p:cNvSpPr/>
              <p:nvPr/>
            </p:nvSpPr>
            <p:spPr bwMode="auto">
              <a:xfrm>
                <a:off x="5454" y="2173"/>
                <a:ext cx="20" cy="30"/>
              </a:xfrm>
              <a:custGeom>
                <a:avLst/>
                <a:gdLst>
                  <a:gd name="T0" fmla="*/ 20 w 20"/>
                  <a:gd name="T1" fmla="*/ 0 h 30"/>
                  <a:gd name="T2" fmla="*/ 20 w 20"/>
                  <a:gd name="T3" fmla="*/ 16 h 30"/>
                  <a:gd name="T4" fmla="*/ 0 w 20"/>
                  <a:gd name="T5" fmla="*/ 30 h 30"/>
                  <a:gd name="T6" fmla="*/ 0 w 20"/>
                  <a:gd name="T7" fmla="*/ 12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2"/>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39" name="Freeform 1387"/>
              <p:cNvSpPr/>
              <p:nvPr/>
            </p:nvSpPr>
            <p:spPr bwMode="auto">
              <a:xfrm>
                <a:off x="5392" y="2259"/>
                <a:ext cx="20" cy="38"/>
              </a:xfrm>
              <a:custGeom>
                <a:avLst/>
                <a:gdLst>
                  <a:gd name="T0" fmla="*/ 20 w 20"/>
                  <a:gd name="T1" fmla="*/ 0 h 38"/>
                  <a:gd name="T2" fmla="*/ 20 w 20"/>
                  <a:gd name="T3" fmla="*/ 22 h 38"/>
                  <a:gd name="T4" fmla="*/ 0 w 20"/>
                  <a:gd name="T5" fmla="*/ 38 h 38"/>
                  <a:gd name="T6" fmla="*/ 0 w 20"/>
                  <a:gd name="T7" fmla="*/ 14 h 38"/>
                  <a:gd name="T8" fmla="*/ 20 w 20"/>
                  <a:gd name="T9" fmla="*/ 0 h 38"/>
                </a:gdLst>
                <a:ahLst/>
                <a:cxnLst>
                  <a:cxn ang="0">
                    <a:pos x="T0" y="T1"/>
                  </a:cxn>
                  <a:cxn ang="0">
                    <a:pos x="T2" y="T3"/>
                  </a:cxn>
                  <a:cxn ang="0">
                    <a:pos x="T4" y="T5"/>
                  </a:cxn>
                  <a:cxn ang="0">
                    <a:pos x="T6" y="T7"/>
                  </a:cxn>
                  <a:cxn ang="0">
                    <a:pos x="T8" y="T9"/>
                  </a:cxn>
                </a:cxnLst>
                <a:rect l="0" t="0" r="r" b="b"/>
                <a:pathLst>
                  <a:path w="20" h="38">
                    <a:moveTo>
                      <a:pt x="20" y="0"/>
                    </a:moveTo>
                    <a:lnTo>
                      <a:pt x="20" y="22"/>
                    </a:lnTo>
                    <a:lnTo>
                      <a:pt x="0" y="38"/>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0" name="Freeform 1388"/>
              <p:cNvSpPr/>
              <p:nvPr/>
            </p:nvSpPr>
            <p:spPr bwMode="auto">
              <a:xfrm>
                <a:off x="5454" y="2215"/>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1" name="Freeform 1389"/>
              <p:cNvSpPr/>
              <p:nvPr/>
            </p:nvSpPr>
            <p:spPr bwMode="auto">
              <a:xfrm>
                <a:off x="5320" y="2349"/>
                <a:ext cx="32" cy="56"/>
              </a:xfrm>
              <a:custGeom>
                <a:avLst/>
                <a:gdLst>
                  <a:gd name="T0" fmla="*/ 0 w 32"/>
                  <a:gd name="T1" fmla="*/ 26 h 56"/>
                  <a:gd name="T2" fmla="*/ 32 w 32"/>
                  <a:gd name="T3" fmla="*/ 0 h 56"/>
                  <a:gd name="T4" fmla="*/ 32 w 32"/>
                  <a:gd name="T5" fmla="*/ 28 h 56"/>
                  <a:gd name="T6" fmla="*/ 0 w 32"/>
                  <a:gd name="T7" fmla="*/ 56 h 56"/>
                  <a:gd name="T8" fmla="*/ 0 w 32"/>
                  <a:gd name="T9" fmla="*/ 26 h 56"/>
                </a:gdLst>
                <a:ahLst/>
                <a:cxnLst>
                  <a:cxn ang="0">
                    <a:pos x="T0" y="T1"/>
                  </a:cxn>
                  <a:cxn ang="0">
                    <a:pos x="T2" y="T3"/>
                  </a:cxn>
                  <a:cxn ang="0">
                    <a:pos x="T4" y="T5"/>
                  </a:cxn>
                  <a:cxn ang="0">
                    <a:pos x="T6" y="T7"/>
                  </a:cxn>
                  <a:cxn ang="0">
                    <a:pos x="T8" y="T9"/>
                  </a:cxn>
                </a:cxnLst>
                <a:rect l="0" t="0" r="r" b="b"/>
                <a:pathLst>
                  <a:path w="32" h="56">
                    <a:moveTo>
                      <a:pt x="0" y="26"/>
                    </a:moveTo>
                    <a:lnTo>
                      <a:pt x="32" y="0"/>
                    </a:lnTo>
                    <a:lnTo>
                      <a:pt x="32"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42" name="Freeform 1390"/>
              <p:cNvSpPr/>
              <p:nvPr/>
            </p:nvSpPr>
            <p:spPr bwMode="auto">
              <a:xfrm>
                <a:off x="5366" y="2293"/>
                <a:ext cx="58" cy="70"/>
              </a:xfrm>
              <a:custGeom>
                <a:avLst/>
                <a:gdLst>
                  <a:gd name="T0" fmla="*/ 58 w 58"/>
                  <a:gd name="T1" fmla="*/ 0 h 70"/>
                  <a:gd name="T2" fmla="*/ 58 w 58"/>
                  <a:gd name="T3" fmla="*/ 20 h 70"/>
                  <a:gd name="T4" fmla="*/ 0 w 58"/>
                  <a:gd name="T5" fmla="*/ 70 h 70"/>
                  <a:gd name="T6" fmla="*/ 0 w 58"/>
                  <a:gd name="T7" fmla="*/ 44 h 70"/>
                  <a:gd name="T8" fmla="*/ 58 w 58"/>
                  <a:gd name="T9" fmla="*/ 0 h 70"/>
                </a:gdLst>
                <a:ahLst/>
                <a:cxnLst>
                  <a:cxn ang="0">
                    <a:pos x="T0" y="T1"/>
                  </a:cxn>
                  <a:cxn ang="0">
                    <a:pos x="T2" y="T3"/>
                  </a:cxn>
                  <a:cxn ang="0">
                    <a:pos x="T4" y="T5"/>
                  </a:cxn>
                  <a:cxn ang="0">
                    <a:pos x="T6" y="T7"/>
                  </a:cxn>
                  <a:cxn ang="0">
                    <a:pos x="T8" y="T9"/>
                  </a:cxn>
                </a:cxnLst>
                <a:rect l="0" t="0" r="r" b="b"/>
                <a:pathLst>
                  <a:path w="58" h="70">
                    <a:moveTo>
                      <a:pt x="58" y="0"/>
                    </a:moveTo>
                    <a:lnTo>
                      <a:pt x="58" y="20"/>
                    </a:lnTo>
                    <a:lnTo>
                      <a:pt x="0" y="70"/>
                    </a:lnTo>
                    <a:lnTo>
                      <a:pt x="0" y="4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743" name="Freeform 1391"/>
              <p:cNvSpPr/>
              <p:nvPr/>
            </p:nvSpPr>
            <p:spPr bwMode="auto">
              <a:xfrm>
                <a:off x="5440" y="2255"/>
                <a:ext cx="34" cy="46"/>
              </a:xfrm>
              <a:custGeom>
                <a:avLst/>
                <a:gdLst>
                  <a:gd name="T0" fmla="*/ 34 w 34"/>
                  <a:gd name="T1" fmla="*/ 0 h 46"/>
                  <a:gd name="T2" fmla="*/ 34 w 34"/>
                  <a:gd name="T3" fmla="*/ 14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4"/>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44" name="Freeform 1392"/>
              <p:cNvSpPr/>
              <p:nvPr/>
            </p:nvSpPr>
            <p:spPr bwMode="auto">
              <a:xfrm>
                <a:off x="5320" y="2409"/>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5" name="Freeform 1393"/>
              <p:cNvSpPr/>
              <p:nvPr/>
            </p:nvSpPr>
            <p:spPr bwMode="auto">
              <a:xfrm>
                <a:off x="5352" y="2351"/>
                <a:ext cx="54" cy="74"/>
              </a:xfrm>
              <a:custGeom>
                <a:avLst/>
                <a:gdLst>
                  <a:gd name="T0" fmla="*/ 54 w 54"/>
                  <a:gd name="T1" fmla="*/ 0 h 74"/>
                  <a:gd name="T2" fmla="*/ 54 w 54"/>
                  <a:gd name="T3" fmla="*/ 22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2"/>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746" name="Freeform 1394"/>
              <p:cNvSpPr/>
              <p:nvPr/>
            </p:nvSpPr>
            <p:spPr bwMode="auto">
              <a:xfrm>
                <a:off x="5422" y="2295"/>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47" name="Freeform 1395"/>
              <p:cNvSpPr/>
              <p:nvPr/>
            </p:nvSpPr>
            <p:spPr bwMode="auto">
              <a:xfrm>
                <a:off x="5320" y="2443"/>
                <a:ext cx="38" cy="64"/>
              </a:xfrm>
              <a:custGeom>
                <a:avLst/>
                <a:gdLst>
                  <a:gd name="T0" fmla="*/ 0 w 38"/>
                  <a:gd name="T1" fmla="*/ 34 h 64"/>
                  <a:gd name="T2" fmla="*/ 38 w 38"/>
                  <a:gd name="T3" fmla="*/ 0 h 64"/>
                  <a:gd name="T4" fmla="*/ 38 w 38"/>
                  <a:gd name="T5" fmla="*/ 28 h 64"/>
                  <a:gd name="T6" fmla="*/ 0 w 38"/>
                  <a:gd name="T7" fmla="*/ 64 h 64"/>
                  <a:gd name="T8" fmla="*/ 0 w 38"/>
                  <a:gd name="T9" fmla="*/ 34 h 64"/>
                </a:gdLst>
                <a:ahLst/>
                <a:cxnLst>
                  <a:cxn ang="0">
                    <a:pos x="T0" y="T1"/>
                  </a:cxn>
                  <a:cxn ang="0">
                    <a:pos x="T2" y="T3"/>
                  </a:cxn>
                  <a:cxn ang="0">
                    <a:pos x="T4" y="T5"/>
                  </a:cxn>
                  <a:cxn ang="0">
                    <a:pos x="T6" y="T7"/>
                  </a:cxn>
                  <a:cxn ang="0">
                    <a:pos x="T8" y="T9"/>
                  </a:cxn>
                </a:cxnLst>
                <a:rect l="0" t="0" r="r" b="b"/>
                <a:pathLst>
                  <a:path w="38" h="64">
                    <a:moveTo>
                      <a:pt x="0" y="34"/>
                    </a:moveTo>
                    <a:lnTo>
                      <a:pt x="38" y="0"/>
                    </a:lnTo>
                    <a:lnTo>
                      <a:pt x="38" y="28"/>
                    </a:lnTo>
                    <a:lnTo>
                      <a:pt x="0" y="64"/>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748" name="Freeform 1396"/>
              <p:cNvSpPr/>
              <p:nvPr/>
            </p:nvSpPr>
            <p:spPr bwMode="auto">
              <a:xfrm>
                <a:off x="5372" y="2415"/>
                <a:ext cx="16" cy="40"/>
              </a:xfrm>
              <a:custGeom>
                <a:avLst/>
                <a:gdLst>
                  <a:gd name="T0" fmla="*/ 0 w 16"/>
                  <a:gd name="T1" fmla="*/ 14 h 40"/>
                  <a:gd name="T2" fmla="*/ 16 w 16"/>
                  <a:gd name="T3" fmla="*/ 0 h 40"/>
                  <a:gd name="T4" fmla="*/ 16 w 16"/>
                  <a:gd name="T5" fmla="*/ 24 h 40"/>
                  <a:gd name="T6" fmla="*/ 0 w 16"/>
                  <a:gd name="T7" fmla="*/ 40 h 40"/>
                  <a:gd name="T8" fmla="*/ 0 w 16"/>
                  <a:gd name="T9" fmla="*/ 14 h 40"/>
                </a:gdLst>
                <a:ahLst/>
                <a:cxnLst>
                  <a:cxn ang="0">
                    <a:pos x="T0" y="T1"/>
                  </a:cxn>
                  <a:cxn ang="0">
                    <a:pos x="T2" y="T3"/>
                  </a:cxn>
                  <a:cxn ang="0">
                    <a:pos x="T4" y="T5"/>
                  </a:cxn>
                  <a:cxn ang="0">
                    <a:pos x="T6" y="T7"/>
                  </a:cxn>
                  <a:cxn ang="0">
                    <a:pos x="T8" y="T9"/>
                  </a:cxn>
                </a:cxnLst>
                <a:rect l="0" t="0" r="r" b="b"/>
                <a:pathLst>
                  <a:path w="16" h="40">
                    <a:moveTo>
                      <a:pt x="0" y="14"/>
                    </a:moveTo>
                    <a:lnTo>
                      <a:pt x="16" y="0"/>
                    </a:lnTo>
                    <a:lnTo>
                      <a:pt x="16" y="24"/>
                    </a:lnTo>
                    <a:lnTo>
                      <a:pt x="0" y="40"/>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9" name="Freeform 1397"/>
              <p:cNvSpPr/>
              <p:nvPr/>
            </p:nvSpPr>
            <p:spPr bwMode="auto">
              <a:xfrm>
                <a:off x="5402" y="2375"/>
                <a:ext cx="30" cy="50"/>
              </a:xfrm>
              <a:custGeom>
                <a:avLst/>
                <a:gdLst>
                  <a:gd name="T0" fmla="*/ 30 w 30"/>
                  <a:gd name="T1" fmla="*/ 0 h 50"/>
                  <a:gd name="T2" fmla="*/ 30 w 30"/>
                  <a:gd name="T3" fmla="*/ 20 h 50"/>
                  <a:gd name="T4" fmla="*/ 0 w 30"/>
                  <a:gd name="T5" fmla="*/ 50 h 50"/>
                  <a:gd name="T6" fmla="*/ 0 w 30"/>
                  <a:gd name="T7" fmla="*/ 26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50" name="Freeform 1398"/>
              <p:cNvSpPr/>
              <p:nvPr/>
            </p:nvSpPr>
            <p:spPr bwMode="auto">
              <a:xfrm>
                <a:off x="5446" y="2337"/>
                <a:ext cx="28" cy="44"/>
              </a:xfrm>
              <a:custGeom>
                <a:avLst/>
                <a:gdLst>
                  <a:gd name="T0" fmla="*/ 28 w 28"/>
                  <a:gd name="T1" fmla="*/ 0 h 44"/>
                  <a:gd name="T2" fmla="*/ 28 w 28"/>
                  <a:gd name="T3" fmla="*/ 16 h 44"/>
                  <a:gd name="T4" fmla="*/ 0 w 28"/>
                  <a:gd name="T5" fmla="*/ 44 h 44"/>
                  <a:gd name="T6" fmla="*/ 0 w 28"/>
                  <a:gd name="T7" fmla="*/ 24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51" name="Freeform 1399"/>
              <p:cNvSpPr/>
              <p:nvPr/>
            </p:nvSpPr>
            <p:spPr bwMode="auto">
              <a:xfrm>
                <a:off x="5320" y="2499"/>
                <a:ext cx="26" cy="58"/>
              </a:xfrm>
              <a:custGeom>
                <a:avLst/>
                <a:gdLst>
                  <a:gd name="T0" fmla="*/ 0 w 26"/>
                  <a:gd name="T1" fmla="*/ 26 h 58"/>
                  <a:gd name="T2" fmla="*/ 26 w 26"/>
                  <a:gd name="T3" fmla="*/ 0 h 58"/>
                  <a:gd name="T4" fmla="*/ 26 w 26"/>
                  <a:gd name="T5" fmla="*/ 30 h 58"/>
                  <a:gd name="T6" fmla="*/ 0 w 26"/>
                  <a:gd name="T7" fmla="*/ 58 h 58"/>
                  <a:gd name="T8" fmla="*/ 0 w 26"/>
                  <a:gd name="T9" fmla="*/ 26 h 58"/>
                </a:gdLst>
                <a:ahLst/>
                <a:cxnLst>
                  <a:cxn ang="0">
                    <a:pos x="T0" y="T1"/>
                  </a:cxn>
                  <a:cxn ang="0">
                    <a:pos x="T2" y="T3"/>
                  </a:cxn>
                  <a:cxn ang="0">
                    <a:pos x="T4" y="T5"/>
                  </a:cxn>
                  <a:cxn ang="0">
                    <a:pos x="T6" y="T7"/>
                  </a:cxn>
                  <a:cxn ang="0">
                    <a:pos x="T8" y="T9"/>
                  </a:cxn>
                </a:cxnLst>
                <a:rect l="0" t="0" r="r" b="b"/>
                <a:pathLst>
                  <a:path w="26" h="58">
                    <a:moveTo>
                      <a:pt x="0" y="26"/>
                    </a:moveTo>
                    <a:lnTo>
                      <a:pt x="26" y="0"/>
                    </a:lnTo>
                    <a:lnTo>
                      <a:pt x="26" y="30"/>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52" name="Freeform 1400"/>
              <p:cNvSpPr/>
              <p:nvPr/>
            </p:nvSpPr>
            <p:spPr bwMode="auto">
              <a:xfrm>
                <a:off x="5362" y="2429"/>
                <a:ext cx="56" cy="82"/>
              </a:xfrm>
              <a:custGeom>
                <a:avLst/>
                <a:gdLst>
                  <a:gd name="T0" fmla="*/ 56 w 56"/>
                  <a:gd name="T1" fmla="*/ 0 h 82"/>
                  <a:gd name="T2" fmla="*/ 56 w 56"/>
                  <a:gd name="T3" fmla="*/ 22 h 82"/>
                  <a:gd name="T4" fmla="*/ 0 w 56"/>
                  <a:gd name="T5" fmla="*/ 82 h 82"/>
                  <a:gd name="T6" fmla="*/ 0 w 56"/>
                  <a:gd name="T7" fmla="*/ 56 h 82"/>
                  <a:gd name="T8" fmla="*/ 56 w 56"/>
                  <a:gd name="T9" fmla="*/ 0 h 82"/>
                </a:gdLst>
                <a:ahLst/>
                <a:cxnLst>
                  <a:cxn ang="0">
                    <a:pos x="T0" y="T1"/>
                  </a:cxn>
                  <a:cxn ang="0">
                    <a:pos x="T2" y="T3"/>
                  </a:cxn>
                  <a:cxn ang="0">
                    <a:pos x="T4" y="T5"/>
                  </a:cxn>
                  <a:cxn ang="0">
                    <a:pos x="T6" y="T7"/>
                  </a:cxn>
                  <a:cxn ang="0">
                    <a:pos x="T8" y="T9"/>
                  </a:cxn>
                </a:cxnLst>
                <a:rect l="0" t="0" r="r" b="b"/>
                <a:pathLst>
                  <a:path w="56" h="82">
                    <a:moveTo>
                      <a:pt x="56" y="0"/>
                    </a:moveTo>
                    <a:lnTo>
                      <a:pt x="56" y="22"/>
                    </a:lnTo>
                    <a:lnTo>
                      <a:pt x="0" y="82"/>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753" name="Freeform 1401"/>
              <p:cNvSpPr/>
              <p:nvPr/>
            </p:nvSpPr>
            <p:spPr bwMode="auto">
              <a:xfrm>
                <a:off x="5434" y="2375"/>
                <a:ext cx="40" cy="60"/>
              </a:xfrm>
              <a:custGeom>
                <a:avLst/>
                <a:gdLst>
                  <a:gd name="T0" fmla="*/ 40 w 40"/>
                  <a:gd name="T1" fmla="*/ 0 h 60"/>
                  <a:gd name="T2" fmla="*/ 40 w 40"/>
                  <a:gd name="T3" fmla="*/ 16 h 60"/>
                  <a:gd name="T4" fmla="*/ 0 w 40"/>
                  <a:gd name="T5" fmla="*/ 60 h 60"/>
                  <a:gd name="T6" fmla="*/ 0 w 40"/>
                  <a:gd name="T7" fmla="*/ 40 h 60"/>
                  <a:gd name="T8" fmla="*/ 40 w 40"/>
                  <a:gd name="T9" fmla="*/ 0 h 60"/>
                </a:gdLst>
                <a:ahLst/>
                <a:cxnLst>
                  <a:cxn ang="0">
                    <a:pos x="T0" y="T1"/>
                  </a:cxn>
                  <a:cxn ang="0">
                    <a:pos x="T2" y="T3"/>
                  </a:cxn>
                  <a:cxn ang="0">
                    <a:pos x="T4" y="T5"/>
                  </a:cxn>
                  <a:cxn ang="0">
                    <a:pos x="T6" y="T7"/>
                  </a:cxn>
                  <a:cxn ang="0">
                    <a:pos x="T8" y="T9"/>
                  </a:cxn>
                </a:cxnLst>
                <a:rect l="0" t="0" r="r" b="b"/>
                <a:pathLst>
                  <a:path w="40" h="60">
                    <a:moveTo>
                      <a:pt x="40" y="0"/>
                    </a:moveTo>
                    <a:lnTo>
                      <a:pt x="40" y="16"/>
                    </a:lnTo>
                    <a:lnTo>
                      <a:pt x="0" y="60"/>
                    </a:lnTo>
                    <a:lnTo>
                      <a:pt x="0" y="40"/>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754" name="Freeform 1402"/>
              <p:cNvSpPr/>
              <p:nvPr/>
            </p:nvSpPr>
            <p:spPr bwMode="auto">
              <a:xfrm>
                <a:off x="5320" y="2489"/>
                <a:ext cx="84" cy="118"/>
              </a:xfrm>
              <a:custGeom>
                <a:avLst/>
                <a:gdLst>
                  <a:gd name="T0" fmla="*/ 0 w 84"/>
                  <a:gd name="T1" fmla="*/ 86 h 118"/>
                  <a:gd name="T2" fmla="*/ 84 w 84"/>
                  <a:gd name="T3" fmla="*/ 0 h 118"/>
                  <a:gd name="T4" fmla="*/ 84 w 84"/>
                  <a:gd name="T5" fmla="*/ 22 h 118"/>
                  <a:gd name="T6" fmla="*/ 0 w 84"/>
                  <a:gd name="T7" fmla="*/ 118 h 118"/>
                  <a:gd name="T8" fmla="*/ 0 w 84"/>
                  <a:gd name="T9" fmla="*/ 86 h 118"/>
                </a:gdLst>
                <a:ahLst/>
                <a:cxnLst>
                  <a:cxn ang="0">
                    <a:pos x="T0" y="T1"/>
                  </a:cxn>
                  <a:cxn ang="0">
                    <a:pos x="T2" y="T3"/>
                  </a:cxn>
                  <a:cxn ang="0">
                    <a:pos x="T4" y="T5"/>
                  </a:cxn>
                  <a:cxn ang="0">
                    <a:pos x="T6" y="T7"/>
                  </a:cxn>
                  <a:cxn ang="0">
                    <a:pos x="T8" y="T9"/>
                  </a:cxn>
                </a:cxnLst>
                <a:rect l="0" t="0" r="r" b="b"/>
                <a:pathLst>
                  <a:path w="84" h="118">
                    <a:moveTo>
                      <a:pt x="0" y="86"/>
                    </a:moveTo>
                    <a:lnTo>
                      <a:pt x="84" y="0"/>
                    </a:lnTo>
                    <a:lnTo>
                      <a:pt x="84" y="22"/>
                    </a:lnTo>
                    <a:lnTo>
                      <a:pt x="0" y="118"/>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755" name="Freeform 1403"/>
              <p:cNvSpPr/>
              <p:nvPr/>
            </p:nvSpPr>
            <p:spPr bwMode="auto">
              <a:xfrm>
                <a:off x="5418" y="2445"/>
                <a:ext cx="28" cy="50"/>
              </a:xfrm>
              <a:custGeom>
                <a:avLst/>
                <a:gdLst>
                  <a:gd name="T0" fmla="*/ 0 w 28"/>
                  <a:gd name="T1" fmla="*/ 28 h 50"/>
                  <a:gd name="T2" fmla="*/ 28 w 28"/>
                  <a:gd name="T3" fmla="*/ 0 h 50"/>
                  <a:gd name="T4" fmla="*/ 28 w 28"/>
                  <a:gd name="T5" fmla="*/ 18 h 50"/>
                  <a:gd name="T6" fmla="*/ 0 w 28"/>
                  <a:gd name="T7" fmla="*/ 50 h 50"/>
                  <a:gd name="T8" fmla="*/ 0 w 28"/>
                  <a:gd name="T9" fmla="*/ 28 h 50"/>
                </a:gdLst>
                <a:ahLst/>
                <a:cxnLst>
                  <a:cxn ang="0">
                    <a:pos x="T0" y="T1"/>
                  </a:cxn>
                  <a:cxn ang="0">
                    <a:pos x="T2" y="T3"/>
                  </a:cxn>
                  <a:cxn ang="0">
                    <a:pos x="T4" y="T5"/>
                  </a:cxn>
                  <a:cxn ang="0">
                    <a:pos x="T6" y="T7"/>
                  </a:cxn>
                  <a:cxn ang="0">
                    <a:pos x="T8" y="T9"/>
                  </a:cxn>
                </a:cxnLst>
                <a:rect l="0" t="0" r="r" b="b"/>
                <a:pathLst>
                  <a:path w="28" h="50">
                    <a:moveTo>
                      <a:pt x="0" y="28"/>
                    </a:moveTo>
                    <a:lnTo>
                      <a:pt x="28" y="0"/>
                    </a:lnTo>
                    <a:lnTo>
                      <a:pt x="28" y="18"/>
                    </a:lnTo>
                    <a:lnTo>
                      <a:pt x="0" y="50"/>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756" name="Freeform 1404"/>
              <p:cNvSpPr/>
              <p:nvPr/>
            </p:nvSpPr>
            <p:spPr bwMode="auto">
              <a:xfrm>
                <a:off x="5462" y="2417"/>
                <a:ext cx="12" cy="30"/>
              </a:xfrm>
              <a:custGeom>
                <a:avLst/>
                <a:gdLst>
                  <a:gd name="T0" fmla="*/ 12 w 12"/>
                  <a:gd name="T1" fmla="*/ 0 h 30"/>
                  <a:gd name="T2" fmla="*/ 12 w 12"/>
                  <a:gd name="T3" fmla="*/ 16 h 30"/>
                  <a:gd name="T4" fmla="*/ 0 w 12"/>
                  <a:gd name="T5" fmla="*/ 30 h 30"/>
                  <a:gd name="T6" fmla="*/ 0 w 12"/>
                  <a:gd name="T7" fmla="*/ 12 h 30"/>
                  <a:gd name="T8" fmla="*/ 12 w 12"/>
                  <a:gd name="T9" fmla="*/ 0 h 30"/>
                </a:gdLst>
                <a:ahLst/>
                <a:cxnLst>
                  <a:cxn ang="0">
                    <a:pos x="T0" y="T1"/>
                  </a:cxn>
                  <a:cxn ang="0">
                    <a:pos x="T2" y="T3"/>
                  </a:cxn>
                  <a:cxn ang="0">
                    <a:pos x="T4" y="T5"/>
                  </a:cxn>
                  <a:cxn ang="0">
                    <a:pos x="T6" y="T7"/>
                  </a:cxn>
                  <a:cxn ang="0">
                    <a:pos x="T8" y="T9"/>
                  </a:cxn>
                </a:cxnLst>
                <a:rect l="0" t="0" r="r" b="b"/>
                <a:pathLst>
                  <a:path w="12" h="30">
                    <a:moveTo>
                      <a:pt x="12" y="0"/>
                    </a:moveTo>
                    <a:lnTo>
                      <a:pt x="12" y="16"/>
                    </a:lnTo>
                    <a:lnTo>
                      <a:pt x="0" y="30"/>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57" name="Freeform 1405"/>
              <p:cNvSpPr/>
              <p:nvPr/>
            </p:nvSpPr>
            <p:spPr bwMode="auto">
              <a:xfrm>
                <a:off x="5350" y="2567"/>
                <a:ext cx="22" cy="54"/>
              </a:xfrm>
              <a:custGeom>
                <a:avLst/>
                <a:gdLst>
                  <a:gd name="T0" fmla="*/ 0 w 22"/>
                  <a:gd name="T1" fmla="*/ 24 h 54"/>
                  <a:gd name="T2" fmla="*/ 22 w 22"/>
                  <a:gd name="T3" fmla="*/ 0 h 54"/>
                  <a:gd name="T4" fmla="*/ 22 w 22"/>
                  <a:gd name="T5" fmla="*/ 26 h 54"/>
                  <a:gd name="T6" fmla="*/ 0 w 22"/>
                  <a:gd name="T7" fmla="*/ 54 h 54"/>
                  <a:gd name="T8" fmla="*/ 0 w 22"/>
                  <a:gd name="T9" fmla="*/ 24 h 54"/>
                </a:gdLst>
                <a:ahLst/>
                <a:cxnLst>
                  <a:cxn ang="0">
                    <a:pos x="T0" y="T1"/>
                  </a:cxn>
                  <a:cxn ang="0">
                    <a:pos x="T2" y="T3"/>
                  </a:cxn>
                  <a:cxn ang="0">
                    <a:pos x="T4" y="T5"/>
                  </a:cxn>
                  <a:cxn ang="0">
                    <a:pos x="T6" y="T7"/>
                  </a:cxn>
                  <a:cxn ang="0">
                    <a:pos x="T8" y="T9"/>
                  </a:cxn>
                </a:cxnLst>
                <a:rect l="0" t="0" r="r" b="b"/>
                <a:pathLst>
                  <a:path w="22" h="54">
                    <a:moveTo>
                      <a:pt x="0" y="24"/>
                    </a:moveTo>
                    <a:lnTo>
                      <a:pt x="22" y="0"/>
                    </a:lnTo>
                    <a:lnTo>
                      <a:pt x="22" y="26"/>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758" name="Freeform 1406"/>
              <p:cNvSpPr/>
              <p:nvPr/>
            </p:nvSpPr>
            <p:spPr bwMode="auto">
              <a:xfrm>
                <a:off x="5388" y="2457"/>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759" name="Freeform 1407"/>
              <p:cNvSpPr/>
              <p:nvPr/>
            </p:nvSpPr>
            <p:spPr bwMode="auto">
              <a:xfrm>
                <a:off x="5422" y="2499"/>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60" name="Rectangle 1408"/>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1" name="Rectangle 1409"/>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2" name="Freeform 1410"/>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3" name="Freeform 1411"/>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4" name="Rectangle 1412"/>
              <p:cNvSpPr>
                <a:spLocks noChangeArrowheads="1"/>
              </p:cNvSpPr>
              <p:nvPr/>
            </p:nvSpPr>
            <p:spPr bwMode="auto">
              <a:xfrm>
                <a:off x="5424" y="1981"/>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5" name="Freeform 1413"/>
              <p:cNvSpPr/>
              <p:nvPr/>
            </p:nvSpPr>
            <p:spPr bwMode="auto">
              <a:xfrm>
                <a:off x="5350" y="2718"/>
                <a:ext cx="22" cy="56"/>
              </a:xfrm>
              <a:custGeom>
                <a:avLst/>
                <a:gdLst>
                  <a:gd name="T0" fmla="*/ 0 w 22"/>
                  <a:gd name="T1" fmla="*/ 28 h 56"/>
                  <a:gd name="T2" fmla="*/ 22 w 22"/>
                  <a:gd name="T3" fmla="*/ 0 h 56"/>
                  <a:gd name="T4" fmla="*/ 22 w 22"/>
                  <a:gd name="T5" fmla="*/ 26 h 56"/>
                  <a:gd name="T6" fmla="*/ 0 w 22"/>
                  <a:gd name="T7" fmla="*/ 56 h 56"/>
                  <a:gd name="T8" fmla="*/ 0 w 22"/>
                  <a:gd name="T9" fmla="*/ 28 h 56"/>
                </a:gdLst>
                <a:ahLst/>
                <a:cxnLst>
                  <a:cxn ang="0">
                    <a:pos x="T0" y="T1"/>
                  </a:cxn>
                  <a:cxn ang="0">
                    <a:pos x="T2" y="T3"/>
                  </a:cxn>
                  <a:cxn ang="0">
                    <a:pos x="T4" y="T5"/>
                  </a:cxn>
                  <a:cxn ang="0">
                    <a:pos x="T6" y="T7"/>
                  </a:cxn>
                  <a:cxn ang="0">
                    <a:pos x="T8" y="T9"/>
                  </a:cxn>
                </a:cxnLst>
                <a:rect l="0" t="0" r="r" b="b"/>
                <a:pathLst>
                  <a:path w="22" h="56">
                    <a:moveTo>
                      <a:pt x="0" y="28"/>
                    </a:moveTo>
                    <a:lnTo>
                      <a:pt x="22" y="0"/>
                    </a:lnTo>
                    <a:lnTo>
                      <a:pt x="22" y="26"/>
                    </a:lnTo>
                    <a:lnTo>
                      <a:pt x="0" y="56"/>
                    </a:lnTo>
                    <a:lnTo>
                      <a:pt x="0" y="28"/>
                    </a:lnTo>
                    <a:close/>
                  </a:path>
                </a:pathLst>
              </a:custGeom>
              <a:grpFill/>
              <a:ln>
                <a:noFill/>
              </a:ln>
            </p:spPr>
            <p:txBody>
              <a:bodyPr vert="horz" wrap="square" lIns="91440" tIns="45720" rIns="91440" bIns="45720" numCol="1" anchor="t" anchorCtr="0" compatLnSpc="1"/>
              <a:lstStyle/>
              <a:p>
                <a:endParaRPr lang="zh-CN" altLang="en-US"/>
              </a:p>
            </p:txBody>
          </p:sp>
        </p:grpSp>
        <p:sp>
          <p:nvSpPr>
            <p:cNvPr id="374" name="Freeform 1415"/>
            <p:cNvSpPr/>
            <p:nvPr/>
          </p:nvSpPr>
          <p:spPr bwMode="auto">
            <a:xfrm>
              <a:off x="-2989564" y="1603377"/>
              <a:ext cx="136529" cy="204788"/>
            </a:xfrm>
            <a:custGeom>
              <a:avLst/>
              <a:gdLst>
                <a:gd name="T0" fmla="*/ 86 w 86"/>
                <a:gd name="T1" fmla="*/ 0 h 129"/>
                <a:gd name="T2" fmla="*/ 86 w 86"/>
                <a:gd name="T3" fmla="*/ 16 h 129"/>
                <a:gd name="T4" fmla="*/ 0 w 86"/>
                <a:gd name="T5" fmla="*/ 129 h 129"/>
                <a:gd name="T6" fmla="*/ 0 w 86"/>
                <a:gd name="T7" fmla="*/ 103 h 129"/>
                <a:gd name="T8" fmla="*/ 86 w 86"/>
                <a:gd name="T9" fmla="*/ 0 h 129"/>
              </a:gdLst>
              <a:ahLst/>
              <a:cxnLst>
                <a:cxn ang="0">
                  <a:pos x="T0" y="T1"/>
                </a:cxn>
                <a:cxn ang="0">
                  <a:pos x="T2" y="T3"/>
                </a:cxn>
                <a:cxn ang="0">
                  <a:pos x="T4" y="T5"/>
                </a:cxn>
                <a:cxn ang="0">
                  <a:pos x="T6" y="T7"/>
                </a:cxn>
                <a:cxn ang="0">
                  <a:pos x="T8" y="T9"/>
                </a:cxn>
              </a:cxnLst>
              <a:rect l="0" t="0" r="r" b="b"/>
              <a:pathLst>
                <a:path w="86" h="129">
                  <a:moveTo>
                    <a:pt x="86" y="0"/>
                  </a:moveTo>
                  <a:lnTo>
                    <a:pt x="86" y="16"/>
                  </a:lnTo>
                  <a:lnTo>
                    <a:pt x="0" y="129"/>
                  </a:lnTo>
                  <a:lnTo>
                    <a:pt x="0" y="103"/>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5" name="Freeform 1416"/>
            <p:cNvSpPr/>
            <p:nvPr/>
          </p:nvSpPr>
          <p:spPr bwMode="auto">
            <a:xfrm>
              <a:off x="-3049890" y="1884363"/>
              <a:ext cx="34927" cy="92075"/>
            </a:xfrm>
            <a:custGeom>
              <a:avLst/>
              <a:gdLst>
                <a:gd name="T0" fmla="*/ 0 w 22"/>
                <a:gd name="T1" fmla="*/ 28 h 58"/>
                <a:gd name="T2" fmla="*/ 22 w 22"/>
                <a:gd name="T3" fmla="*/ 0 h 58"/>
                <a:gd name="T4" fmla="*/ 22 w 22"/>
                <a:gd name="T5" fmla="*/ 26 h 58"/>
                <a:gd name="T6" fmla="*/ 0 w 22"/>
                <a:gd name="T7" fmla="*/ 58 h 58"/>
                <a:gd name="T8" fmla="*/ 0 w 22"/>
                <a:gd name="T9" fmla="*/ 28 h 58"/>
              </a:gdLst>
              <a:ahLst/>
              <a:cxnLst>
                <a:cxn ang="0">
                  <a:pos x="T0" y="T1"/>
                </a:cxn>
                <a:cxn ang="0">
                  <a:pos x="T2" y="T3"/>
                </a:cxn>
                <a:cxn ang="0">
                  <a:pos x="T4" y="T5"/>
                </a:cxn>
                <a:cxn ang="0">
                  <a:pos x="T6" y="T7"/>
                </a:cxn>
                <a:cxn ang="0">
                  <a:pos x="T8" y="T9"/>
                </a:cxn>
              </a:cxnLst>
              <a:rect l="0" t="0" r="r" b="b"/>
              <a:pathLst>
                <a:path w="22" h="58">
                  <a:moveTo>
                    <a:pt x="0" y="28"/>
                  </a:moveTo>
                  <a:lnTo>
                    <a:pt x="22" y="0"/>
                  </a:lnTo>
                  <a:lnTo>
                    <a:pt x="22" y="26"/>
                  </a:lnTo>
                  <a:lnTo>
                    <a:pt x="0" y="58"/>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376" name="Freeform 1417"/>
            <p:cNvSpPr/>
            <p:nvPr/>
          </p:nvSpPr>
          <p:spPr bwMode="auto">
            <a:xfrm>
              <a:off x="-2989564" y="1681162"/>
              <a:ext cx="136529" cy="21272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7" name="Freeform 1418"/>
            <p:cNvSpPr/>
            <p:nvPr/>
          </p:nvSpPr>
          <p:spPr bwMode="auto">
            <a:xfrm>
              <a:off x="-2935585" y="1530351"/>
              <a:ext cx="82552" cy="127001"/>
            </a:xfrm>
            <a:custGeom>
              <a:avLst/>
              <a:gdLst>
                <a:gd name="T0" fmla="*/ 52 w 52"/>
                <a:gd name="T1" fmla="*/ 0 h 80"/>
                <a:gd name="T2" fmla="*/ 52 w 52"/>
                <a:gd name="T3" fmla="*/ 16 h 80"/>
                <a:gd name="T4" fmla="*/ 0 w 52"/>
                <a:gd name="T5" fmla="*/ 80 h 80"/>
                <a:gd name="T6" fmla="*/ 0 w 52"/>
                <a:gd name="T7" fmla="*/ 58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378" name="Rectangle 1419"/>
            <p:cNvSpPr>
              <a:spLocks noChangeArrowheads="1"/>
            </p:cNvSpPr>
            <p:nvPr/>
          </p:nvSpPr>
          <p:spPr bwMode="auto">
            <a:xfrm>
              <a:off x="-2932410" y="625474"/>
              <a:ext cx="1587" cy="1587"/>
            </a:xfrm>
            <a:prstGeom prst="rect">
              <a:avLst/>
            </a:prstGeom>
            <a:grpFill/>
            <a:ln>
              <a:noFill/>
            </a:ln>
          </p:spPr>
          <p:txBody>
            <a:bodyPr vert="horz" wrap="square" lIns="91440" tIns="45720" rIns="91440" bIns="45720" numCol="1" anchor="t" anchorCtr="0" compatLnSpc="1"/>
            <a:lstStyle/>
            <a:p>
              <a:endParaRPr lang="zh-CN" altLang="en-US"/>
            </a:p>
          </p:txBody>
        </p:sp>
        <p:sp>
          <p:nvSpPr>
            <p:cNvPr id="379" name="Rectangle 1420"/>
            <p:cNvSpPr>
              <a:spLocks noChangeArrowheads="1"/>
            </p:cNvSpPr>
            <p:nvPr/>
          </p:nvSpPr>
          <p:spPr bwMode="auto">
            <a:xfrm>
              <a:off x="-729659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0" name="Rectangle 1421"/>
            <p:cNvSpPr>
              <a:spLocks noChangeArrowheads="1"/>
            </p:cNvSpPr>
            <p:nvPr/>
          </p:nvSpPr>
          <p:spPr bwMode="auto">
            <a:xfrm>
              <a:off x="-7207695"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1" name="Rectangle 1422"/>
            <p:cNvSpPr>
              <a:spLocks noChangeArrowheads="1"/>
            </p:cNvSpPr>
            <p:nvPr/>
          </p:nvSpPr>
          <p:spPr bwMode="auto">
            <a:xfrm>
              <a:off x="-712196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2" name="Rectangle 1423"/>
            <p:cNvSpPr>
              <a:spLocks noChangeArrowheads="1"/>
            </p:cNvSpPr>
            <p:nvPr/>
          </p:nvSpPr>
          <p:spPr bwMode="auto">
            <a:xfrm>
              <a:off x="-6947336"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3" name="Rectangle 1424"/>
            <p:cNvSpPr>
              <a:spLocks noChangeArrowheads="1"/>
            </p:cNvSpPr>
            <p:nvPr/>
          </p:nvSpPr>
          <p:spPr bwMode="auto">
            <a:xfrm>
              <a:off x="-6861610"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4" name="Rectangle 1425"/>
            <p:cNvSpPr>
              <a:spLocks noChangeArrowheads="1"/>
            </p:cNvSpPr>
            <p:nvPr/>
          </p:nvSpPr>
          <p:spPr bwMode="auto">
            <a:xfrm>
              <a:off x="-7296599"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5" name="Rectangle 1426"/>
            <p:cNvSpPr>
              <a:spLocks noChangeArrowheads="1"/>
            </p:cNvSpPr>
            <p:nvPr/>
          </p:nvSpPr>
          <p:spPr bwMode="auto">
            <a:xfrm>
              <a:off x="-7207695" y="-198438"/>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6" name="Rectangle 1427"/>
            <p:cNvSpPr>
              <a:spLocks noChangeArrowheads="1"/>
            </p:cNvSpPr>
            <p:nvPr/>
          </p:nvSpPr>
          <p:spPr bwMode="auto">
            <a:xfrm>
              <a:off x="-7296599"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7" name="Rectangle 1428"/>
            <p:cNvSpPr>
              <a:spLocks noChangeArrowheads="1"/>
            </p:cNvSpPr>
            <p:nvPr/>
          </p:nvSpPr>
          <p:spPr bwMode="auto">
            <a:xfrm>
              <a:off x="-7121969"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8" name="Rectangle 1429"/>
            <p:cNvSpPr>
              <a:spLocks noChangeArrowheads="1"/>
            </p:cNvSpPr>
            <p:nvPr/>
          </p:nvSpPr>
          <p:spPr bwMode="auto">
            <a:xfrm>
              <a:off x="-6861610"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9" name="Rectangle 1430"/>
            <p:cNvSpPr>
              <a:spLocks noChangeArrowheads="1"/>
            </p:cNvSpPr>
            <p:nvPr/>
          </p:nvSpPr>
          <p:spPr bwMode="auto">
            <a:xfrm>
              <a:off x="-7296599"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0" name="Rectangle 1431"/>
            <p:cNvSpPr>
              <a:spLocks noChangeArrowheads="1"/>
            </p:cNvSpPr>
            <p:nvPr/>
          </p:nvSpPr>
          <p:spPr bwMode="auto">
            <a:xfrm>
              <a:off x="-7207695"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1" name="Rectangle 1432"/>
            <p:cNvSpPr>
              <a:spLocks noChangeArrowheads="1"/>
            </p:cNvSpPr>
            <p:nvPr/>
          </p:nvSpPr>
          <p:spPr bwMode="auto">
            <a:xfrm>
              <a:off x="-7036240" y="-20637"/>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2" name="Rectangle 1433"/>
            <p:cNvSpPr>
              <a:spLocks noChangeArrowheads="1"/>
            </p:cNvSpPr>
            <p:nvPr/>
          </p:nvSpPr>
          <p:spPr bwMode="auto">
            <a:xfrm>
              <a:off x="-7207695"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3" name="Rectangle 1434"/>
            <p:cNvSpPr>
              <a:spLocks noChangeArrowheads="1"/>
            </p:cNvSpPr>
            <p:nvPr/>
          </p:nvSpPr>
          <p:spPr bwMode="auto">
            <a:xfrm>
              <a:off x="-7121969"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4" name="Rectangle 1435"/>
            <p:cNvSpPr>
              <a:spLocks noChangeArrowheads="1"/>
            </p:cNvSpPr>
            <p:nvPr/>
          </p:nvSpPr>
          <p:spPr bwMode="auto">
            <a:xfrm>
              <a:off x="-6861610"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5" name="Rectangle 1436"/>
            <p:cNvSpPr>
              <a:spLocks noChangeArrowheads="1"/>
            </p:cNvSpPr>
            <p:nvPr/>
          </p:nvSpPr>
          <p:spPr bwMode="auto">
            <a:xfrm>
              <a:off x="-729659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6" name="Rectangle 1437"/>
            <p:cNvSpPr>
              <a:spLocks noChangeArrowheads="1"/>
            </p:cNvSpPr>
            <p:nvPr/>
          </p:nvSpPr>
          <p:spPr bwMode="auto">
            <a:xfrm>
              <a:off x="-712196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7" name="Rectangle 1438"/>
            <p:cNvSpPr>
              <a:spLocks noChangeArrowheads="1"/>
            </p:cNvSpPr>
            <p:nvPr/>
          </p:nvSpPr>
          <p:spPr bwMode="auto">
            <a:xfrm>
              <a:off x="-6947336"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8" name="Rectangle 1439"/>
            <p:cNvSpPr>
              <a:spLocks noChangeArrowheads="1"/>
            </p:cNvSpPr>
            <p:nvPr/>
          </p:nvSpPr>
          <p:spPr bwMode="auto">
            <a:xfrm>
              <a:off x="-7207695" y="2492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99" name="Rectangle 1440"/>
            <p:cNvSpPr>
              <a:spLocks noChangeArrowheads="1"/>
            </p:cNvSpPr>
            <p:nvPr/>
          </p:nvSpPr>
          <p:spPr bwMode="auto">
            <a:xfrm>
              <a:off x="-7036240" y="2492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0" name="Rectangle 1441"/>
            <p:cNvSpPr>
              <a:spLocks noChangeArrowheads="1"/>
            </p:cNvSpPr>
            <p:nvPr/>
          </p:nvSpPr>
          <p:spPr bwMode="auto">
            <a:xfrm>
              <a:off x="-6861610" y="249237"/>
              <a:ext cx="139705"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1" name="Rectangle 1442"/>
            <p:cNvSpPr>
              <a:spLocks noChangeArrowheads="1"/>
            </p:cNvSpPr>
            <p:nvPr/>
          </p:nvSpPr>
          <p:spPr bwMode="auto">
            <a:xfrm>
              <a:off x="-7296599"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2" name="Rectangle 1443"/>
            <p:cNvSpPr>
              <a:spLocks noChangeArrowheads="1"/>
            </p:cNvSpPr>
            <p:nvPr/>
          </p:nvSpPr>
          <p:spPr bwMode="auto">
            <a:xfrm>
              <a:off x="-7121969" y="338137"/>
              <a:ext cx="222258"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3" name="Rectangle 1444"/>
            <p:cNvSpPr>
              <a:spLocks noChangeArrowheads="1"/>
            </p:cNvSpPr>
            <p:nvPr/>
          </p:nvSpPr>
          <p:spPr bwMode="auto">
            <a:xfrm>
              <a:off x="-7207695"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4" name="Rectangle 1445"/>
            <p:cNvSpPr>
              <a:spLocks noChangeArrowheads="1"/>
            </p:cNvSpPr>
            <p:nvPr/>
          </p:nvSpPr>
          <p:spPr bwMode="auto">
            <a:xfrm>
              <a:off x="-7036240"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5" name="Rectangle 1446"/>
            <p:cNvSpPr>
              <a:spLocks noChangeArrowheads="1"/>
            </p:cNvSpPr>
            <p:nvPr/>
          </p:nvSpPr>
          <p:spPr bwMode="auto">
            <a:xfrm>
              <a:off x="-6947336"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6" name="Rectangle 1447"/>
            <p:cNvSpPr>
              <a:spLocks noChangeArrowheads="1"/>
            </p:cNvSpPr>
            <p:nvPr/>
          </p:nvSpPr>
          <p:spPr bwMode="auto">
            <a:xfrm>
              <a:off x="-7207695"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7" name="Rectangle 1448"/>
            <p:cNvSpPr>
              <a:spLocks noChangeArrowheads="1"/>
            </p:cNvSpPr>
            <p:nvPr/>
          </p:nvSpPr>
          <p:spPr bwMode="auto">
            <a:xfrm>
              <a:off x="-7036240"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8" name="Rectangle 1449"/>
            <p:cNvSpPr>
              <a:spLocks noChangeArrowheads="1"/>
            </p:cNvSpPr>
            <p:nvPr/>
          </p:nvSpPr>
          <p:spPr bwMode="auto">
            <a:xfrm>
              <a:off x="-729659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9" name="Rectangle 1450"/>
            <p:cNvSpPr>
              <a:spLocks noChangeArrowheads="1"/>
            </p:cNvSpPr>
            <p:nvPr/>
          </p:nvSpPr>
          <p:spPr bwMode="auto">
            <a:xfrm>
              <a:off x="-712196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0" name="Rectangle 1451"/>
            <p:cNvSpPr>
              <a:spLocks noChangeArrowheads="1"/>
            </p:cNvSpPr>
            <p:nvPr/>
          </p:nvSpPr>
          <p:spPr bwMode="auto">
            <a:xfrm>
              <a:off x="-6861610"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1" name="Rectangle 1452"/>
            <p:cNvSpPr>
              <a:spLocks noChangeArrowheads="1"/>
            </p:cNvSpPr>
            <p:nvPr/>
          </p:nvSpPr>
          <p:spPr bwMode="auto">
            <a:xfrm>
              <a:off x="-7296599"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2" name="Rectangle 1453"/>
            <p:cNvSpPr>
              <a:spLocks noChangeArrowheads="1"/>
            </p:cNvSpPr>
            <p:nvPr/>
          </p:nvSpPr>
          <p:spPr bwMode="auto">
            <a:xfrm>
              <a:off x="-7207695"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3" name="Rectangle 1454"/>
            <p:cNvSpPr>
              <a:spLocks noChangeArrowheads="1"/>
            </p:cNvSpPr>
            <p:nvPr/>
          </p:nvSpPr>
          <p:spPr bwMode="auto">
            <a:xfrm>
              <a:off x="-7296599"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4" name="Rectangle 1455"/>
            <p:cNvSpPr>
              <a:spLocks noChangeArrowheads="1"/>
            </p:cNvSpPr>
            <p:nvPr/>
          </p:nvSpPr>
          <p:spPr bwMode="auto">
            <a:xfrm>
              <a:off x="-7121969" y="784224"/>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5" name="Rectangle 1456"/>
            <p:cNvSpPr>
              <a:spLocks noChangeArrowheads="1"/>
            </p:cNvSpPr>
            <p:nvPr/>
          </p:nvSpPr>
          <p:spPr bwMode="auto">
            <a:xfrm>
              <a:off x="-6861610"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6" name="Rectangle 1457"/>
            <p:cNvSpPr>
              <a:spLocks noChangeArrowheads="1"/>
            </p:cNvSpPr>
            <p:nvPr/>
          </p:nvSpPr>
          <p:spPr bwMode="auto">
            <a:xfrm>
              <a:off x="-7207695"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7" name="Rectangle 1458"/>
            <p:cNvSpPr>
              <a:spLocks noChangeArrowheads="1"/>
            </p:cNvSpPr>
            <p:nvPr/>
          </p:nvSpPr>
          <p:spPr bwMode="auto">
            <a:xfrm>
              <a:off x="-7207695" y="9620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8" name="Rectangle 1459"/>
            <p:cNvSpPr>
              <a:spLocks noChangeArrowheads="1"/>
            </p:cNvSpPr>
            <p:nvPr/>
          </p:nvSpPr>
          <p:spPr bwMode="auto">
            <a:xfrm>
              <a:off x="-703624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9" name="Rectangle 1460"/>
            <p:cNvSpPr>
              <a:spLocks noChangeArrowheads="1"/>
            </p:cNvSpPr>
            <p:nvPr/>
          </p:nvSpPr>
          <p:spPr bwMode="auto">
            <a:xfrm>
              <a:off x="-686161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0" name="Rectangle 1461"/>
            <p:cNvSpPr>
              <a:spLocks noChangeArrowheads="1"/>
            </p:cNvSpPr>
            <p:nvPr/>
          </p:nvSpPr>
          <p:spPr bwMode="auto">
            <a:xfrm>
              <a:off x="-729659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1" name="Rectangle 1462"/>
            <p:cNvSpPr>
              <a:spLocks noChangeArrowheads="1"/>
            </p:cNvSpPr>
            <p:nvPr/>
          </p:nvSpPr>
          <p:spPr bwMode="auto">
            <a:xfrm>
              <a:off x="-712196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2" name="Rectangle 1463"/>
            <p:cNvSpPr>
              <a:spLocks noChangeArrowheads="1"/>
            </p:cNvSpPr>
            <p:nvPr/>
          </p:nvSpPr>
          <p:spPr bwMode="auto">
            <a:xfrm>
              <a:off x="-6947336" y="10509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3" name="Rectangle 1464"/>
            <p:cNvSpPr>
              <a:spLocks noChangeArrowheads="1"/>
            </p:cNvSpPr>
            <p:nvPr/>
          </p:nvSpPr>
          <p:spPr bwMode="auto">
            <a:xfrm>
              <a:off x="-7296599" y="1139826"/>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4" name="Rectangle 1465"/>
            <p:cNvSpPr>
              <a:spLocks noChangeArrowheads="1"/>
            </p:cNvSpPr>
            <p:nvPr/>
          </p:nvSpPr>
          <p:spPr bwMode="auto">
            <a:xfrm>
              <a:off x="-7036240" y="1139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5" name="Rectangle 1466"/>
            <p:cNvSpPr>
              <a:spLocks noChangeArrowheads="1"/>
            </p:cNvSpPr>
            <p:nvPr/>
          </p:nvSpPr>
          <p:spPr bwMode="auto">
            <a:xfrm>
              <a:off x="-7121969"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6" name="Rectangle 1467"/>
            <p:cNvSpPr>
              <a:spLocks noChangeArrowheads="1"/>
            </p:cNvSpPr>
            <p:nvPr/>
          </p:nvSpPr>
          <p:spPr bwMode="auto">
            <a:xfrm>
              <a:off x="-6947336" y="12319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7" name="Rectangle 1468"/>
            <p:cNvSpPr>
              <a:spLocks noChangeArrowheads="1"/>
            </p:cNvSpPr>
            <p:nvPr/>
          </p:nvSpPr>
          <p:spPr bwMode="auto">
            <a:xfrm>
              <a:off x="-6861610"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8" name="Rectangle 1469"/>
            <p:cNvSpPr>
              <a:spLocks noChangeArrowheads="1"/>
            </p:cNvSpPr>
            <p:nvPr/>
          </p:nvSpPr>
          <p:spPr bwMode="auto">
            <a:xfrm>
              <a:off x="-729659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9" name="Rectangle 1470"/>
            <p:cNvSpPr>
              <a:spLocks noChangeArrowheads="1"/>
            </p:cNvSpPr>
            <p:nvPr/>
          </p:nvSpPr>
          <p:spPr bwMode="auto">
            <a:xfrm>
              <a:off x="-7207695"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0" name="Rectangle 1471"/>
            <p:cNvSpPr>
              <a:spLocks noChangeArrowheads="1"/>
            </p:cNvSpPr>
            <p:nvPr/>
          </p:nvSpPr>
          <p:spPr bwMode="auto">
            <a:xfrm>
              <a:off x="-712196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1" name="Rectangle 1472"/>
            <p:cNvSpPr>
              <a:spLocks noChangeArrowheads="1"/>
            </p:cNvSpPr>
            <p:nvPr/>
          </p:nvSpPr>
          <p:spPr bwMode="auto">
            <a:xfrm>
              <a:off x="-6861610"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2" name="Rectangle 1473"/>
            <p:cNvSpPr>
              <a:spLocks noChangeArrowheads="1"/>
            </p:cNvSpPr>
            <p:nvPr/>
          </p:nvSpPr>
          <p:spPr bwMode="auto">
            <a:xfrm>
              <a:off x="-729659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3" name="Rectangle 1474"/>
            <p:cNvSpPr>
              <a:spLocks noChangeArrowheads="1"/>
            </p:cNvSpPr>
            <p:nvPr/>
          </p:nvSpPr>
          <p:spPr bwMode="auto">
            <a:xfrm>
              <a:off x="-712196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4" name="Rectangle 1475"/>
            <p:cNvSpPr>
              <a:spLocks noChangeArrowheads="1"/>
            </p:cNvSpPr>
            <p:nvPr/>
          </p:nvSpPr>
          <p:spPr bwMode="auto">
            <a:xfrm>
              <a:off x="-6947336"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5" name="Rectangle 1476"/>
            <p:cNvSpPr>
              <a:spLocks noChangeArrowheads="1"/>
            </p:cNvSpPr>
            <p:nvPr/>
          </p:nvSpPr>
          <p:spPr bwMode="auto">
            <a:xfrm>
              <a:off x="-7207695"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6" name="Rectangle 1477"/>
            <p:cNvSpPr>
              <a:spLocks noChangeArrowheads="1"/>
            </p:cNvSpPr>
            <p:nvPr/>
          </p:nvSpPr>
          <p:spPr bwMode="auto">
            <a:xfrm>
              <a:off x="-703624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7" name="Rectangle 1478"/>
            <p:cNvSpPr>
              <a:spLocks noChangeArrowheads="1"/>
            </p:cNvSpPr>
            <p:nvPr/>
          </p:nvSpPr>
          <p:spPr bwMode="auto">
            <a:xfrm>
              <a:off x="-686161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8" name="Rectangle 1479"/>
            <p:cNvSpPr>
              <a:spLocks noChangeArrowheads="1"/>
            </p:cNvSpPr>
            <p:nvPr/>
          </p:nvSpPr>
          <p:spPr bwMode="auto">
            <a:xfrm>
              <a:off x="-729659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39" name="Rectangle 1480"/>
            <p:cNvSpPr>
              <a:spLocks noChangeArrowheads="1"/>
            </p:cNvSpPr>
            <p:nvPr/>
          </p:nvSpPr>
          <p:spPr bwMode="auto">
            <a:xfrm>
              <a:off x="-712196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0" name="Rectangle 1481"/>
            <p:cNvSpPr>
              <a:spLocks noChangeArrowheads="1"/>
            </p:cNvSpPr>
            <p:nvPr/>
          </p:nvSpPr>
          <p:spPr bwMode="auto">
            <a:xfrm>
              <a:off x="-676953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1" name="Rectangle 1482"/>
            <p:cNvSpPr>
              <a:spLocks noChangeArrowheads="1"/>
            </p:cNvSpPr>
            <p:nvPr/>
          </p:nvSpPr>
          <p:spPr bwMode="auto">
            <a:xfrm>
              <a:off x="-6683803"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2" name="Rectangle 1483"/>
            <p:cNvSpPr>
              <a:spLocks noChangeArrowheads="1"/>
            </p:cNvSpPr>
            <p:nvPr/>
          </p:nvSpPr>
          <p:spPr bwMode="auto">
            <a:xfrm>
              <a:off x="-650917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3" name="Rectangle 1484"/>
            <p:cNvSpPr>
              <a:spLocks noChangeArrowheads="1"/>
            </p:cNvSpPr>
            <p:nvPr/>
          </p:nvSpPr>
          <p:spPr bwMode="auto">
            <a:xfrm>
              <a:off x="-6423444"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4" name="Rectangle 1485"/>
            <p:cNvSpPr>
              <a:spLocks noChangeArrowheads="1"/>
            </p:cNvSpPr>
            <p:nvPr/>
          </p:nvSpPr>
          <p:spPr bwMode="auto">
            <a:xfrm>
              <a:off x="-6337717"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5" name="Rectangle 1486"/>
            <p:cNvSpPr>
              <a:spLocks noChangeArrowheads="1"/>
            </p:cNvSpPr>
            <p:nvPr/>
          </p:nvSpPr>
          <p:spPr bwMode="auto">
            <a:xfrm>
              <a:off x="-6769532" y="-1984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6" name="Rectangle 1487"/>
            <p:cNvSpPr>
              <a:spLocks noChangeArrowheads="1"/>
            </p:cNvSpPr>
            <p:nvPr/>
          </p:nvSpPr>
          <p:spPr bwMode="auto">
            <a:xfrm>
              <a:off x="-6598076"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7" name="Rectangle 1488"/>
            <p:cNvSpPr>
              <a:spLocks noChangeArrowheads="1"/>
            </p:cNvSpPr>
            <p:nvPr/>
          </p:nvSpPr>
          <p:spPr bwMode="auto">
            <a:xfrm>
              <a:off x="-6423444"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8" name="Rectangle 1489"/>
            <p:cNvSpPr>
              <a:spLocks noChangeArrowheads="1"/>
            </p:cNvSpPr>
            <p:nvPr/>
          </p:nvSpPr>
          <p:spPr bwMode="auto">
            <a:xfrm>
              <a:off x="-6683803"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9" name="Rectangle 1490"/>
            <p:cNvSpPr>
              <a:spLocks noChangeArrowheads="1"/>
            </p:cNvSpPr>
            <p:nvPr/>
          </p:nvSpPr>
          <p:spPr bwMode="auto">
            <a:xfrm>
              <a:off x="-6337717"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0" name="Rectangle 1491"/>
            <p:cNvSpPr>
              <a:spLocks noChangeArrowheads="1"/>
            </p:cNvSpPr>
            <p:nvPr/>
          </p:nvSpPr>
          <p:spPr bwMode="auto">
            <a:xfrm>
              <a:off x="-6769532"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1" name="Rectangle 1492"/>
            <p:cNvSpPr>
              <a:spLocks noChangeArrowheads="1"/>
            </p:cNvSpPr>
            <p:nvPr/>
          </p:nvSpPr>
          <p:spPr bwMode="auto">
            <a:xfrm>
              <a:off x="-6509172" y="-20637"/>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2" name="Rectangle 1493"/>
            <p:cNvSpPr>
              <a:spLocks noChangeArrowheads="1"/>
            </p:cNvSpPr>
            <p:nvPr/>
          </p:nvSpPr>
          <p:spPr bwMode="auto">
            <a:xfrm>
              <a:off x="-6337717"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3" name="Rectangle 1494"/>
            <p:cNvSpPr>
              <a:spLocks noChangeArrowheads="1"/>
            </p:cNvSpPr>
            <p:nvPr/>
          </p:nvSpPr>
          <p:spPr bwMode="auto">
            <a:xfrm>
              <a:off x="-676953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4" name="Rectangle 1495"/>
            <p:cNvSpPr>
              <a:spLocks noChangeArrowheads="1"/>
            </p:cNvSpPr>
            <p:nvPr/>
          </p:nvSpPr>
          <p:spPr bwMode="auto">
            <a:xfrm>
              <a:off x="-6683803" y="68264"/>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5" name="Rectangle 1496"/>
            <p:cNvSpPr>
              <a:spLocks noChangeArrowheads="1"/>
            </p:cNvSpPr>
            <p:nvPr/>
          </p:nvSpPr>
          <p:spPr bwMode="auto">
            <a:xfrm>
              <a:off x="-650917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6" name="Rectangle 1497"/>
            <p:cNvSpPr>
              <a:spLocks noChangeArrowheads="1"/>
            </p:cNvSpPr>
            <p:nvPr/>
          </p:nvSpPr>
          <p:spPr bwMode="auto">
            <a:xfrm>
              <a:off x="-6337717"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7" name="Rectangle 1498"/>
            <p:cNvSpPr>
              <a:spLocks noChangeArrowheads="1"/>
            </p:cNvSpPr>
            <p:nvPr/>
          </p:nvSpPr>
          <p:spPr bwMode="auto">
            <a:xfrm>
              <a:off x="-6769532"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8" name="Rectangle 1499"/>
            <p:cNvSpPr>
              <a:spLocks noChangeArrowheads="1"/>
            </p:cNvSpPr>
            <p:nvPr/>
          </p:nvSpPr>
          <p:spPr bwMode="auto">
            <a:xfrm>
              <a:off x="-6598076"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9" name="Rectangle 1500"/>
            <p:cNvSpPr>
              <a:spLocks noChangeArrowheads="1"/>
            </p:cNvSpPr>
            <p:nvPr/>
          </p:nvSpPr>
          <p:spPr bwMode="auto">
            <a:xfrm>
              <a:off x="-6515522" y="157162"/>
              <a:ext cx="142880"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60" name="Rectangle 1501"/>
            <p:cNvSpPr>
              <a:spLocks noChangeArrowheads="1"/>
            </p:cNvSpPr>
            <p:nvPr/>
          </p:nvSpPr>
          <p:spPr bwMode="auto">
            <a:xfrm>
              <a:off x="-6683803"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1" name="Rectangle 1502"/>
            <p:cNvSpPr>
              <a:spLocks noChangeArrowheads="1"/>
            </p:cNvSpPr>
            <p:nvPr/>
          </p:nvSpPr>
          <p:spPr bwMode="auto">
            <a:xfrm>
              <a:off x="-6423444"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2" name="Rectangle 1503"/>
            <p:cNvSpPr>
              <a:spLocks noChangeArrowheads="1"/>
            </p:cNvSpPr>
            <p:nvPr/>
          </p:nvSpPr>
          <p:spPr bwMode="auto">
            <a:xfrm>
              <a:off x="-6337717"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3" name="Rectangle 1504"/>
            <p:cNvSpPr>
              <a:spLocks noChangeArrowheads="1"/>
            </p:cNvSpPr>
            <p:nvPr/>
          </p:nvSpPr>
          <p:spPr bwMode="auto">
            <a:xfrm>
              <a:off x="-676953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4" name="Rectangle 1505"/>
            <p:cNvSpPr>
              <a:spLocks noChangeArrowheads="1"/>
            </p:cNvSpPr>
            <p:nvPr/>
          </p:nvSpPr>
          <p:spPr bwMode="auto">
            <a:xfrm>
              <a:off x="-6598076"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5" name="Rectangle 1506"/>
            <p:cNvSpPr>
              <a:spLocks noChangeArrowheads="1"/>
            </p:cNvSpPr>
            <p:nvPr/>
          </p:nvSpPr>
          <p:spPr bwMode="auto">
            <a:xfrm>
              <a:off x="-650917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6" name="Rectangle 1507"/>
            <p:cNvSpPr>
              <a:spLocks noChangeArrowheads="1"/>
            </p:cNvSpPr>
            <p:nvPr/>
          </p:nvSpPr>
          <p:spPr bwMode="auto">
            <a:xfrm>
              <a:off x="-6337717"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7" name="Rectangle 1508"/>
            <p:cNvSpPr>
              <a:spLocks noChangeArrowheads="1"/>
            </p:cNvSpPr>
            <p:nvPr/>
          </p:nvSpPr>
          <p:spPr bwMode="auto">
            <a:xfrm>
              <a:off x="-6683803"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8" name="Rectangle 1509"/>
            <p:cNvSpPr>
              <a:spLocks noChangeArrowheads="1"/>
            </p:cNvSpPr>
            <p:nvPr/>
          </p:nvSpPr>
          <p:spPr bwMode="auto">
            <a:xfrm>
              <a:off x="-6509172"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9" name="Rectangle 1510"/>
            <p:cNvSpPr>
              <a:spLocks noChangeArrowheads="1"/>
            </p:cNvSpPr>
            <p:nvPr/>
          </p:nvSpPr>
          <p:spPr bwMode="auto">
            <a:xfrm>
              <a:off x="-6423444"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0" name="Rectangle 1511"/>
            <p:cNvSpPr>
              <a:spLocks noChangeArrowheads="1"/>
            </p:cNvSpPr>
            <p:nvPr/>
          </p:nvSpPr>
          <p:spPr bwMode="auto">
            <a:xfrm>
              <a:off x="-6337717"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1" name="Rectangle 1512"/>
            <p:cNvSpPr>
              <a:spLocks noChangeArrowheads="1"/>
            </p:cNvSpPr>
            <p:nvPr/>
          </p:nvSpPr>
          <p:spPr bwMode="auto">
            <a:xfrm>
              <a:off x="-6769532" y="515938"/>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2" name="Rectangle 1513"/>
            <p:cNvSpPr>
              <a:spLocks noChangeArrowheads="1"/>
            </p:cNvSpPr>
            <p:nvPr/>
          </p:nvSpPr>
          <p:spPr bwMode="auto">
            <a:xfrm>
              <a:off x="-6509172"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3" name="Rectangle 1514"/>
            <p:cNvSpPr>
              <a:spLocks noChangeArrowheads="1"/>
            </p:cNvSpPr>
            <p:nvPr/>
          </p:nvSpPr>
          <p:spPr bwMode="auto">
            <a:xfrm>
              <a:off x="-6337717"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4" name="Rectangle 1515"/>
            <p:cNvSpPr>
              <a:spLocks noChangeArrowheads="1"/>
            </p:cNvSpPr>
            <p:nvPr/>
          </p:nvSpPr>
          <p:spPr bwMode="auto">
            <a:xfrm>
              <a:off x="-6509172" y="6064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5" name="Rectangle 1516"/>
            <p:cNvSpPr>
              <a:spLocks noChangeArrowheads="1"/>
            </p:cNvSpPr>
            <p:nvPr/>
          </p:nvSpPr>
          <p:spPr bwMode="auto">
            <a:xfrm>
              <a:off x="-6337717"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6" name="Rectangle 1517"/>
            <p:cNvSpPr>
              <a:spLocks noChangeArrowheads="1"/>
            </p:cNvSpPr>
            <p:nvPr/>
          </p:nvSpPr>
          <p:spPr bwMode="auto">
            <a:xfrm>
              <a:off x="-6947336" y="695326"/>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7" name="Rectangle 1518"/>
            <p:cNvSpPr>
              <a:spLocks noChangeArrowheads="1"/>
            </p:cNvSpPr>
            <p:nvPr/>
          </p:nvSpPr>
          <p:spPr bwMode="auto">
            <a:xfrm>
              <a:off x="-6509172"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8" name="Rectangle 1519"/>
            <p:cNvSpPr>
              <a:spLocks noChangeArrowheads="1"/>
            </p:cNvSpPr>
            <p:nvPr/>
          </p:nvSpPr>
          <p:spPr bwMode="auto">
            <a:xfrm>
              <a:off x="-6337717"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9" name="Rectangle 1520"/>
            <p:cNvSpPr>
              <a:spLocks noChangeArrowheads="1"/>
            </p:cNvSpPr>
            <p:nvPr/>
          </p:nvSpPr>
          <p:spPr bwMode="auto">
            <a:xfrm>
              <a:off x="-6683803"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0" name="Rectangle 1521"/>
            <p:cNvSpPr>
              <a:spLocks noChangeArrowheads="1"/>
            </p:cNvSpPr>
            <p:nvPr/>
          </p:nvSpPr>
          <p:spPr bwMode="auto">
            <a:xfrm>
              <a:off x="-6598076"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1" name="Rectangle 1522"/>
            <p:cNvSpPr>
              <a:spLocks noChangeArrowheads="1"/>
            </p:cNvSpPr>
            <p:nvPr/>
          </p:nvSpPr>
          <p:spPr bwMode="auto">
            <a:xfrm>
              <a:off x="-6420269" y="784224"/>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2" name="Rectangle 1523"/>
            <p:cNvSpPr>
              <a:spLocks noChangeArrowheads="1"/>
            </p:cNvSpPr>
            <p:nvPr/>
          </p:nvSpPr>
          <p:spPr bwMode="auto">
            <a:xfrm>
              <a:off x="-6683803"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3" name="Rectangle 1524"/>
            <p:cNvSpPr>
              <a:spLocks noChangeArrowheads="1"/>
            </p:cNvSpPr>
            <p:nvPr/>
          </p:nvSpPr>
          <p:spPr bwMode="auto">
            <a:xfrm>
              <a:off x="-6509172"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4" name="Rectangle 1525"/>
            <p:cNvSpPr>
              <a:spLocks noChangeArrowheads="1"/>
            </p:cNvSpPr>
            <p:nvPr/>
          </p:nvSpPr>
          <p:spPr bwMode="auto">
            <a:xfrm>
              <a:off x="-6423444"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5" name="Rectangle 1526"/>
            <p:cNvSpPr>
              <a:spLocks noChangeArrowheads="1"/>
            </p:cNvSpPr>
            <p:nvPr/>
          </p:nvSpPr>
          <p:spPr bwMode="auto">
            <a:xfrm>
              <a:off x="-6337717"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6" name="Rectangle 1527"/>
            <p:cNvSpPr>
              <a:spLocks noChangeArrowheads="1"/>
            </p:cNvSpPr>
            <p:nvPr/>
          </p:nvSpPr>
          <p:spPr bwMode="auto">
            <a:xfrm>
              <a:off x="-6683803" y="962025"/>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7" name="Rectangle 1528"/>
            <p:cNvSpPr>
              <a:spLocks noChangeArrowheads="1"/>
            </p:cNvSpPr>
            <p:nvPr/>
          </p:nvSpPr>
          <p:spPr bwMode="auto">
            <a:xfrm>
              <a:off x="-6337717"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8" name="Rectangle 1529"/>
            <p:cNvSpPr>
              <a:spLocks noChangeArrowheads="1"/>
            </p:cNvSpPr>
            <p:nvPr/>
          </p:nvSpPr>
          <p:spPr bwMode="auto">
            <a:xfrm>
              <a:off x="-6769532" y="10509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9" name="Rectangle 1530"/>
            <p:cNvSpPr>
              <a:spLocks noChangeArrowheads="1"/>
            </p:cNvSpPr>
            <p:nvPr/>
          </p:nvSpPr>
          <p:spPr bwMode="auto">
            <a:xfrm>
              <a:off x="-6337717"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0" name="Rectangle 1531"/>
            <p:cNvSpPr>
              <a:spLocks noChangeArrowheads="1"/>
            </p:cNvSpPr>
            <p:nvPr/>
          </p:nvSpPr>
          <p:spPr bwMode="auto">
            <a:xfrm>
              <a:off x="-676953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1" name="Rectangle 1532"/>
            <p:cNvSpPr>
              <a:spLocks noChangeArrowheads="1"/>
            </p:cNvSpPr>
            <p:nvPr/>
          </p:nvSpPr>
          <p:spPr bwMode="auto">
            <a:xfrm>
              <a:off x="-6683803" y="1139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2" name="Rectangle 1533"/>
            <p:cNvSpPr>
              <a:spLocks noChangeArrowheads="1"/>
            </p:cNvSpPr>
            <p:nvPr/>
          </p:nvSpPr>
          <p:spPr bwMode="auto">
            <a:xfrm>
              <a:off x="-650917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3" name="Rectangle 1534"/>
            <p:cNvSpPr>
              <a:spLocks noChangeArrowheads="1"/>
            </p:cNvSpPr>
            <p:nvPr/>
          </p:nvSpPr>
          <p:spPr bwMode="auto">
            <a:xfrm>
              <a:off x="-6420269" y="1139825"/>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4" name="Rectangle 1535"/>
            <p:cNvSpPr>
              <a:spLocks noChangeArrowheads="1"/>
            </p:cNvSpPr>
            <p:nvPr/>
          </p:nvSpPr>
          <p:spPr bwMode="auto">
            <a:xfrm>
              <a:off x="-6598076"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5" name="Rectangle 1536"/>
            <p:cNvSpPr>
              <a:spLocks noChangeArrowheads="1"/>
            </p:cNvSpPr>
            <p:nvPr/>
          </p:nvSpPr>
          <p:spPr bwMode="auto">
            <a:xfrm>
              <a:off x="-6423444"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6" name="Rectangle 1537"/>
            <p:cNvSpPr>
              <a:spLocks noChangeArrowheads="1"/>
            </p:cNvSpPr>
            <p:nvPr/>
          </p:nvSpPr>
          <p:spPr bwMode="auto">
            <a:xfrm>
              <a:off x="-6337717"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7" name="Rectangle 1538"/>
            <p:cNvSpPr>
              <a:spLocks noChangeArrowheads="1"/>
            </p:cNvSpPr>
            <p:nvPr/>
          </p:nvSpPr>
          <p:spPr bwMode="auto">
            <a:xfrm>
              <a:off x="-6769532"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8" name="Rectangle 1539"/>
            <p:cNvSpPr>
              <a:spLocks noChangeArrowheads="1"/>
            </p:cNvSpPr>
            <p:nvPr/>
          </p:nvSpPr>
          <p:spPr bwMode="auto">
            <a:xfrm>
              <a:off x="-6683803"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9" name="Rectangle 1540"/>
            <p:cNvSpPr>
              <a:spLocks noChangeArrowheads="1"/>
            </p:cNvSpPr>
            <p:nvPr/>
          </p:nvSpPr>
          <p:spPr bwMode="auto">
            <a:xfrm>
              <a:off x="-6598076"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0" name="Rectangle 1541"/>
            <p:cNvSpPr>
              <a:spLocks noChangeArrowheads="1"/>
            </p:cNvSpPr>
            <p:nvPr/>
          </p:nvSpPr>
          <p:spPr bwMode="auto">
            <a:xfrm>
              <a:off x="-6337717"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1" name="Rectangle 1542"/>
            <p:cNvSpPr>
              <a:spLocks noChangeArrowheads="1"/>
            </p:cNvSpPr>
            <p:nvPr/>
          </p:nvSpPr>
          <p:spPr bwMode="auto">
            <a:xfrm>
              <a:off x="-6769532"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2" name="Rectangle 1543"/>
            <p:cNvSpPr>
              <a:spLocks noChangeArrowheads="1"/>
            </p:cNvSpPr>
            <p:nvPr/>
          </p:nvSpPr>
          <p:spPr bwMode="auto">
            <a:xfrm>
              <a:off x="-6598076"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3" name="Rectangle 1544"/>
            <p:cNvSpPr>
              <a:spLocks noChangeArrowheads="1"/>
            </p:cNvSpPr>
            <p:nvPr/>
          </p:nvSpPr>
          <p:spPr bwMode="auto">
            <a:xfrm>
              <a:off x="-6423444"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4" name="Rectangle 1545"/>
            <p:cNvSpPr>
              <a:spLocks noChangeArrowheads="1"/>
            </p:cNvSpPr>
            <p:nvPr/>
          </p:nvSpPr>
          <p:spPr bwMode="auto">
            <a:xfrm>
              <a:off x="-6683803"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5" name="Rectangle 1546"/>
            <p:cNvSpPr>
              <a:spLocks noChangeArrowheads="1"/>
            </p:cNvSpPr>
            <p:nvPr/>
          </p:nvSpPr>
          <p:spPr bwMode="auto">
            <a:xfrm>
              <a:off x="-6509172"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6" name="Rectangle 1547"/>
            <p:cNvSpPr>
              <a:spLocks noChangeArrowheads="1"/>
            </p:cNvSpPr>
            <p:nvPr/>
          </p:nvSpPr>
          <p:spPr bwMode="auto">
            <a:xfrm>
              <a:off x="-6337717"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7" name="Rectangle 1548"/>
            <p:cNvSpPr>
              <a:spLocks noChangeArrowheads="1"/>
            </p:cNvSpPr>
            <p:nvPr/>
          </p:nvSpPr>
          <p:spPr bwMode="auto">
            <a:xfrm>
              <a:off x="-6769532" y="1587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8" name="Rectangle 1549"/>
            <p:cNvSpPr>
              <a:spLocks noChangeArrowheads="1"/>
            </p:cNvSpPr>
            <p:nvPr/>
          </p:nvSpPr>
          <p:spPr bwMode="auto">
            <a:xfrm>
              <a:off x="-6598076"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9" name="Rectangle 1550"/>
            <p:cNvSpPr>
              <a:spLocks noChangeArrowheads="1"/>
            </p:cNvSpPr>
            <p:nvPr/>
          </p:nvSpPr>
          <p:spPr bwMode="auto">
            <a:xfrm>
              <a:off x="-6337717"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0" name="Rectangle 1551"/>
            <p:cNvSpPr>
              <a:spLocks noChangeArrowheads="1"/>
            </p:cNvSpPr>
            <p:nvPr/>
          </p:nvSpPr>
          <p:spPr bwMode="auto">
            <a:xfrm>
              <a:off x="-7121969"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1" name="Rectangle 1552"/>
            <p:cNvSpPr>
              <a:spLocks noChangeArrowheads="1"/>
            </p:cNvSpPr>
            <p:nvPr/>
          </p:nvSpPr>
          <p:spPr bwMode="auto">
            <a:xfrm>
              <a:off x="-6861610"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2" name="Rectangle 1553"/>
            <p:cNvSpPr>
              <a:spLocks noChangeArrowheads="1"/>
            </p:cNvSpPr>
            <p:nvPr/>
          </p:nvSpPr>
          <p:spPr bwMode="auto">
            <a:xfrm>
              <a:off x="-6769532" y="16748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3" name="Rectangle 1554"/>
            <p:cNvSpPr>
              <a:spLocks noChangeArrowheads="1"/>
            </p:cNvSpPr>
            <p:nvPr/>
          </p:nvSpPr>
          <p:spPr bwMode="auto">
            <a:xfrm>
              <a:off x="-6598076"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4" name="Rectangle 1555"/>
            <p:cNvSpPr>
              <a:spLocks noChangeArrowheads="1"/>
            </p:cNvSpPr>
            <p:nvPr/>
          </p:nvSpPr>
          <p:spPr bwMode="auto">
            <a:xfrm>
              <a:off x="-7296599"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5" name="Rectangle 1556"/>
            <p:cNvSpPr>
              <a:spLocks noChangeArrowheads="1"/>
            </p:cNvSpPr>
            <p:nvPr/>
          </p:nvSpPr>
          <p:spPr bwMode="auto">
            <a:xfrm>
              <a:off x="-7207695"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6" name="Rectangle 1557"/>
            <p:cNvSpPr>
              <a:spLocks noChangeArrowheads="1"/>
            </p:cNvSpPr>
            <p:nvPr/>
          </p:nvSpPr>
          <p:spPr bwMode="auto">
            <a:xfrm>
              <a:off x="-6947336"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7" name="Rectangle 1558"/>
            <p:cNvSpPr>
              <a:spLocks noChangeArrowheads="1"/>
            </p:cNvSpPr>
            <p:nvPr/>
          </p:nvSpPr>
          <p:spPr bwMode="auto">
            <a:xfrm>
              <a:off x="-6769532"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8" name="Rectangle 1559"/>
            <p:cNvSpPr>
              <a:spLocks noChangeArrowheads="1"/>
            </p:cNvSpPr>
            <p:nvPr/>
          </p:nvSpPr>
          <p:spPr bwMode="auto">
            <a:xfrm>
              <a:off x="-6337717"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9" name="Rectangle 1560"/>
            <p:cNvSpPr>
              <a:spLocks noChangeArrowheads="1"/>
            </p:cNvSpPr>
            <p:nvPr/>
          </p:nvSpPr>
          <p:spPr bwMode="auto">
            <a:xfrm>
              <a:off x="-686161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0" name="Rectangle 1561"/>
            <p:cNvSpPr>
              <a:spLocks noChangeArrowheads="1"/>
            </p:cNvSpPr>
            <p:nvPr/>
          </p:nvSpPr>
          <p:spPr bwMode="auto">
            <a:xfrm>
              <a:off x="-703624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1" name="Rectangle 1562"/>
            <p:cNvSpPr>
              <a:spLocks noChangeArrowheads="1"/>
            </p:cNvSpPr>
            <p:nvPr/>
          </p:nvSpPr>
          <p:spPr bwMode="auto">
            <a:xfrm>
              <a:off x="-6423444"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2" name="Rectangle 1563"/>
            <p:cNvSpPr>
              <a:spLocks noChangeArrowheads="1"/>
            </p:cNvSpPr>
            <p:nvPr/>
          </p:nvSpPr>
          <p:spPr bwMode="auto">
            <a:xfrm>
              <a:off x="-6337717"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3" name="Rectangle 1564"/>
            <p:cNvSpPr>
              <a:spLocks noChangeArrowheads="1"/>
            </p:cNvSpPr>
            <p:nvPr/>
          </p:nvSpPr>
          <p:spPr bwMode="auto">
            <a:xfrm>
              <a:off x="-729659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4" name="Rectangle 1565"/>
            <p:cNvSpPr>
              <a:spLocks noChangeArrowheads="1"/>
            </p:cNvSpPr>
            <p:nvPr/>
          </p:nvSpPr>
          <p:spPr bwMode="auto">
            <a:xfrm>
              <a:off x="-6683803"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5" name="Rectangle 1566"/>
            <p:cNvSpPr>
              <a:spLocks noChangeArrowheads="1"/>
            </p:cNvSpPr>
            <p:nvPr/>
          </p:nvSpPr>
          <p:spPr bwMode="auto">
            <a:xfrm>
              <a:off x="-712196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6" name="Rectangle 1567"/>
            <p:cNvSpPr>
              <a:spLocks noChangeArrowheads="1"/>
            </p:cNvSpPr>
            <p:nvPr/>
          </p:nvSpPr>
          <p:spPr bwMode="auto">
            <a:xfrm>
              <a:off x="-6509172" y="19161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7" name="Rectangle 1568"/>
            <p:cNvSpPr>
              <a:spLocks noChangeArrowheads="1"/>
            </p:cNvSpPr>
            <p:nvPr/>
          </p:nvSpPr>
          <p:spPr bwMode="auto">
            <a:xfrm>
              <a:off x="-6337717"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8" name="Rectangle 1569"/>
            <p:cNvSpPr>
              <a:spLocks noChangeArrowheads="1"/>
            </p:cNvSpPr>
            <p:nvPr/>
          </p:nvSpPr>
          <p:spPr bwMode="auto">
            <a:xfrm>
              <a:off x="-7296599"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29" name="Rectangle 1570"/>
            <p:cNvSpPr>
              <a:spLocks noChangeArrowheads="1"/>
            </p:cNvSpPr>
            <p:nvPr/>
          </p:nvSpPr>
          <p:spPr bwMode="auto">
            <a:xfrm>
              <a:off x="-7036240"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0" name="Rectangle 1571"/>
            <p:cNvSpPr>
              <a:spLocks noChangeArrowheads="1"/>
            </p:cNvSpPr>
            <p:nvPr/>
          </p:nvSpPr>
          <p:spPr bwMode="auto">
            <a:xfrm>
              <a:off x="-7207695"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1" name="Rectangle 1572"/>
            <p:cNvSpPr>
              <a:spLocks noChangeArrowheads="1"/>
            </p:cNvSpPr>
            <p:nvPr/>
          </p:nvSpPr>
          <p:spPr bwMode="auto">
            <a:xfrm>
              <a:off x="-6598076"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2" name="Rectangle 1573"/>
            <p:cNvSpPr>
              <a:spLocks noChangeArrowheads="1"/>
            </p:cNvSpPr>
            <p:nvPr/>
          </p:nvSpPr>
          <p:spPr bwMode="auto">
            <a:xfrm>
              <a:off x="-6509172"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3" name="Rectangle 1574"/>
            <p:cNvSpPr>
              <a:spLocks noChangeArrowheads="1"/>
            </p:cNvSpPr>
            <p:nvPr/>
          </p:nvSpPr>
          <p:spPr bwMode="auto">
            <a:xfrm>
              <a:off x="-7296599"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4" name="Rectangle 1575"/>
            <p:cNvSpPr>
              <a:spLocks noChangeArrowheads="1"/>
            </p:cNvSpPr>
            <p:nvPr/>
          </p:nvSpPr>
          <p:spPr bwMode="auto">
            <a:xfrm>
              <a:off x="-6683803"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5" name="Rectangle 1576"/>
            <p:cNvSpPr>
              <a:spLocks noChangeArrowheads="1"/>
            </p:cNvSpPr>
            <p:nvPr/>
          </p:nvSpPr>
          <p:spPr bwMode="auto">
            <a:xfrm>
              <a:off x="-703624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6" name="Rectangle 1577"/>
            <p:cNvSpPr>
              <a:spLocks noChangeArrowheads="1"/>
            </p:cNvSpPr>
            <p:nvPr/>
          </p:nvSpPr>
          <p:spPr bwMode="auto">
            <a:xfrm>
              <a:off x="-686161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7" name="Rectangle 1578"/>
            <p:cNvSpPr>
              <a:spLocks noChangeArrowheads="1"/>
            </p:cNvSpPr>
            <p:nvPr/>
          </p:nvSpPr>
          <p:spPr bwMode="auto">
            <a:xfrm>
              <a:off x="-6337717"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8" name="Rectangle 1579"/>
            <p:cNvSpPr>
              <a:spLocks noChangeArrowheads="1"/>
            </p:cNvSpPr>
            <p:nvPr/>
          </p:nvSpPr>
          <p:spPr bwMode="auto">
            <a:xfrm>
              <a:off x="-7296599"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39" name="Rectangle 1580"/>
            <p:cNvSpPr>
              <a:spLocks noChangeArrowheads="1"/>
            </p:cNvSpPr>
            <p:nvPr/>
          </p:nvSpPr>
          <p:spPr bwMode="auto">
            <a:xfrm>
              <a:off x="-6683803"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0" name="Rectangle 1581"/>
            <p:cNvSpPr>
              <a:spLocks noChangeArrowheads="1"/>
            </p:cNvSpPr>
            <p:nvPr/>
          </p:nvSpPr>
          <p:spPr bwMode="auto">
            <a:xfrm>
              <a:off x="-7036240"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1" name="Rectangle 1582"/>
            <p:cNvSpPr>
              <a:spLocks noChangeArrowheads="1"/>
            </p:cNvSpPr>
            <p:nvPr/>
          </p:nvSpPr>
          <p:spPr bwMode="auto">
            <a:xfrm>
              <a:off x="-6769532" y="21574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2" name="Rectangle 1583"/>
            <p:cNvSpPr>
              <a:spLocks noChangeArrowheads="1"/>
            </p:cNvSpPr>
            <p:nvPr/>
          </p:nvSpPr>
          <p:spPr bwMode="auto">
            <a:xfrm>
              <a:off x="-6337717"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3" name="Rectangle 1584"/>
            <p:cNvSpPr>
              <a:spLocks noChangeArrowheads="1"/>
            </p:cNvSpPr>
            <p:nvPr/>
          </p:nvSpPr>
          <p:spPr bwMode="auto">
            <a:xfrm>
              <a:off x="-6683803"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4" name="Rectangle 1585"/>
            <p:cNvSpPr>
              <a:spLocks noChangeArrowheads="1"/>
            </p:cNvSpPr>
            <p:nvPr/>
          </p:nvSpPr>
          <p:spPr bwMode="auto">
            <a:xfrm>
              <a:off x="-7121969"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5" name="Rectangle 1586"/>
            <p:cNvSpPr>
              <a:spLocks noChangeArrowheads="1"/>
            </p:cNvSpPr>
            <p:nvPr/>
          </p:nvSpPr>
          <p:spPr bwMode="auto">
            <a:xfrm>
              <a:off x="-6861610"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6" name="Rectangle 1587"/>
            <p:cNvSpPr>
              <a:spLocks noChangeArrowheads="1"/>
            </p:cNvSpPr>
            <p:nvPr/>
          </p:nvSpPr>
          <p:spPr bwMode="auto">
            <a:xfrm>
              <a:off x="-7296599"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7" name="Rectangle 1588"/>
            <p:cNvSpPr>
              <a:spLocks noChangeArrowheads="1"/>
            </p:cNvSpPr>
            <p:nvPr/>
          </p:nvSpPr>
          <p:spPr bwMode="auto">
            <a:xfrm>
              <a:off x="-6861610"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8" name="Rectangle 1589"/>
            <p:cNvSpPr>
              <a:spLocks noChangeArrowheads="1"/>
            </p:cNvSpPr>
            <p:nvPr/>
          </p:nvSpPr>
          <p:spPr bwMode="auto">
            <a:xfrm>
              <a:off x="-6337717"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9" name="Rectangle 1590"/>
            <p:cNvSpPr>
              <a:spLocks noChangeArrowheads="1"/>
            </p:cNvSpPr>
            <p:nvPr/>
          </p:nvSpPr>
          <p:spPr bwMode="auto">
            <a:xfrm>
              <a:off x="-6683803"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0" name="Rectangle 1591"/>
            <p:cNvSpPr>
              <a:spLocks noChangeArrowheads="1"/>
            </p:cNvSpPr>
            <p:nvPr/>
          </p:nvSpPr>
          <p:spPr bwMode="auto">
            <a:xfrm>
              <a:off x="-7036240"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1" name="Rectangle 1592"/>
            <p:cNvSpPr>
              <a:spLocks noChangeArrowheads="1"/>
            </p:cNvSpPr>
            <p:nvPr/>
          </p:nvSpPr>
          <p:spPr bwMode="auto">
            <a:xfrm>
              <a:off x="-7296599"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2" name="Rectangle 1593"/>
            <p:cNvSpPr>
              <a:spLocks noChangeArrowheads="1"/>
            </p:cNvSpPr>
            <p:nvPr/>
          </p:nvSpPr>
          <p:spPr bwMode="auto">
            <a:xfrm>
              <a:off x="-6861610"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3" name="Rectangle 1594"/>
            <p:cNvSpPr>
              <a:spLocks noChangeArrowheads="1"/>
            </p:cNvSpPr>
            <p:nvPr/>
          </p:nvSpPr>
          <p:spPr bwMode="auto">
            <a:xfrm>
              <a:off x="-6337717"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4" name="Rectangle 1595"/>
            <p:cNvSpPr>
              <a:spLocks noChangeArrowheads="1"/>
            </p:cNvSpPr>
            <p:nvPr/>
          </p:nvSpPr>
          <p:spPr bwMode="auto">
            <a:xfrm>
              <a:off x="-7296599"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5" name="Rectangle 1596"/>
            <p:cNvSpPr>
              <a:spLocks noChangeArrowheads="1"/>
            </p:cNvSpPr>
            <p:nvPr/>
          </p:nvSpPr>
          <p:spPr bwMode="auto">
            <a:xfrm>
              <a:off x="-6337717"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6" name="Rectangle 1597"/>
            <p:cNvSpPr>
              <a:spLocks noChangeArrowheads="1"/>
            </p:cNvSpPr>
            <p:nvPr/>
          </p:nvSpPr>
          <p:spPr bwMode="auto">
            <a:xfrm>
              <a:off x="-6861610"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7" name="Rectangle 1598"/>
            <p:cNvSpPr>
              <a:spLocks noChangeArrowheads="1"/>
            </p:cNvSpPr>
            <p:nvPr/>
          </p:nvSpPr>
          <p:spPr bwMode="auto">
            <a:xfrm>
              <a:off x="-6337717"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8" name="Rectangle 1599"/>
            <p:cNvSpPr>
              <a:spLocks noChangeArrowheads="1"/>
            </p:cNvSpPr>
            <p:nvPr/>
          </p:nvSpPr>
          <p:spPr bwMode="auto">
            <a:xfrm>
              <a:off x="-7296601" y="27432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9" name="Rectangle 1600"/>
            <p:cNvSpPr>
              <a:spLocks noChangeArrowheads="1"/>
            </p:cNvSpPr>
            <p:nvPr/>
          </p:nvSpPr>
          <p:spPr bwMode="auto">
            <a:xfrm>
              <a:off x="-6769534" y="27432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60" name="Rectangle 1601"/>
            <p:cNvSpPr>
              <a:spLocks noChangeArrowheads="1"/>
            </p:cNvSpPr>
            <p:nvPr/>
          </p:nvSpPr>
          <p:spPr bwMode="auto">
            <a:xfrm>
              <a:off x="-6861612"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1" name="Rectangle 1602"/>
            <p:cNvSpPr>
              <a:spLocks noChangeArrowheads="1"/>
            </p:cNvSpPr>
            <p:nvPr/>
          </p:nvSpPr>
          <p:spPr bwMode="auto">
            <a:xfrm>
              <a:off x="-6861612" y="29178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2" name="Rectangle 1603"/>
            <p:cNvSpPr>
              <a:spLocks noChangeArrowheads="1"/>
            </p:cNvSpPr>
            <p:nvPr/>
          </p:nvSpPr>
          <p:spPr bwMode="auto">
            <a:xfrm>
              <a:off x="-6337717"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3" name="Freeform 1604"/>
            <p:cNvSpPr/>
            <p:nvPr/>
          </p:nvSpPr>
          <p:spPr bwMode="auto">
            <a:xfrm>
              <a:off x="-6245623" y="-261938"/>
              <a:ext cx="31750" cy="3230563"/>
            </a:xfrm>
            <a:custGeom>
              <a:avLst/>
              <a:gdLst>
                <a:gd name="T0" fmla="*/ 20 w 20"/>
                <a:gd name="T1" fmla="*/ 2035 h 2035"/>
                <a:gd name="T2" fmla="*/ 0 w 20"/>
                <a:gd name="T3" fmla="*/ 2035 h 2035"/>
                <a:gd name="T4" fmla="*/ 0 w 20"/>
                <a:gd name="T5" fmla="*/ 0 h 2035"/>
                <a:gd name="T6" fmla="*/ 20 w 20"/>
                <a:gd name="T7" fmla="*/ 32 h 2035"/>
                <a:gd name="T8" fmla="*/ 20 w 20"/>
                <a:gd name="T9" fmla="*/ 2035 h 2035"/>
              </a:gdLst>
              <a:ahLst/>
              <a:cxnLst>
                <a:cxn ang="0">
                  <a:pos x="T0" y="T1"/>
                </a:cxn>
                <a:cxn ang="0">
                  <a:pos x="T2" y="T3"/>
                </a:cxn>
                <a:cxn ang="0">
                  <a:pos x="T4" y="T5"/>
                </a:cxn>
                <a:cxn ang="0">
                  <a:pos x="T6" y="T7"/>
                </a:cxn>
                <a:cxn ang="0">
                  <a:pos x="T8" y="T9"/>
                </a:cxn>
              </a:cxnLst>
              <a:rect l="0" t="0" r="r" b="b"/>
              <a:pathLst>
                <a:path w="20" h="2035">
                  <a:moveTo>
                    <a:pt x="20" y="2035"/>
                  </a:moveTo>
                  <a:lnTo>
                    <a:pt x="0" y="2035"/>
                  </a:lnTo>
                  <a:lnTo>
                    <a:pt x="0" y="0"/>
                  </a:lnTo>
                  <a:lnTo>
                    <a:pt x="20" y="32"/>
                  </a:lnTo>
                  <a:lnTo>
                    <a:pt x="20" y="2035"/>
                  </a:lnTo>
                  <a:close/>
                </a:path>
              </a:pathLst>
            </a:custGeom>
            <a:grpFill/>
            <a:ln>
              <a:noFill/>
            </a:ln>
          </p:spPr>
          <p:txBody>
            <a:bodyPr vert="horz" wrap="square" lIns="91440" tIns="45720" rIns="91440" bIns="45720" numCol="1" anchor="t" anchorCtr="0" compatLnSpc="1"/>
            <a:lstStyle/>
            <a:p>
              <a:endParaRPr lang="zh-CN" altLang="en-US"/>
            </a:p>
          </p:txBody>
        </p:sp>
        <p:sp>
          <p:nvSpPr>
            <p:cNvPr id="564" name="Freeform 1605"/>
            <p:cNvSpPr/>
            <p:nvPr/>
          </p:nvSpPr>
          <p:spPr bwMode="auto">
            <a:xfrm>
              <a:off x="-6178939" y="-182563"/>
              <a:ext cx="25401" cy="2574926"/>
            </a:xfrm>
            <a:custGeom>
              <a:avLst/>
              <a:gdLst>
                <a:gd name="T0" fmla="*/ 16 w 16"/>
                <a:gd name="T1" fmla="*/ 1622 h 1622"/>
                <a:gd name="T2" fmla="*/ 0 w 16"/>
                <a:gd name="T3" fmla="*/ 1622 h 1622"/>
                <a:gd name="T4" fmla="*/ 0 w 16"/>
                <a:gd name="T5" fmla="*/ 0 h 1622"/>
                <a:gd name="T6" fmla="*/ 16 w 16"/>
                <a:gd name="T7" fmla="*/ 34 h 1622"/>
                <a:gd name="T8" fmla="*/ 16 w 16"/>
                <a:gd name="T9" fmla="*/ 1622 h 1622"/>
              </a:gdLst>
              <a:ahLst/>
              <a:cxnLst>
                <a:cxn ang="0">
                  <a:pos x="T0" y="T1"/>
                </a:cxn>
                <a:cxn ang="0">
                  <a:pos x="T2" y="T3"/>
                </a:cxn>
                <a:cxn ang="0">
                  <a:pos x="T4" y="T5"/>
                </a:cxn>
                <a:cxn ang="0">
                  <a:pos x="T6" y="T7"/>
                </a:cxn>
                <a:cxn ang="0">
                  <a:pos x="T8" y="T9"/>
                </a:cxn>
              </a:cxnLst>
              <a:rect l="0" t="0" r="r" b="b"/>
              <a:pathLst>
                <a:path w="16" h="1622">
                  <a:moveTo>
                    <a:pt x="16" y="1622"/>
                  </a:moveTo>
                  <a:lnTo>
                    <a:pt x="0" y="1622"/>
                  </a:lnTo>
                  <a:lnTo>
                    <a:pt x="0" y="0"/>
                  </a:lnTo>
                  <a:lnTo>
                    <a:pt x="16" y="34"/>
                  </a:lnTo>
                  <a:lnTo>
                    <a:pt x="16" y="1622"/>
                  </a:lnTo>
                  <a:close/>
                </a:path>
              </a:pathLst>
            </a:custGeom>
            <a:grpFill/>
            <a:ln>
              <a:noFill/>
            </a:ln>
          </p:spPr>
          <p:txBody>
            <a:bodyPr vert="horz" wrap="square" lIns="91440" tIns="45720" rIns="91440" bIns="45720" numCol="1" anchor="t" anchorCtr="0" compatLnSpc="1"/>
            <a:lstStyle/>
            <a:p>
              <a:endParaRPr lang="zh-CN" altLang="en-US"/>
            </a:p>
          </p:txBody>
        </p:sp>
        <p:sp>
          <p:nvSpPr>
            <p:cNvPr id="565" name="Freeform 1606"/>
            <p:cNvSpPr/>
            <p:nvPr/>
          </p:nvSpPr>
          <p:spPr bwMode="auto">
            <a:xfrm>
              <a:off x="-6118423" y="-93663"/>
              <a:ext cx="15875" cy="2241550"/>
            </a:xfrm>
            <a:custGeom>
              <a:avLst/>
              <a:gdLst>
                <a:gd name="T0" fmla="*/ 10 w 10"/>
                <a:gd name="T1" fmla="*/ 1412 h 1412"/>
                <a:gd name="T2" fmla="*/ 0 w 10"/>
                <a:gd name="T3" fmla="*/ 1412 h 1412"/>
                <a:gd name="T4" fmla="*/ 0 w 10"/>
                <a:gd name="T5" fmla="*/ 0 h 1412"/>
                <a:gd name="T6" fmla="*/ 10 w 10"/>
                <a:gd name="T7" fmla="*/ 32 h 1412"/>
                <a:gd name="T8" fmla="*/ 10 w 10"/>
                <a:gd name="T9" fmla="*/ 1412 h 1412"/>
              </a:gdLst>
              <a:ahLst/>
              <a:cxnLst>
                <a:cxn ang="0">
                  <a:pos x="T0" y="T1"/>
                </a:cxn>
                <a:cxn ang="0">
                  <a:pos x="T2" y="T3"/>
                </a:cxn>
                <a:cxn ang="0">
                  <a:pos x="T4" y="T5"/>
                </a:cxn>
                <a:cxn ang="0">
                  <a:pos x="T6" y="T7"/>
                </a:cxn>
                <a:cxn ang="0">
                  <a:pos x="T8" y="T9"/>
                </a:cxn>
              </a:cxnLst>
              <a:rect l="0" t="0" r="r" b="b"/>
              <a:pathLst>
                <a:path w="10" h="1412">
                  <a:moveTo>
                    <a:pt x="10" y="1412"/>
                  </a:moveTo>
                  <a:lnTo>
                    <a:pt x="0" y="1412"/>
                  </a:lnTo>
                  <a:lnTo>
                    <a:pt x="0" y="0"/>
                  </a:lnTo>
                  <a:lnTo>
                    <a:pt x="10" y="32"/>
                  </a:lnTo>
                  <a:lnTo>
                    <a:pt x="10" y="1412"/>
                  </a:lnTo>
                  <a:close/>
                </a:path>
              </a:pathLst>
            </a:custGeom>
            <a:grpFill/>
            <a:ln>
              <a:noFill/>
            </a:ln>
          </p:spPr>
          <p:txBody>
            <a:bodyPr vert="horz" wrap="square" lIns="91440" tIns="45720" rIns="91440" bIns="45720" numCol="1" anchor="t" anchorCtr="0" compatLnSpc="1"/>
            <a:lstStyle/>
            <a:p>
              <a:endParaRPr lang="zh-CN" altLang="en-US"/>
            </a:p>
          </p:txBody>
        </p:sp>
      </p:grpSp>
      <p:sp>
        <p:nvSpPr>
          <p:cNvPr id="4" name="文本框 3"/>
          <p:cNvSpPr txBox="1"/>
          <p:nvPr/>
        </p:nvSpPr>
        <p:spPr>
          <a:xfrm>
            <a:off x="2611755" y="2846070"/>
            <a:ext cx="4041775" cy="2306955"/>
          </a:xfrm>
          <a:prstGeom prst="rect">
            <a:avLst/>
          </a:prstGeom>
          <a:noFill/>
        </p:spPr>
        <p:txBody>
          <a:bodyPr wrap="square" rtlCol="0">
            <a:spAutoFit/>
          </a:bodyPr>
          <a:lstStyle/>
          <a:p>
            <a:pPr>
              <a:lnSpc>
                <a:spcPct val="150000"/>
              </a:lnSpc>
            </a:pPr>
            <a:r>
              <a:rPr lang="en-US" altLang="zh-CN" sz="2400" dirty="0" smtClean="0">
                <a:solidFill>
                  <a:schemeClr val="bg1"/>
                </a:solidFill>
              </a:rPr>
              <a:t>1.</a:t>
            </a:r>
            <a:r>
              <a:rPr lang="en-US" sz="2400" dirty="0" smtClean="0">
                <a:solidFill>
                  <a:schemeClr val="bg1"/>
                </a:solidFill>
              </a:rPr>
              <a:t>Spring Boot</a:t>
            </a:r>
            <a:r>
              <a:rPr lang="zh-CN" altLang="en-US" sz="2400" dirty="0" smtClean="0">
                <a:solidFill>
                  <a:schemeClr val="bg1"/>
                </a:solidFill>
              </a:rPr>
              <a:t>的优势</a:t>
            </a:r>
            <a:endParaRPr lang="zh-CN" altLang="en-US" sz="2400" dirty="0" smtClean="0">
              <a:solidFill>
                <a:schemeClr val="bg1"/>
              </a:solidFill>
            </a:endParaRPr>
          </a:p>
          <a:p>
            <a:pPr>
              <a:lnSpc>
                <a:spcPct val="150000"/>
              </a:lnSpc>
            </a:pPr>
            <a:r>
              <a:rPr lang="en-US" altLang="zh-CN" sz="2400" dirty="0">
                <a:solidFill>
                  <a:schemeClr val="bg1"/>
                </a:solidFill>
              </a:rPr>
              <a:t>2.Spring Boot</a:t>
            </a:r>
            <a:r>
              <a:rPr lang="zh-CN" altLang="en-US" sz="2400" dirty="0">
                <a:solidFill>
                  <a:schemeClr val="bg1"/>
                </a:solidFill>
              </a:rPr>
              <a:t>的核心</a:t>
            </a:r>
            <a:endParaRPr lang="zh-CN" altLang="en-US" sz="2400" dirty="0">
              <a:solidFill>
                <a:schemeClr val="bg1"/>
              </a:solidFill>
            </a:endParaRPr>
          </a:p>
          <a:p>
            <a:pPr>
              <a:lnSpc>
                <a:spcPct val="150000"/>
              </a:lnSpc>
            </a:pPr>
            <a:r>
              <a:rPr lang="en-US" altLang="zh-CN" sz="2400" dirty="0">
                <a:solidFill>
                  <a:schemeClr val="bg1"/>
                </a:solidFill>
              </a:rPr>
              <a:t>3.</a:t>
            </a:r>
            <a:r>
              <a:rPr lang="zh-CN" altLang="en-US" sz="2400" dirty="0">
                <a:solidFill>
                  <a:schemeClr val="bg1"/>
                </a:solidFill>
              </a:rPr>
              <a:t>创建</a:t>
            </a:r>
            <a:r>
              <a:rPr lang="en-US" altLang="zh-CN" sz="2400" dirty="0">
                <a:solidFill>
                  <a:schemeClr val="bg1"/>
                </a:solidFill>
              </a:rPr>
              <a:t>Spring Boot</a:t>
            </a:r>
            <a:r>
              <a:rPr lang="zh-CN" altLang="en-US" sz="2400" dirty="0">
                <a:solidFill>
                  <a:schemeClr val="bg1"/>
                </a:solidFill>
              </a:rPr>
              <a:t>项目</a:t>
            </a:r>
            <a:endParaRPr lang="zh-CN" altLang="en-US" sz="2400" dirty="0">
              <a:solidFill>
                <a:schemeClr val="bg1"/>
              </a:solidFill>
            </a:endParaRPr>
          </a:p>
          <a:p>
            <a:pPr>
              <a:lnSpc>
                <a:spcPct val="150000"/>
              </a:lnSpc>
            </a:pPr>
            <a:r>
              <a:rPr lang="en-US" altLang="zh-CN" sz="2400" dirty="0">
                <a:solidFill>
                  <a:schemeClr val="bg1"/>
                </a:solidFill>
              </a:rPr>
              <a:t>4.</a:t>
            </a:r>
            <a:r>
              <a:rPr lang="zh-CN" altLang="en-US" sz="2400" dirty="0">
                <a:solidFill>
                  <a:schemeClr val="bg1"/>
                </a:solidFill>
              </a:rPr>
              <a:t>开发</a:t>
            </a:r>
            <a:r>
              <a:rPr lang="en-US" altLang="zh-CN" sz="2400" dirty="0">
                <a:solidFill>
                  <a:schemeClr val="bg1"/>
                </a:solidFill>
              </a:rPr>
              <a:t>Spring Boot</a:t>
            </a:r>
            <a:r>
              <a:rPr lang="zh-CN" altLang="en-US" sz="2400" dirty="0">
                <a:solidFill>
                  <a:schemeClr val="bg1"/>
                </a:solidFill>
              </a:rPr>
              <a:t>项目</a:t>
            </a:r>
            <a:endParaRPr lang="zh-CN" altLang="en-US" sz="2400"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767" name="圆角矩形 1766"/>
          <p:cNvSpPr/>
          <p:nvPr/>
        </p:nvSpPr>
        <p:spPr>
          <a:xfrm rot="10800000" flipV="1">
            <a:off x="-5664" y="249441"/>
            <a:ext cx="484287" cy="491115"/>
          </a:xfrm>
          <a:prstGeom prst="roundRect">
            <a:avLst>
              <a:gd name="adj" fmla="val 5039"/>
            </a:avLst>
          </a:prstGeom>
          <a:solidFill>
            <a:srgbClr val="6DB33F"/>
          </a:solidFill>
          <a:ln>
            <a:solidFill>
              <a:srgbClr val="6DB33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en-US" altLang="zh-CN" sz="3600" dirty="0"/>
          </a:p>
        </p:txBody>
      </p:sp>
      <p:sp>
        <p:nvSpPr>
          <p:cNvPr id="2" name="矩形 1"/>
          <p:cNvSpPr/>
          <p:nvPr/>
        </p:nvSpPr>
        <p:spPr>
          <a:xfrm>
            <a:off x="478492" y="171784"/>
            <a:ext cx="2631440" cy="645160"/>
          </a:xfrm>
          <a:prstGeom prst="rect">
            <a:avLst/>
          </a:prstGeom>
        </p:spPr>
        <p:txBody>
          <a:bodyPr wrap="none">
            <a:spAutoFit/>
          </a:bodyPr>
          <a:lstStyle/>
          <a:p>
            <a:pPr>
              <a:lnSpc>
                <a:spcPct val="150000"/>
              </a:lnSpc>
            </a:pPr>
            <a:r>
              <a:rPr lang="zh-CN"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rPr>
              <a:t>类型安全配置属性</a:t>
            </a:r>
            <a:endParaRPr lang="zh-CN"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endParaRPr>
          </a:p>
        </p:txBody>
      </p:sp>
      <p:sp>
        <p:nvSpPr>
          <p:cNvPr id="3" name="文本框 2"/>
          <p:cNvSpPr txBox="1"/>
          <p:nvPr/>
        </p:nvSpPr>
        <p:spPr>
          <a:xfrm>
            <a:off x="478790" y="1352550"/>
            <a:ext cx="8134985" cy="521970"/>
          </a:xfrm>
          <a:prstGeom prst="rect">
            <a:avLst/>
          </a:prstGeom>
          <a:noFill/>
        </p:spPr>
        <p:txBody>
          <a:bodyPr wrap="square" rtlCol="0">
            <a:spAutoFit/>
          </a:bodyPr>
          <a:p>
            <a:pPr marL="285750" indent="-285750">
              <a:buFont typeface="Arial" panose="020B0604020202020204" pitchFamily="34" charset="0"/>
              <a:buChar char="•"/>
            </a:pPr>
            <a:endParaRPr lang="zh-CN" altLang="en-US" sz="2800"/>
          </a:p>
        </p:txBody>
      </p:sp>
      <p:sp>
        <p:nvSpPr>
          <p:cNvPr id="4" name="文本框 3"/>
          <p:cNvSpPr txBox="1"/>
          <p:nvPr/>
        </p:nvSpPr>
        <p:spPr>
          <a:xfrm>
            <a:off x="478790" y="817245"/>
            <a:ext cx="10975340" cy="1476375"/>
          </a:xfrm>
          <a:prstGeom prst="rect">
            <a:avLst/>
          </a:prstGeom>
          <a:noFill/>
        </p:spPr>
        <p:txBody>
          <a:bodyPr wrap="square" rtlCol="0">
            <a:spAutoFit/>
          </a:bodyPr>
          <a:p>
            <a:pPr marL="342900" indent="-342900">
              <a:lnSpc>
                <a:spcPct val="150000"/>
              </a:lnSpc>
              <a:buFont typeface="Arial" panose="020B0604020202020204" pitchFamily="34" charset="0"/>
              <a:buChar char="•"/>
            </a:pPr>
            <a:r>
              <a:rPr lang="en-US" altLang="zh-CN" sz="2000" b="1"/>
              <a:t>Spring Boot</a:t>
            </a:r>
            <a:r>
              <a:rPr lang="zh-CN" altLang="en-US" sz="2000" b="1"/>
              <a:t>中采用了大量的自动化配置，但是对开发者而言，在实际项目中不可避免会有一些需要自己手动配置，承载这些自定义配置的文件就是</a:t>
            </a:r>
            <a:r>
              <a:rPr lang="en-US" altLang="zh-CN" sz="2000" b="1"/>
              <a:t>resources</a:t>
            </a:r>
            <a:r>
              <a:rPr lang="zh-CN" altLang="en-US" sz="2000" b="1"/>
              <a:t>目录下的</a:t>
            </a:r>
            <a:r>
              <a:rPr lang="en-US" altLang="zh-CN" sz="2000" b="1"/>
              <a:t>application.properties</a:t>
            </a:r>
            <a:r>
              <a:rPr lang="zh-CN" altLang="en-US" sz="2000" b="1"/>
              <a:t>文件（也可以使用</a:t>
            </a:r>
            <a:r>
              <a:rPr lang="en-US" altLang="zh-CN" sz="2000" b="1"/>
              <a:t>YAML</a:t>
            </a:r>
            <a:r>
              <a:rPr lang="zh-CN" altLang="en-US" sz="2000" b="1"/>
              <a:t>配置来替代</a:t>
            </a:r>
            <a:r>
              <a:rPr lang="en-US" altLang="zh-CN" sz="2000" b="1"/>
              <a:t>application.properties</a:t>
            </a:r>
            <a:r>
              <a:rPr lang="zh-CN" altLang="en-US" sz="2000" b="1"/>
              <a:t>配置。</a:t>
            </a:r>
            <a:endParaRPr lang="zh-CN" altLang="en-US" sz="2000" b="1">
              <a:solidFill>
                <a:schemeClr val="tx1"/>
              </a:solidFill>
            </a:endParaRPr>
          </a:p>
        </p:txBody>
      </p:sp>
      <p:sp>
        <p:nvSpPr>
          <p:cNvPr id="6" name="矩形 5"/>
          <p:cNvSpPr/>
          <p:nvPr/>
        </p:nvSpPr>
        <p:spPr>
          <a:xfrm>
            <a:off x="9514840" y="252730"/>
            <a:ext cx="2677160" cy="484505"/>
          </a:xfrm>
          <a:prstGeom prst="rect">
            <a:avLst/>
          </a:prstGeom>
          <a:solidFill>
            <a:srgbClr val="6DB33F"/>
          </a:soli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p>
            <a:pPr algn="ctr"/>
            <a:endParaRPr lang="zh-CN" altLang="en-US"/>
          </a:p>
        </p:txBody>
      </p:sp>
      <p:sp>
        <p:nvSpPr>
          <p:cNvPr id="7" name="圆角矩形 6"/>
          <p:cNvSpPr/>
          <p:nvPr/>
        </p:nvSpPr>
        <p:spPr>
          <a:xfrm rot="16200000" flipV="1">
            <a:off x="11457520" y="249444"/>
            <a:ext cx="484287" cy="491115"/>
          </a:xfrm>
          <a:prstGeom prst="roundRect">
            <a:avLst>
              <a:gd name="adj" fmla="val 5039"/>
            </a:avLst>
          </a:prstGeom>
          <a:solidFill>
            <a:srgbClr val="6DB33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9" name="矩形 8"/>
          <p:cNvSpPr/>
          <p:nvPr/>
        </p:nvSpPr>
        <p:spPr>
          <a:xfrm>
            <a:off x="9515124" y="311604"/>
            <a:ext cx="1939290" cy="367030"/>
          </a:xfrm>
          <a:prstGeom prst="rect">
            <a:avLst/>
          </a:prstGeom>
        </p:spPr>
        <p:txBody>
          <a:bodyPr wrap="none" lIns="91436" tIns="45718" rIns="91436" bIns="45718">
            <a:spAutoFit/>
          </a:bodyPr>
          <a:p>
            <a:pPr algn="l"/>
            <a:r>
              <a:rPr lang="en-US" altLang="zh-CN" dirty="0">
                <a:solidFill>
                  <a:schemeClr val="bg1"/>
                </a:solidFill>
                <a:latin typeface="微软雅黑" panose="020B0503020204020204" pitchFamily="34" charset="-122"/>
                <a:ea typeface="微软雅黑" panose="020B0503020204020204" pitchFamily="34" charset="-122"/>
              </a:rPr>
              <a:t>Spring Boot</a:t>
            </a:r>
            <a:r>
              <a:rPr lang="zh-CN" altLang="en-US" dirty="0">
                <a:solidFill>
                  <a:schemeClr val="bg1"/>
                </a:solidFill>
                <a:latin typeface="微软雅黑" panose="020B0503020204020204" pitchFamily="34" charset="-122"/>
                <a:ea typeface="微软雅黑" panose="020B0503020204020204" pitchFamily="34" charset="-122"/>
              </a:rPr>
              <a:t>配置</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5" name="矩形 14"/>
          <p:cNvSpPr/>
          <p:nvPr/>
        </p:nvSpPr>
        <p:spPr>
          <a:xfrm>
            <a:off x="5676496" y="2976449"/>
            <a:ext cx="3284220" cy="768350"/>
          </a:xfrm>
          <a:prstGeom prst="rect">
            <a:avLst/>
          </a:prstGeom>
        </p:spPr>
        <p:txBody>
          <a:bodyPr wrap="none">
            <a:spAutoFit/>
          </a:bodyPr>
          <a:lstStyle/>
          <a:p>
            <a:r>
              <a:rPr kumimoji="1" lang="en-US" sz="4400" b="1" dirty="0" smtClean="0">
                <a:solidFill>
                  <a:srgbClr val="6DB33F"/>
                </a:solidFill>
                <a:latin typeface="方正清刻本悦宋简体" panose="02000000000000000000" pitchFamily="2" charset="-122"/>
                <a:ea typeface="方正清刻本悦宋简体" panose="02000000000000000000" pitchFamily="2" charset="-122"/>
              </a:rPr>
              <a:t>Spring Boot</a:t>
            </a:r>
            <a:endParaRPr kumimoji="1" lang="en-US" sz="4400" b="1" dirty="0" smtClean="0">
              <a:solidFill>
                <a:srgbClr val="6DB33F"/>
              </a:solidFill>
              <a:latin typeface="方正清刻本悦宋简体" panose="02000000000000000000" pitchFamily="2" charset="-122"/>
              <a:ea typeface="方正清刻本悦宋简体" panose="02000000000000000000" pitchFamily="2" charset="-122"/>
            </a:endParaRPr>
          </a:p>
        </p:txBody>
      </p:sp>
      <p:sp>
        <p:nvSpPr>
          <p:cNvPr id="20" name="矩形 19"/>
          <p:cNvSpPr/>
          <p:nvPr/>
        </p:nvSpPr>
        <p:spPr>
          <a:xfrm>
            <a:off x="8263006" y="4189259"/>
            <a:ext cx="1593850" cy="398780"/>
          </a:xfrm>
          <a:prstGeom prst="rect">
            <a:avLst/>
          </a:prstGeom>
        </p:spPr>
        <p:txBody>
          <a:bodyPr wrap="none">
            <a:spAutoFit/>
          </a:bodyPr>
          <a:lstStyle/>
          <a:p>
            <a:r>
              <a:rPr kumimoji="1" lang="en-US" altLang="zh-CN" sz="2000" b="1" dirty="0" smtClean="0">
                <a:solidFill>
                  <a:srgbClr val="6DB33F"/>
                </a:solidFill>
                <a:latin typeface="方正清刻本悦宋简体" panose="02000000000000000000" pitchFamily="2" charset="-122"/>
                <a:ea typeface="方正清刻本悦宋简体" panose="02000000000000000000" pitchFamily="2" charset="-122"/>
              </a:rPr>
              <a:t>By Xianhuii</a:t>
            </a:r>
            <a:endParaRPr kumimoji="1" lang="en-US" altLang="zh-CN" sz="2000" b="1" dirty="0" smtClean="0">
              <a:solidFill>
                <a:srgbClr val="6DB33F"/>
              </a:solidFill>
              <a:latin typeface="方正清刻本悦宋简体" panose="02000000000000000000" pitchFamily="2" charset="-122"/>
              <a:ea typeface="方正清刻本悦宋简体" panose="02000000000000000000" pitchFamily="2" charset="-122"/>
            </a:endParaRPr>
          </a:p>
        </p:txBody>
      </p:sp>
      <p:cxnSp>
        <p:nvCxnSpPr>
          <p:cNvPr id="69" name="直接连接符 68"/>
          <p:cNvCxnSpPr/>
          <p:nvPr/>
        </p:nvCxnSpPr>
        <p:spPr>
          <a:xfrm>
            <a:off x="4725501" y="2592712"/>
            <a:ext cx="5185097" cy="0"/>
          </a:xfrm>
          <a:prstGeom prst="line">
            <a:avLst/>
          </a:prstGeom>
          <a:ln>
            <a:solidFill>
              <a:srgbClr val="6DB33F"/>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4725501" y="4084188"/>
            <a:ext cx="5185097" cy="0"/>
          </a:xfrm>
          <a:prstGeom prst="line">
            <a:avLst/>
          </a:prstGeom>
          <a:ln>
            <a:solidFill>
              <a:srgbClr val="6DB33F"/>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1"/>
          <a:stretch>
            <a:fillRect/>
          </a:stretch>
        </p:blipFill>
        <p:spPr>
          <a:xfrm>
            <a:off x="1286510" y="1422400"/>
            <a:ext cx="3190875" cy="38766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8" name="文本框 3"/>
          <p:cNvSpPr txBox="1">
            <a:spLocks noChangeArrowheads="1"/>
          </p:cNvSpPr>
          <p:nvPr/>
        </p:nvSpPr>
        <p:spPr bwMode="auto">
          <a:xfrm>
            <a:off x="397606" y="887413"/>
            <a:ext cx="1015663" cy="5136015"/>
          </a:xfrm>
          <a:prstGeom prst="rect">
            <a:avLst/>
          </a:prstGeom>
          <a:noFill/>
          <a:ln w="9525">
            <a:solidFill>
              <a:srgbClr val="6DB33F"/>
            </a:solidFill>
            <a:miter lim="800000"/>
          </a:ln>
          <a:extLst>
            <a:ext uri="{909E8E84-426E-40DD-AFC4-6F175D3DCCD1}">
              <a14:hiddenFill xmlns:a14="http://schemas.microsoft.com/office/drawing/2010/main">
                <a:solidFill>
                  <a:srgbClr val="FFFFFF"/>
                </a:solidFill>
              </a14:hiddenFill>
            </a:ext>
          </a:extLst>
        </p:spPr>
        <p:txBody>
          <a:bodyPr vert="eaVert"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5400" dirty="0">
                <a:solidFill>
                  <a:srgbClr val="6DB33F"/>
                </a:solidFill>
                <a:latin typeface="方正清刻本悦宋简体" panose="02000000000000000000" pitchFamily="2" charset="-122"/>
                <a:ea typeface="方正清刻本悦宋简体" panose="02000000000000000000" pitchFamily="2" charset="-122"/>
              </a:rPr>
              <a:t>备用</a:t>
            </a:r>
            <a:r>
              <a:rPr lang="zh-CN" altLang="en-US" sz="5400" dirty="0" smtClean="0">
                <a:solidFill>
                  <a:srgbClr val="6DB33F"/>
                </a:solidFill>
                <a:latin typeface="方正清刻本悦宋简体" panose="02000000000000000000" pitchFamily="2" charset="-122"/>
                <a:ea typeface="方正清刻本悦宋简体" panose="02000000000000000000" pitchFamily="2" charset="-122"/>
              </a:rPr>
              <a:t>编辑</a:t>
            </a:r>
            <a:r>
              <a:rPr lang="zh-CN" altLang="en-US" sz="5400" dirty="0">
                <a:solidFill>
                  <a:srgbClr val="6DB33F"/>
                </a:solidFill>
                <a:latin typeface="方正清刻本悦宋简体" panose="02000000000000000000" pitchFamily="2" charset="-122"/>
                <a:ea typeface="方正清刻本悦宋简体" panose="02000000000000000000" pitchFamily="2" charset="-122"/>
              </a:rPr>
              <a:t>图标</a:t>
            </a:r>
            <a:endParaRPr lang="zh-CN" altLang="en-US" sz="5400" dirty="0">
              <a:solidFill>
                <a:srgbClr val="6DB33F"/>
              </a:solidFill>
              <a:latin typeface="方正清刻本悦宋简体" panose="02000000000000000000" pitchFamily="2" charset="-122"/>
              <a:ea typeface="方正清刻本悦宋简体" panose="02000000000000000000" pitchFamily="2" charset="-122"/>
            </a:endParaRPr>
          </a:p>
        </p:txBody>
      </p:sp>
      <p:grpSp>
        <p:nvGrpSpPr>
          <p:cNvPr id="29" name="组合 28"/>
          <p:cNvGrpSpPr/>
          <p:nvPr/>
        </p:nvGrpSpPr>
        <p:grpSpPr>
          <a:xfrm>
            <a:off x="1918977" y="976540"/>
            <a:ext cx="364618" cy="366163"/>
            <a:chOff x="1184275" y="1184275"/>
            <a:chExt cx="374650" cy="376238"/>
          </a:xfrm>
          <a:solidFill>
            <a:srgbClr val="157E9F"/>
          </a:solidFill>
        </p:grpSpPr>
        <p:sp>
          <p:nvSpPr>
            <p:cNvPr id="30" name="Freeform 5"/>
            <p:cNvSpPr>
              <a:spLocks noEditPoints="1"/>
            </p:cNvSpPr>
            <p:nvPr/>
          </p:nvSpPr>
          <p:spPr bwMode="auto">
            <a:xfrm>
              <a:off x="1184275" y="1184275"/>
              <a:ext cx="374650" cy="200025"/>
            </a:xfrm>
            <a:custGeom>
              <a:avLst/>
              <a:gdLst>
                <a:gd name="T0" fmla="*/ 118 w 236"/>
                <a:gd name="T1" fmla="*/ 0 h 126"/>
                <a:gd name="T2" fmla="*/ 70 w 236"/>
                <a:gd name="T3" fmla="*/ 47 h 126"/>
                <a:gd name="T4" fmla="*/ 70 w 236"/>
                <a:gd name="T5" fmla="*/ 28 h 126"/>
                <a:gd name="T6" fmla="*/ 33 w 236"/>
                <a:gd name="T7" fmla="*/ 28 h 126"/>
                <a:gd name="T8" fmla="*/ 33 w 236"/>
                <a:gd name="T9" fmla="*/ 85 h 126"/>
                <a:gd name="T10" fmla="*/ 0 w 236"/>
                <a:gd name="T11" fmla="*/ 118 h 126"/>
                <a:gd name="T12" fmla="*/ 7 w 236"/>
                <a:gd name="T13" fmla="*/ 126 h 126"/>
                <a:gd name="T14" fmla="*/ 118 w 236"/>
                <a:gd name="T15" fmla="*/ 12 h 126"/>
                <a:gd name="T16" fmla="*/ 231 w 236"/>
                <a:gd name="T17" fmla="*/ 126 h 126"/>
                <a:gd name="T18" fmla="*/ 236 w 236"/>
                <a:gd name="T19" fmla="*/ 118 h 126"/>
                <a:gd name="T20" fmla="*/ 118 w 236"/>
                <a:gd name="T21" fmla="*/ 0 h 126"/>
                <a:gd name="T22" fmla="*/ 42 w 236"/>
                <a:gd name="T23" fmla="*/ 38 h 126"/>
                <a:gd name="T24" fmla="*/ 61 w 236"/>
                <a:gd name="T25" fmla="*/ 38 h 126"/>
                <a:gd name="T26" fmla="*/ 61 w 236"/>
                <a:gd name="T27" fmla="*/ 57 h 126"/>
                <a:gd name="T28" fmla="*/ 42 w 236"/>
                <a:gd name="T29" fmla="*/ 76 h 126"/>
                <a:gd name="T30" fmla="*/ 42 w 236"/>
                <a:gd name="T31" fmla="*/ 38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6" h="126">
                  <a:moveTo>
                    <a:pt x="118" y="0"/>
                  </a:moveTo>
                  <a:lnTo>
                    <a:pt x="70" y="47"/>
                  </a:lnTo>
                  <a:lnTo>
                    <a:pt x="70" y="28"/>
                  </a:lnTo>
                  <a:lnTo>
                    <a:pt x="33" y="28"/>
                  </a:lnTo>
                  <a:lnTo>
                    <a:pt x="33" y="85"/>
                  </a:lnTo>
                  <a:lnTo>
                    <a:pt x="0" y="118"/>
                  </a:lnTo>
                  <a:lnTo>
                    <a:pt x="7" y="126"/>
                  </a:lnTo>
                  <a:lnTo>
                    <a:pt x="118" y="12"/>
                  </a:lnTo>
                  <a:lnTo>
                    <a:pt x="231" y="126"/>
                  </a:lnTo>
                  <a:lnTo>
                    <a:pt x="236" y="118"/>
                  </a:lnTo>
                  <a:lnTo>
                    <a:pt x="118" y="0"/>
                  </a:lnTo>
                  <a:close/>
                  <a:moveTo>
                    <a:pt x="42" y="38"/>
                  </a:moveTo>
                  <a:lnTo>
                    <a:pt x="61" y="38"/>
                  </a:lnTo>
                  <a:lnTo>
                    <a:pt x="61" y="57"/>
                  </a:lnTo>
                  <a:lnTo>
                    <a:pt x="42" y="76"/>
                  </a:lnTo>
                  <a:lnTo>
                    <a:pt x="42" y="38"/>
                  </a:lnTo>
                  <a:close/>
                </a:path>
              </a:pathLst>
            </a:custGeom>
            <a:grpFill/>
            <a:ln w="9525">
              <a:solidFill>
                <a:srgbClr val="6DB33F"/>
              </a:solidFill>
              <a:round/>
            </a:ln>
          </p:spPr>
          <p:txBody>
            <a:bodyPr/>
            <a:lstStyle/>
            <a:p>
              <a:pPr>
                <a:defRPr/>
              </a:pPr>
              <a:endParaRPr lang="zh-CN" altLang="en-US"/>
            </a:p>
          </p:txBody>
        </p:sp>
        <p:sp>
          <p:nvSpPr>
            <p:cNvPr id="31" name="Freeform 6"/>
            <p:cNvSpPr>
              <a:spLocks noEditPoints="1"/>
            </p:cNvSpPr>
            <p:nvPr/>
          </p:nvSpPr>
          <p:spPr bwMode="auto">
            <a:xfrm>
              <a:off x="1236663" y="1244600"/>
              <a:ext cx="269875" cy="315913"/>
            </a:xfrm>
            <a:custGeom>
              <a:avLst/>
              <a:gdLst>
                <a:gd name="T0" fmla="*/ 0 w 170"/>
                <a:gd name="T1" fmla="*/ 85 h 199"/>
                <a:gd name="T2" fmla="*/ 0 w 170"/>
                <a:gd name="T3" fmla="*/ 199 h 199"/>
                <a:gd name="T4" fmla="*/ 66 w 170"/>
                <a:gd name="T5" fmla="*/ 199 h 199"/>
                <a:gd name="T6" fmla="*/ 66 w 170"/>
                <a:gd name="T7" fmla="*/ 133 h 199"/>
                <a:gd name="T8" fmla="*/ 104 w 170"/>
                <a:gd name="T9" fmla="*/ 133 h 199"/>
                <a:gd name="T10" fmla="*/ 104 w 170"/>
                <a:gd name="T11" fmla="*/ 199 h 199"/>
                <a:gd name="T12" fmla="*/ 170 w 170"/>
                <a:gd name="T13" fmla="*/ 199 h 199"/>
                <a:gd name="T14" fmla="*/ 170 w 170"/>
                <a:gd name="T15" fmla="*/ 85 h 199"/>
                <a:gd name="T16" fmla="*/ 85 w 170"/>
                <a:gd name="T17" fmla="*/ 0 h 199"/>
                <a:gd name="T18" fmla="*/ 0 w 170"/>
                <a:gd name="T19" fmla="*/ 85 h 199"/>
                <a:gd name="T20" fmla="*/ 160 w 170"/>
                <a:gd name="T21" fmla="*/ 189 h 199"/>
                <a:gd name="T22" fmla="*/ 113 w 170"/>
                <a:gd name="T23" fmla="*/ 189 h 199"/>
                <a:gd name="T24" fmla="*/ 113 w 170"/>
                <a:gd name="T25" fmla="*/ 133 h 199"/>
                <a:gd name="T26" fmla="*/ 113 w 170"/>
                <a:gd name="T27" fmla="*/ 123 h 199"/>
                <a:gd name="T28" fmla="*/ 104 w 170"/>
                <a:gd name="T29" fmla="*/ 123 h 199"/>
                <a:gd name="T30" fmla="*/ 66 w 170"/>
                <a:gd name="T31" fmla="*/ 123 h 199"/>
                <a:gd name="T32" fmla="*/ 56 w 170"/>
                <a:gd name="T33" fmla="*/ 123 h 199"/>
                <a:gd name="T34" fmla="*/ 56 w 170"/>
                <a:gd name="T35" fmla="*/ 133 h 199"/>
                <a:gd name="T36" fmla="*/ 56 w 170"/>
                <a:gd name="T37" fmla="*/ 189 h 199"/>
                <a:gd name="T38" fmla="*/ 9 w 170"/>
                <a:gd name="T39" fmla="*/ 189 h 199"/>
                <a:gd name="T40" fmla="*/ 9 w 170"/>
                <a:gd name="T41" fmla="*/ 88 h 199"/>
                <a:gd name="T42" fmla="*/ 85 w 170"/>
                <a:gd name="T43" fmla="*/ 12 h 199"/>
                <a:gd name="T44" fmla="*/ 160 w 170"/>
                <a:gd name="T45" fmla="*/ 88 h 199"/>
                <a:gd name="T46" fmla="*/ 160 w 170"/>
                <a:gd name="T47" fmla="*/ 18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0" h="199">
                  <a:moveTo>
                    <a:pt x="0" y="85"/>
                  </a:moveTo>
                  <a:lnTo>
                    <a:pt x="0" y="199"/>
                  </a:lnTo>
                  <a:lnTo>
                    <a:pt x="66" y="199"/>
                  </a:lnTo>
                  <a:lnTo>
                    <a:pt x="66" y="133"/>
                  </a:lnTo>
                  <a:lnTo>
                    <a:pt x="104" y="133"/>
                  </a:lnTo>
                  <a:lnTo>
                    <a:pt x="104" y="199"/>
                  </a:lnTo>
                  <a:lnTo>
                    <a:pt x="170" y="199"/>
                  </a:lnTo>
                  <a:lnTo>
                    <a:pt x="170" y="85"/>
                  </a:lnTo>
                  <a:lnTo>
                    <a:pt x="85" y="0"/>
                  </a:lnTo>
                  <a:lnTo>
                    <a:pt x="0" y="85"/>
                  </a:lnTo>
                  <a:close/>
                  <a:moveTo>
                    <a:pt x="160" y="189"/>
                  </a:moveTo>
                  <a:lnTo>
                    <a:pt x="113" y="189"/>
                  </a:lnTo>
                  <a:lnTo>
                    <a:pt x="113" y="133"/>
                  </a:lnTo>
                  <a:lnTo>
                    <a:pt x="113" y="123"/>
                  </a:lnTo>
                  <a:lnTo>
                    <a:pt x="104" y="123"/>
                  </a:lnTo>
                  <a:lnTo>
                    <a:pt x="66" y="123"/>
                  </a:lnTo>
                  <a:lnTo>
                    <a:pt x="56" y="123"/>
                  </a:lnTo>
                  <a:lnTo>
                    <a:pt x="56" y="133"/>
                  </a:lnTo>
                  <a:lnTo>
                    <a:pt x="56" y="189"/>
                  </a:lnTo>
                  <a:lnTo>
                    <a:pt x="9" y="189"/>
                  </a:lnTo>
                  <a:lnTo>
                    <a:pt x="9" y="88"/>
                  </a:lnTo>
                  <a:lnTo>
                    <a:pt x="85" y="12"/>
                  </a:lnTo>
                  <a:lnTo>
                    <a:pt x="160" y="88"/>
                  </a:lnTo>
                  <a:lnTo>
                    <a:pt x="160" y="189"/>
                  </a:lnTo>
                  <a:close/>
                </a:path>
              </a:pathLst>
            </a:custGeom>
            <a:grpFill/>
            <a:ln w="9525">
              <a:solidFill>
                <a:srgbClr val="6DB33F"/>
              </a:solidFill>
              <a:round/>
            </a:ln>
          </p:spPr>
          <p:txBody>
            <a:bodyPr/>
            <a:lstStyle/>
            <a:p>
              <a:pPr>
                <a:defRPr/>
              </a:pPr>
              <a:endParaRPr lang="zh-CN" altLang="en-US"/>
            </a:p>
          </p:txBody>
        </p:sp>
      </p:grpSp>
      <p:sp>
        <p:nvSpPr>
          <p:cNvPr id="32" name="Freeform 7"/>
          <p:cNvSpPr>
            <a:spLocks noEditPoints="1"/>
          </p:cNvSpPr>
          <p:nvPr/>
        </p:nvSpPr>
        <p:spPr bwMode="auto">
          <a:xfrm>
            <a:off x="3235849" y="984737"/>
            <a:ext cx="367247" cy="409217"/>
          </a:xfrm>
          <a:custGeom>
            <a:avLst/>
            <a:gdLst>
              <a:gd name="T0" fmla="*/ 276993 w 100"/>
              <a:gd name="T1" fmla="*/ 127206 h 112"/>
              <a:gd name="T2" fmla="*/ 218824 w 100"/>
              <a:gd name="T3" fmla="*/ 66368 h 112"/>
              <a:gd name="T4" fmla="*/ 185585 w 100"/>
              <a:gd name="T5" fmla="*/ 35949 h 112"/>
              <a:gd name="T6" fmla="*/ 160656 w 100"/>
              <a:gd name="T7" fmla="*/ 11061 h 112"/>
              <a:gd name="T8" fmla="*/ 155116 w 100"/>
              <a:gd name="T9" fmla="*/ 5531 h 112"/>
              <a:gd name="T10" fmla="*/ 138497 w 100"/>
              <a:gd name="T11" fmla="*/ 0 h 112"/>
              <a:gd name="T12" fmla="*/ 121877 w 100"/>
              <a:gd name="T13" fmla="*/ 5531 h 112"/>
              <a:gd name="T14" fmla="*/ 91408 w 100"/>
              <a:gd name="T15" fmla="*/ 35949 h 112"/>
              <a:gd name="T16" fmla="*/ 91408 w 100"/>
              <a:gd name="T17" fmla="*/ 35949 h 112"/>
              <a:gd name="T18" fmla="*/ 83098 w 100"/>
              <a:gd name="T19" fmla="*/ 44245 h 112"/>
              <a:gd name="T20" fmla="*/ 83098 w 100"/>
              <a:gd name="T21" fmla="*/ 44245 h 112"/>
              <a:gd name="T22" fmla="*/ 47089 w 100"/>
              <a:gd name="T23" fmla="*/ 80195 h 112"/>
              <a:gd name="T24" fmla="*/ 13850 w 100"/>
              <a:gd name="T25" fmla="*/ 113379 h 112"/>
              <a:gd name="T26" fmla="*/ 13850 w 100"/>
              <a:gd name="T27" fmla="*/ 113379 h 112"/>
              <a:gd name="T28" fmla="*/ 0 w 100"/>
              <a:gd name="T29" fmla="*/ 127206 h 112"/>
              <a:gd name="T30" fmla="*/ 0 w 100"/>
              <a:gd name="T31" fmla="*/ 132736 h 112"/>
              <a:gd name="T32" fmla="*/ 0 w 100"/>
              <a:gd name="T33" fmla="*/ 309718 h 112"/>
              <a:gd name="T34" fmla="*/ 276993 w 100"/>
              <a:gd name="T35" fmla="*/ 309718 h 112"/>
              <a:gd name="T36" fmla="*/ 276993 w 100"/>
              <a:gd name="T37" fmla="*/ 132736 h 112"/>
              <a:gd name="T38" fmla="*/ 276993 w 100"/>
              <a:gd name="T39" fmla="*/ 127206 h 112"/>
              <a:gd name="T40" fmla="*/ 19390 w 100"/>
              <a:gd name="T41" fmla="*/ 124440 h 112"/>
              <a:gd name="T42" fmla="*/ 130187 w 100"/>
              <a:gd name="T43" fmla="*/ 13827 h 112"/>
              <a:gd name="T44" fmla="*/ 149576 w 100"/>
              <a:gd name="T45" fmla="*/ 13827 h 112"/>
              <a:gd name="T46" fmla="*/ 265913 w 100"/>
              <a:gd name="T47" fmla="*/ 129971 h 112"/>
              <a:gd name="T48" fmla="*/ 185585 w 100"/>
              <a:gd name="T49" fmla="*/ 210166 h 112"/>
              <a:gd name="T50" fmla="*/ 160656 w 100"/>
              <a:gd name="T51" fmla="*/ 185278 h 112"/>
              <a:gd name="T52" fmla="*/ 155116 w 100"/>
              <a:gd name="T53" fmla="*/ 179747 h 112"/>
              <a:gd name="T54" fmla="*/ 138497 w 100"/>
              <a:gd name="T55" fmla="*/ 174216 h 112"/>
              <a:gd name="T56" fmla="*/ 121877 w 100"/>
              <a:gd name="T57" fmla="*/ 179747 h 112"/>
              <a:gd name="T58" fmla="*/ 91408 w 100"/>
              <a:gd name="T59" fmla="*/ 210166 h 112"/>
              <a:gd name="T60" fmla="*/ 13850 w 100"/>
              <a:gd name="T61" fmla="*/ 129971 h 112"/>
              <a:gd name="T62" fmla="*/ 19390 w 100"/>
              <a:gd name="T63" fmla="*/ 124440 h 112"/>
              <a:gd name="T64" fmla="*/ 85868 w 100"/>
              <a:gd name="T65" fmla="*/ 218462 h 112"/>
              <a:gd name="T66" fmla="*/ 83098 w 100"/>
              <a:gd name="T67" fmla="*/ 218462 h 112"/>
              <a:gd name="T68" fmla="*/ 83098 w 100"/>
              <a:gd name="T69" fmla="*/ 218462 h 112"/>
              <a:gd name="T70" fmla="*/ 11080 w 100"/>
              <a:gd name="T71" fmla="*/ 290361 h 112"/>
              <a:gd name="T72" fmla="*/ 11080 w 100"/>
              <a:gd name="T73" fmla="*/ 154859 h 112"/>
              <a:gd name="T74" fmla="*/ 11080 w 100"/>
              <a:gd name="T75" fmla="*/ 149328 h 112"/>
              <a:gd name="T76" fmla="*/ 11080 w 100"/>
              <a:gd name="T77" fmla="*/ 146563 h 112"/>
              <a:gd name="T78" fmla="*/ 11080 w 100"/>
              <a:gd name="T79" fmla="*/ 146563 h 112"/>
              <a:gd name="T80" fmla="*/ 85868 w 100"/>
              <a:gd name="T81" fmla="*/ 218462 h 112"/>
              <a:gd name="T82" fmla="*/ 19390 w 100"/>
              <a:gd name="T83" fmla="*/ 298657 h 112"/>
              <a:gd name="T84" fmla="*/ 27699 w 100"/>
              <a:gd name="T85" fmla="*/ 293126 h 112"/>
              <a:gd name="T86" fmla="*/ 27699 w 100"/>
              <a:gd name="T87" fmla="*/ 293126 h 112"/>
              <a:gd name="T88" fmla="*/ 130187 w 100"/>
              <a:gd name="T89" fmla="*/ 188043 h 112"/>
              <a:gd name="T90" fmla="*/ 149576 w 100"/>
              <a:gd name="T91" fmla="*/ 188043 h 112"/>
              <a:gd name="T92" fmla="*/ 249294 w 100"/>
              <a:gd name="T93" fmla="*/ 290361 h 112"/>
              <a:gd name="T94" fmla="*/ 249294 w 100"/>
              <a:gd name="T95" fmla="*/ 290361 h 112"/>
              <a:gd name="T96" fmla="*/ 254834 w 100"/>
              <a:gd name="T97" fmla="*/ 295891 h 112"/>
              <a:gd name="T98" fmla="*/ 257603 w 100"/>
              <a:gd name="T99" fmla="*/ 298657 h 112"/>
              <a:gd name="T100" fmla="*/ 19390 w 100"/>
              <a:gd name="T101" fmla="*/ 298657 h 112"/>
              <a:gd name="T102" fmla="*/ 265913 w 100"/>
              <a:gd name="T103" fmla="*/ 149328 h 112"/>
              <a:gd name="T104" fmla="*/ 265913 w 100"/>
              <a:gd name="T105" fmla="*/ 290361 h 112"/>
              <a:gd name="T106" fmla="*/ 193895 w 100"/>
              <a:gd name="T107" fmla="*/ 218462 h 112"/>
              <a:gd name="T108" fmla="*/ 193895 w 100"/>
              <a:gd name="T109" fmla="*/ 218462 h 112"/>
              <a:gd name="T110" fmla="*/ 193895 w 100"/>
              <a:gd name="T111" fmla="*/ 218462 h 112"/>
              <a:gd name="T112" fmla="*/ 265913 w 100"/>
              <a:gd name="T113" fmla="*/ 143798 h 112"/>
              <a:gd name="T114" fmla="*/ 265913 w 100"/>
              <a:gd name="T115" fmla="*/ 146563 h 112"/>
              <a:gd name="T116" fmla="*/ 265913 w 100"/>
              <a:gd name="T117" fmla="*/ 149328 h 11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00" h="112">
                <a:moveTo>
                  <a:pt x="100" y="46"/>
                </a:moveTo>
                <a:cubicBezTo>
                  <a:pt x="79" y="24"/>
                  <a:pt x="79" y="24"/>
                  <a:pt x="79" y="24"/>
                </a:cubicBezTo>
                <a:cubicBezTo>
                  <a:pt x="67" y="13"/>
                  <a:pt x="67" y="13"/>
                  <a:pt x="67" y="13"/>
                </a:cubicBezTo>
                <a:cubicBezTo>
                  <a:pt x="58" y="4"/>
                  <a:pt x="58" y="4"/>
                  <a:pt x="58" y="4"/>
                </a:cubicBezTo>
                <a:cubicBezTo>
                  <a:pt x="56" y="2"/>
                  <a:pt x="56" y="2"/>
                  <a:pt x="56" y="2"/>
                </a:cubicBezTo>
                <a:cubicBezTo>
                  <a:pt x="55" y="1"/>
                  <a:pt x="53" y="0"/>
                  <a:pt x="50" y="0"/>
                </a:cubicBezTo>
                <a:cubicBezTo>
                  <a:pt x="48" y="0"/>
                  <a:pt x="46" y="1"/>
                  <a:pt x="44" y="2"/>
                </a:cubicBezTo>
                <a:cubicBezTo>
                  <a:pt x="33" y="13"/>
                  <a:pt x="33" y="13"/>
                  <a:pt x="33" y="13"/>
                </a:cubicBezTo>
                <a:cubicBezTo>
                  <a:pt x="33" y="13"/>
                  <a:pt x="33" y="13"/>
                  <a:pt x="33" y="13"/>
                </a:cubicBezTo>
                <a:cubicBezTo>
                  <a:pt x="30" y="16"/>
                  <a:pt x="30" y="16"/>
                  <a:pt x="30" y="16"/>
                </a:cubicBezTo>
                <a:cubicBezTo>
                  <a:pt x="30" y="16"/>
                  <a:pt x="30" y="16"/>
                  <a:pt x="30" y="16"/>
                </a:cubicBezTo>
                <a:cubicBezTo>
                  <a:pt x="17" y="29"/>
                  <a:pt x="17" y="29"/>
                  <a:pt x="17" y="29"/>
                </a:cubicBezTo>
                <a:cubicBezTo>
                  <a:pt x="5" y="41"/>
                  <a:pt x="5" y="41"/>
                  <a:pt x="5" y="41"/>
                </a:cubicBezTo>
                <a:cubicBezTo>
                  <a:pt x="5" y="41"/>
                  <a:pt x="5" y="41"/>
                  <a:pt x="5" y="41"/>
                </a:cubicBezTo>
                <a:cubicBezTo>
                  <a:pt x="0" y="46"/>
                  <a:pt x="0" y="46"/>
                  <a:pt x="0" y="46"/>
                </a:cubicBezTo>
                <a:cubicBezTo>
                  <a:pt x="0" y="48"/>
                  <a:pt x="0" y="48"/>
                  <a:pt x="0" y="48"/>
                </a:cubicBezTo>
                <a:cubicBezTo>
                  <a:pt x="0" y="112"/>
                  <a:pt x="0" y="112"/>
                  <a:pt x="0" y="112"/>
                </a:cubicBezTo>
                <a:cubicBezTo>
                  <a:pt x="100" y="112"/>
                  <a:pt x="100" y="112"/>
                  <a:pt x="100" y="112"/>
                </a:cubicBezTo>
                <a:cubicBezTo>
                  <a:pt x="100" y="48"/>
                  <a:pt x="100" y="48"/>
                  <a:pt x="100" y="48"/>
                </a:cubicBezTo>
                <a:cubicBezTo>
                  <a:pt x="100" y="46"/>
                  <a:pt x="100" y="46"/>
                  <a:pt x="100" y="46"/>
                </a:cubicBezTo>
                <a:close/>
                <a:moveTo>
                  <a:pt x="7" y="45"/>
                </a:moveTo>
                <a:cubicBezTo>
                  <a:pt x="47" y="5"/>
                  <a:pt x="47" y="5"/>
                  <a:pt x="47" y="5"/>
                </a:cubicBezTo>
                <a:cubicBezTo>
                  <a:pt x="49" y="3"/>
                  <a:pt x="52" y="3"/>
                  <a:pt x="54" y="5"/>
                </a:cubicBezTo>
                <a:cubicBezTo>
                  <a:pt x="96" y="47"/>
                  <a:pt x="96" y="47"/>
                  <a:pt x="96" y="47"/>
                </a:cubicBezTo>
                <a:cubicBezTo>
                  <a:pt x="67" y="76"/>
                  <a:pt x="67" y="76"/>
                  <a:pt x="67" y="76"/>
                </a:cubicBezTo>
                <a:cubicBezTo>
                  <a:pt x="58" y="67"/>
                  <a:pt x="58" y="67"/>
                  <a:pt x="58" y="67"/>
                </a:cubicBezTo>
                <a:cubicBezTo>
                  <a:pt x="56" y="65"/>
                  <a:pt x="56" y="65"/>
                  <a:pt x="56" y="65"/>
                </a:cubicBezTo>
                <a:cubicBezTo>
                  <a:pt x="55" y="64"/>
                  <a:pt x="53" y="63"/>
                  <a:pt x="50" y="63"/>
                </a:cubicBezTo>
                <a:cubicBezTo>
                  <a:pt x="48" y="63"/>
                  <a:pt x="46" y="64"/>
                  <a:pt x="44" y="65"/>
                </a:cubicBezTo>
                <a:cubicBezTo>
                  <a:pt x="33" y="76"/>
                  <a:pt x="33" y="76"/>
                  <a:pt x="33" y="76"/>
                </a:cubicBezTo>
                <a:cubicBezTo>
                  <a:pt x="5" y="47"/>
                  <a:pt x="5" y="47"/>
                  <a:pt x="5" y="47"/>
                </a:cubicBezTo>
                <a:lnTo>
                  <a:pt x="7" y="45"/>
                </a:lnTo>
                <a:close/>
                <a:moveTo>
                  <a:pt x="31" y="79"/>
                </a:moveTo>
                <a:cubicBezTo>
                  <a:pt x="30" y="79"/>
                  <a:pt x="30" y="79"/>
                  <a:pt x="30" y="79"/>
                </a:cubicBezTo>
                <a:cubicBezTo>
                  <a:pt x="30" y="79"/>
                  <a:pt x="30" y="79"/>
                  <a:pt x="30" y="79"/>
                </a:cubicBezTo>
                <a:cubicBezTo>
                  <a:pt x="4" y="105"/>
                  <a:pt x="4" y="105"/>
                  <a:pt x="4" y="105"/>
                </a:cubicBezTo>
                <a:cubicBezTo>
                  <a:pt x="4" y="56"/>
                  <a:pt x="4" y="56"/>
                  <a:pt x="4" y="56"/>
                </a:cubicBezTo>
                <a:cubicBezTo>
                  <a:pt x="4" y="54"/>
                  <a:pt x="4" y="54"/>
                  <a:pt x="4" y="54"/>
                </a:cubicBezTo>
                <a:cubicBezTo>
                  <a:pt x="4" y="53"/>
                  <a:pt x="4" y="53"/>
                  <a:pt x="4" y="53"/>
                </a:cubicBezTo>
                <a:cubicBezTo>
                  <a:pt x="4" y="53"/>
                  <a:pt x="4" y="53"/>
                  <a:pt x="4" y="53"/>
                </a:cubicBezTo>
                <a:lnTo>
                  <a:pt x="31" y="79"/>
                </a:lnTo>
                <a:close/>
                <a:moveTo>
                  <a:pt x="7" y="108"/>
                </a:moveTo>
                <a:cubicBezTo>
                  <a:pt x="10" y="106"/>
                  <a:pt x="10" y="106"/>
                  <a:pt x="10" y="106"/>
                </a:cubicBezTo>
                <a:cubicBezTo>
                  <a:pt x="10" y="106"/>
                  <a:pt x="10" y="106"/>
                  <a:pt x="10" y="106"/>
                </a:cubicBezTo>
                <a:cubicBezTo>
                  <a:pt x="47" y="68"/>
                  <a:pt x="47" y="68"/>
                  <a:pt x="47" y="68"/>
                </a:cubicBezTo>
                <a:cubicBezTo>
                  <a:pt x="49" y="66"/>
                  <a:pt x="52" y="66"/>
                  <a:pt x="54" y="68"/>
                </a:cubicBezTo>
                <a:cubicBezTo>
                  <a:pt x="90" y="105"/>
                  <a:pt x="90" y="105"/>
                  <a:pt x="90" y="105"/>
                </a:cubicBezTo>
                <a:cubicBezTo>
                  <a:pt x="90" y="105"/>
                  <a:pt x="90" y="105"/>
                  <a:pt x="90" y="105"/>
                </a:cubicBezTo>
                <a:cubicBezTo>
                  <a:pt x="92" y="107"/>
                  <a:pt x="92" y="107"/>
                  <a:pt x="92" y="107"/>
                </a:cubicBezTo>
                <a:cubicBezTo>
                  <a:pt x="93" y="108"/>
                  <a:pt x="93" y="108"/>
                  <a:pt x="93" y="108"/>
                </a:cubicBezTo>
                <a:lnTo>
                  <a:pt x="7" y="108"/>
                </a:lnTo>
                <a:close/>
                <a:moveTo>
                  <a:pt x="96" y="54"/>
                </a:moveTo>
                <a:cubicBezTo>
                  <a:pt x="96" y="105"/>
                  <a:pt x="96" y="105"/>
                  <a:pt x="96" y="105"/>
                </a:cubicBezTo>
                <a:cubicBezTo>
                  <a:pt x="70" y="79"/>
                  <a:pt x="70" y="79"/>
                  <a:pt x="70" y="79"/>
                </a:cubicBezTo>
                <a:cubicBezTo>
                  <a:pt x="70" y="79"/>
                  <a:pt x="70" y="79"/>
                  <a:pt x="70" y="79"/>
                </a:cubicBezTo>
                <a:cubicBezTo>
                  <a:pt x="70" y="79"/>
                  <a:pt x="70" y="79"/>
                  <a:pt x="70" y="79"/>
                </a:cubicBezTo>
                <a:cubicBezTo>
                  <a:pt x="96" y="52"/>
                  <a:pt x="96" y="52"/>
                  <a:pt x="96" y="52"/>
                </a:cubicBezTo>
                <a:cubicBezTo>
                  <a:pt x="96" y="53"/>
                  <a:pt x="96" y="53"/>
                  <a:pt x="96" y="53"/>
                </a:cubicBezTo>
                <a:lnTo>
                  <a:pt x="96" y="54"/>
                </a:lnTo>
                <a:close/>
              </a:path>
            </a:pathLst>
          </a:custGeom>
          <a:solidFill>
            <a:srgbClr val="157E9F"/>
          </a:solidFill>
          <a:ln>
            <a:solidFill>
              <a:srgbClr val="6DB33F"/>
            </a:solidFill>
          </a:ln>
        </p:spPr>
        <p:txBody>
          <a:bodyPr/>
          <a:lstStyle/>
          <a:p>
            <a:endParaRPr lang="zh-CN" altLang="en-US"/>
          </a:p>
        </p:txBody>
      </p:sp>
      <p:grpSp>
        <p:nvGrpSpPr>
          <p:cNvPr id="33" name="组合 32"/>
          <p:cNvGrpSpPr/>
          <p:nvPr/>
        </p:nvGrpSpPr>
        <p:grpSpPr>
          <a:xfrm>
            <a:off x="4537735" y="984265"/>
            <a:ext cx="366163" cy="409423"/>
            <a:chOff x="3875088" y="1192213"/>
            <a:chExt cx="376238" cy="420688"/>
          </a:xfrm>
          <a:solidFill>
            <a:srgbClr val="157E9F"/>
          </a:solidFill>
        </p:grpSpPr>
        <p:sp>
          <p:nvSpPr>
            <p:cNvPr id="34" name="Freeform 8"/>
            <p:cNvSpPr>
              <a:spLocks noEditPoints="1"/>
            </p:cNvSpPr>
            <p:nvPr/>
          </p:nvSpPr>
          <p:spPr bwMode="auto">
            <a:xfrm>
              <a:off x="3875088" y="1192213"/>
              <a:ext cx="376238" cy="420688"/>
            </a:xfrm>
            <a:custGeom>
              <a:avLst/>
              <a:gdLst>
                <a:gd name="T0" fmla="*/ 80 w 100"/>
                <a:gd name="T1" fmla="*/ 26 h 112"/>
                <a:gd name="T2" fmla="*/ 66 w 100"/>
                <a:gd name="T3" fmla="*/ 12 h 112"/>
                <a:gd name="T4" fmla="*/ 58 w 100"/>
                <a:gd name="T5" fmla="*/ 4 h 112"/>
                <a:gd name="T6" fmla="*/ 50 w 100"/>
                <a:gd name="T7" fmla="*/ 0 h 112"/>
                <a:gd name="T8" fmla="*/ 35 w 100"/>
                <a:gd name="T9" fmla="*/ 12 h 112"/>
                <a:gd name="T10" fmla="*/ 20 w 100"/>
                <a:gd name="T11" fmla="*/ 26 h 112"/>
                <a:gd name="T12" fmla="*/ 6 w 100"/>
                <a:gd name="T13" fmla="*/ 41 h 112"/>
                <a:gd name="T14" fmla="*/ 0 w 100"/>
                <a:gd name="T15" fmla="*/ 46 h 112"/>
                <a:gd name="T16" fmla="*/ 0 w 100"/>
                <a:gd name="T17" fmla="*/ 112 h 112"/>
                <a:gd name="T18" fmla="*/ 100 w 100"/>
                <a:gd name="T19" fmla="*/ 48 h 112"/>
                <a:gd name="T20" fmla="*/ 96 w 100"/>
                <a:gd name="T21" fmla="*/ 47 h 112"/>
                <a:gd name="T22" fmla="*/ 80 w 100"/>
                <a:gd name="T23" fmla="*/ 32 h 112"/>
                <a:gd name="T24" fmla="*/ 47 w 100"/>
                <a:gd name="T25" fmla="*/ 5 h 112"/>
                <a:gd name="T26" fmla="*/ 60 w 100"/>
                <a:gd name="T27" fmla="*/ 12 h 112"/>
                <a:gd name="T28" fmla="*/ 47 w 100"/>
                <a:gd name="T29" fmla="*/ 5 h 112"/>
                <a:gd name="T30" fmla="*/ 76 w 100"/>
                <a:gd name="T31" fmla="*/ 28 h 112"/>
                <a:gd name="T32" fmla="*/ 67 w 100"/>
                <a:gd name="T33" fmla="*/ 76 h 112"/>
                <a:gd name="T34" fmla="*/ 57 w 100"/>
                <a:gd name="T35" fmla="*/ 65 h 112"/>
                <a:gd name="T36" fmla="*/ 44 w 100"/>
                <a:gd name="T37" fmla="*/ 65 h 112"/>
                <a:gd name="T38" fmla="*/ 24 w 100"/>
                <a:gd name="T39" fmla="*/ 67 h 112"/>
                <a:gd name="T40" fmla="*/ 64 w 100"/>
                <a:gd name="T41" fmla="*/ 16 h 112"/>
                <a:gd name="T42" fmla="*/ 20 w 100"/>
                <a:gd name="T43" fmla="*/ 32 h 112"/>
                <a:gd name="T44" fmla="*/ 5 w 100"/>
                <a:gd name="T45" fmla="*/ 47 h 112"/>
                <a:gd name="T46" fmla="*/ 4 w 100"/>
                <a:gd name="T47" fmla="*/ 56 h 112"/>
                <a:gd name="T48" fmla="*/ 4 w 100"/>
                <a:gd name="T49" fmla="*/ 53 h 112"/>
                <a:gd name="T50" fmla="*/ 31 w 100"/>
                <a:gd name="T51" fmla="*/ 79 h 112"/>
                <a:gd name="T52" fmla="*/ 30 w 100"/>
                <a:gd name="T53" fmla="*/ 79 h 112"/>
                <a:gd name="T54" fmla="*/ 4 w 100"/>
                <a:gd name="T55" fmla="*/ 56 h 112"/>
                <a:gd name="T56" fmla="*/ 10 w 100"/>
                <a:gd name="T57" fmla="*/ 106 h 112"/>
                <a:gd name="T58" fmla="*/ 47 w 100"/>
                <a:gd name="T59" fmla="*/ 68 h 112"/>
                <a:gd name="T60" fmla="*/ 90 w 100"/>
                <a:gd name="T61" fmla="*/ 105 h 112"/>
                <a:gd name="T62" fmla="*/ 92 w 100"/>
                <a:gd name="T63" fmla="*/ 107 h 112"/>
                <a:gd name="T64" fmla="*/ 8 w 100"/>
                <a:gd name="T65" fmla="*/ 108 h 112"/>
                <a:gd name="T66" fmla="*/ 96 w 100"/>
                <a:gd name="T67" fmla="*/ 54 h 112"/>
                <a:gd name="T68" fmla="*/ 71 w 100"/>
                <a:gd name="T69" fmla="*/ 79 h 112"/>
                <a:gd name="T70" fmla="*/ 70 w 100"/>
                <a:gd name="T71" fmla="*/ 79 h 112"/>
                <a:gd name="T72" fmla="*/ 96 w 100"/>
                <a:gd name="T73" fmla="*/ 5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0" h="112">
                  <a:moveTo>
                    <a:pt x="100" y="46"/>
                  </a:moveTo>
                  <a:cubicBezTo>
                    <a:pt x="80" y="26"/>
                    <a:pt x="80" y="26"/>
                    <a:pt x="80" y="26"/>
                  </a:cubicBezTo>
                  <a:cubicBezTo>
                    <a:pt x="80" y="26"/>
                    <a:pt x="80" y="26"/>
                    <a:pt x="80" y="26"/>
                  </a:cubicBezTo>
                  <a:cubicBezTo>
                    <a:pt x="66" y="12"/>
                    <a:pt x="66" y="12"/>
                    <a:pt x="66" y="12"/>
                  </a:cubicBezTo>
                  <a:cubicBezTo>
                    <a:pt x="66" y="12"/>
                    <a:pt x="66" y="12"/>
                    <a:pt x="66" y="12"/>
                  </a:cubicBezTo>
                  <a:cubicBezTo>
                    <a:pt x="58" y="4"/>
                    <a:pt x="58" y="4"/>
                    <a:pt x="58" y="4"/>
                  </a:cubicBezTo>
                  <a:cubicBezTo>
                    <a:pt x="57" y="2"/>
                    <a:pt x="57" y="2"/>
                    <a:pt x="57" y="2"/>
                  </a:cubicBezTo>
                  <a:cubicBezTo>
                    <a:pt x="55" y="1"/>
                    <a:pt x="53" y="0"/>
                    <a:pt x="50" y="0"/>
                  </a:cubicBezTo>
                  <a:cubicBezTo>
                    <a:pt x="48" y="0"/>
                    <a:pt x="46" y="1"/>
                    <a:pt x="44" y="2"/>
                  </a:cubicBezTo>
                  <a:cubicBezTo>
                    <a:pt x="35" y="12"/>
                    <a:pt x="35" y="12"/>
                    <a:pt x="35" y="12"/>
                  </a:cubicBezTo>
                  <a:cubicBezTo>
                    <a:pt x="20" y="12"/>
                    <a:pt x="20" y="12"/>
                    <a:pt x="20" y="12"/>
                  </a:cubicBezTo>
                  <a:cubicBezTo>
                    <a:pt x="20" y="26"/>
                    <a:pt x="20" y="26"/>
                    <a:pt x="20" y="26"/>
                  </a:cubicBezTo>
                  <a:cubicBezTo>
                    <a:pt x="17" y="29"/>
                    <a:pt x="17" y="29"/>
                    <a:pt x="17" y="29"/>
                  </a:cubicBezTo>
                  <a:cubicBezTo>
                    <a:pt x="6" y="41"/>
                    <a:pt x="6" y="41"/>
                    <a:pt x="6" y="41"/>
                  </a:cubicBezTo>
                  <a:cubicBezTo>
                    <a:pt x="6" y="41"/>
                    <a:pt x="6" y="41"/>
                    <a:pt x="6" y="41"/>
                  </a:cubicBezTo>
                  <a:cubicBezTo>
                    <a:pt x="0" y="46"/>
                    <a:pt x="0" y="46"/>
                    <a:pt x="0" y="46"/>
                  </a:cubicBezTo>
                  <a:cubicBezTo>
                    <a:pt x="0" y="48"/>
                    <a:pt x="0" y="48"/>
                    <a:pt x="0" y="48"/>
                  </a:cubicBezTo>
                  <a:cubicBezTo>
                    <a:pt x="0" y="112"/>
                    <a:pt x="0" y="112"/>
                    <a:pt x="0" y="112"/>
                  </a:cubicBezTo>
                  <a:cubicBezTo>
                    <a:pt x="100" y="112"/>
                    <a:pt x="100" y="112"/>
                    <a:pt x="100" y="112"/>
                  </a:cubicBezTo>
                  <a:cubicBezTo>
                    <a:pt x="100" y="48"/>
                    <a:pt x="100" y="48"/>
                    <a:pt x="100" y="48"/>
                  </a:cubicBezTo>
                  <a:cubicBezTo>
                    <a:pt x="100" y="46"/>
                    <a:pt x="100" y="46"/>
                    <a:pt x="100" y="46"/>
                  </a:cubicBezTo>
                  <a:close/>
                  <a:moveTo>
                    <a:pt x="96" y="47"/>
                  </a:moveTo>
                  <a:cubicBezTo>
                    <a:pt x="80" y="63"/>
                    <a:pt x="80" y="63"/>
                    <a:pt x="80" y="63"/>
                  </a:cubicBezTo>
                  <a:cubicBezTo>
                    <a:pt x="80" y="32"/>
                    <a:pt x="80" y="32"/>
                    <a:pt x="80" y="32"/>
                  </a:cubicBezTo>
                  <a:lnTo>
                    <a:pt x="96" y="47"/>
                  </a:lnTo>
                  <a:close/>
                  <a:moveTo>
                    <a:pt x="47" y="5"/>
                  </a:moveTo>
                  <a:cubicBezTo>
                    <a:pt x="49" y="3"/>
                    <a:pt x="52" y="3"/>
                    <a:pt x="54" y="5"/>
                  </a:cubicBezTo>
                  <a:cubicBezTo>
                    <a:pt x="60" y="12"/>
                    <a:pt x="60" y="12"/>
                    <a:pt x="60" y="12"/>
                  </a:cubicBezTo>
                  <a:cubicBezTo>
                    <a:pt x="41" y="12"/>
                    <a:pt x="41" y="12"/>
                    <a:pt x="41" y="12"/>
                  </a:cubicBezTo>
                  <a:lnTo>
                    <a:pt x="47" y="5"/>
                  </a:lnTo>
                  <a:close/>
                  <a:moveTo>
                    <a:pt x="64" y="16"/>
                  </a:moveTo>
                  <a:cubicBezTo>
                    <a:pt x="76" y="28"/>
                    <a:pt x="76" y="28"/>
                    <a:pt x="76" y="28"/>
                  </a:cubicBezTo>
                  <a:cubicBezTo>
                    <a:pt x="76" y="67"/>
                    <a:pt x="76" y="67"/>
                    <a:pt x="76" y="67"/>
                  </a:cubicBezTo>
                  <a:cubicBezTo>
                    <a:pt x="67" y="76"/>
                    <a:pt x="67" y="76"/>
                    <a:pt x="67" y="76"/>
                  </a:cubicBezTo>
                  <a:cubicBezTo>
                    <a:pt x="58" y="67"/>
                    <a:pt x="58" y="67"/>
                    <a:pt x="58" y="67"/>
                  </a:cubicBezTo>
                  <a:cubicBezTo>
                    <a:pt x="57" y="65"/>
                    <a:pt x="57" y="65"/>
                    <a:pt x="57" y="65"/>
                  </a:cubicBezTo>
                  <a:cubicBezTo>
                    <a:pt x="55" y="64"/>
                    <a:pt x="53" y="63"/>
                    <a:pt x="50" y="63"/>
                  </a:cubicBezTo>
                  <a:cubicBezTo>
                    <a:pt x="48" y="63"/>
                    <a:pt x="46" y="64"/>
                    <a:pt x="44" y="65"/>
                  </a:cubicBezTo>
                  <a:cubicBezTo>
                    <a:pt x="34" y="76"/>
                    <a:pt x="34" y="76"/>
                    <a:pt x="34" y="76"/>
                  </a:cubicBezTo>
                  <a:cubicBezTo>
                    <a:pt x="24" y="67"/>
                    <a:pt x="24" y="67"/>
                    <a:pt x="24" y="67"/>
                  </a:cubicBezTo>
                  <a:cubicBezTo>
                    <a:pt x="24" y="16"/>
                    <a:pt x="24" y="16"/>
                    <a:pt x="24" y="16"/>
                  </a:cubicBezTo>
                  <a:lnTo>
                    <a:pt x="64" y="16"/>
                  </a:lnTo>
                  <a:close/>
                  <a:moveTo>
                    <a:pt x="7" y="45"/>
                  </a:moveTo>
                  <a:cubicBezTo>
                    <a:pt x="20" y="32"/>
                    <a:pt x="20" y="32"/>
                    <a:pt x="20" y="32"/>
                  </a:cubicBezTo>
                  <a:cubicBezTo>
                    <a:pt x="20" y="63"/>
                    <a:pt x="20" y="63"/>
                    <a:pt x="20" y="63"/>
                  </a:cubicBezTo>
                  <a:cubicBezTo>
                    <a:pt x="5" y="47"/>
                    <a:pt x="5" y="47"/>
                    <a:pt x="5" y="47"/>
                  </a:cubicBezTo>
                  <a:lnTo>
                    <a:pt x="7" y="45"/>
                  </a:lnTo>
                  <a:close/>
                  <a:moveTo>
                    <a:pt x="4" y="56"/>
                  </a:moveTo>
                  <a:cubicBezTo>
                    <a:pt x="4" y="54"/>
                    <a:pt x="4" y="54"/>
                    <a:pt x="4" y="54"/>
                  </a:cubicBezTo>
                  <a:cubicBezTo>
                    <a:pt x="4" y="53"/>
                    <a:pt x="4" y="53"/>
                    <a:pt x="4" y="53"/>
                  </a:cubicBezTo>
                  <a:cubicBezTo>
                    <a:pt x="4" y="53"/>
                    <a:pt x="4" y="53"/>
                    <a:pt x="4" y="53"/>
                  </a:cubicBezTo>
                  <a:cubicBezTo>
                    <a:pt x="31" y="79"/>
                    <a:pt x="31" y="79"/>
                    <a:pt x="31" y="79"/>
                  </a:cubicBezTo>
                  <a:cubicBezTo>
                    <a:pt x="30" y="79"/>
                    <a:pt x="30" y="79"/>
                    <a:pt x="30" y="79"/>
                  </a:cubicBezTo>
                  <a:cubicBezTo>
                    <a:pt x="30" y="79"/>
                    <a:pt x="30" y="79"/>
                    <a:pt x="30" y="79"/>
                  </a:cubicBezTo>
                  <a:cubicBezTo>
                    <a:pt x="4" y="105"/>
                    <a:pt x="4" y="105"/>
                    <a:pt x="4" y="105"/>
                  </a:cubicBezTo>
                  <a:lnTo>
                    <a:pt x="4" y="56"/>
                  </a:lnTo>
                  <a:close/>
                  <a:moveTo>
                    <a:pt x="8" y="108"/>
                  </a:moveTo>
                  <a:cubicBezTo>
                    <a:pt x="10" y="106"/>
                    <a:pt x="10" y="106"/>
                    <a:pt x="10" y="106"/>
                  </a:cubicBezTo>
                  <a:cubicBezTo>
                    <a:pt x="10" y="106"/>
                    <a:pt x="10" y="106"/>
                    <a:pt x="10" y="106"/>
                  </a:cubicBezTo>
                  <a:cubicBezTo>
                    <a:pt x="47" y="68"/>
                    <a:pt x="47" y="68"/>
                    <a:pt x="47" y="68"/>
                  </a:cubicBezTo>
                  <a:cubicBezTo>
                    <a:pt x="49" y="66"/>
                    <a:pt x="52" y="66"/>
                    <a:pt x="54" y="68"/>
                  </a:cubicBezTo>
                  <a:cubicBezTo>
                    <a:pt x="90" y="105"/>
                    <a:pt x="90" y="105"/>
                    <a:pt x="90" y="105"/>
                  </a:cubicBezTo>
                  <a:cubicBezTo>
                    <a:pt x="90" y="105"/>
                    <a:pt x="90" y="105"/>
                    <a:pt x="90" y="105"/>
                  </a:cubicBezTo>
                  <a:cubicBezTo>
                    <a:pt x="92" y="107"/>
                    <a:pt x="92" y="107"/>
                    <a:pt x="92" y="107"/>
                  </a:cubicBezTo>
                  <a:cubicBezTo>
                    <a:pt x="93" y="108"/>
                    <a:pt x="93" y="108"/>
                    <a:pt x="93" y="108"/>
                  </a:cubicBezTo>
                  <a:lnTo>
                    <a:pt x="8" y="108"/>
                  </a:lnTo>
                  <a:close/>
                  <a:moveTo>
                    <a:pt x="96" y="53"/>
                  </a:moveTo>
                  <a:cubicBezTo>
                    <a:pt x="96" y="54"/>
                    <a:pt x="96" y="54"/>
                    <a:pt x="96" y="54"/>
                  </a:cubicBezTo>
                  <a:cubicBezTo>
                    <a:pt x="96" y="105"/>
                    <a:pt x="96" y="105"/>
                    <a:pt x="96" y="105"/>
                  </a:cubicBezTo>
                  <a:cubicBezTo>
                    <a:pt x="71" y="79"/>
                    <a:pt x="71" y="79"/>
                    <a:pt x="71" y="79"/>
                  </a:cubicBezTo>
                  <a:cubicBezTo>
                    <a:pt x="71" y="79"/>
                    <a:pt x="71" y="79"/>
                    <a:pt x="71" y="79"/>
                  </a:cubicBezTo>
                  <a:cubicBezTo>
                    <a:pt x="70" y="79"/>
                    <a:pt x="70" y="79"/>
                    <a:pt x="70" y="79"/>
                  </a:cubicBezTo>
                  <a:cubicBezTo>
                    <a:pt x="96" y="52"/>
                    <a:pt x="96" y="52"/>
                    <a:pt x="96" y="52"/>
                  </a:cubicBezTo>
                  <a:lnTo>
                    <a:pt x="96" y="53"/>
                  </a:lnTo>
                  <a:close/>
                </a:path>
              </a:pathLst>
            </a:custGeom>
            <a:grpFill/>
            <a:ln w="9525">
              <a:solidFill>
                <a:srgbClr val="6DB33F"/>
              </a:solidFill>
              <a:round/>
            </a:ln>
          </p:spPr>
          <p:txBody>
            <a:bodyPr/>
            <a:lstStyle/>
            <a:p>
              <a:pPr>
                <a:defRPr/>
              </a:pPr>
              <a:endParaRPr lang="zh-CN" altLang="en-US"/>
            </a:p>
          </p:txBody>
        </p:sp>
        <p:sp>
          <p:nvSpPr>
            <p:cNvPr id="35" name="Rectangle 9"/>
            <p:cNvSpPr>
              <a:spLocks noChangeArrowheads="1"/>
            </p:cNvSpPr>
            <p:nvPr/>
          </p:nvSpPr>
          <p:spPr bwMode="auto">
            <a:xfrm>
              <a:off x="4010025" y="1296988"/>
              <a:ext cx="106363" cy="15875"/>
            </a:xfrm>
            <a:prstGeom prst="rect">
              <a:avLst/>
            </a:prstGeom>
            <a:grpFill/>
            <a:ln w="9525">
              <a:solidFill>
                <a:srgbClr val="6DB33F"/>
              </a:solidFill>
              <a:miter lim="800000"/>
            </a:ln>
          </p:spPr>
          <p:txBody>
            <a:bodyPr/>
            <a:lstStyle/>
            <a:p>
              <a:pPr>
                <a:defRPr/>
              </a:pPr>
              <a:endParaRPr lang="zh-CN" altLang="en-US"/>
            </a:p>
          </p:txBody>
        </p:sp>
        <p:sp>
          <p:nvSpPr>
            <p:cNvPr id="36" name="Rectangle 10"/>
            <p:cNvSpPr>
              <a:spLocks noChangeArrowheads="1"/>
            </p:cNvSpPr>
            <p:nvPr/>
          </p:nvSpPr>
          <p:spPr bwMode="auto">
            <a:xfrm>
              <a:off x="4010025" y="1387475"/>
              <a:ext cx="106363" cy="14288"/>
            </a:xfrm>
            <a:prstGeom prst="rect">
              <a:avLst/>
            </a:prstGeom>
            <a:grpFill/>
            <a:ln w="9525">
              <a:solidFill>
                <a:srgbClr val="6DB33F"/>
              </a:solidFill>
              <a:miter lim="800000"/>
            </a:ln>
          </p:spPr>
          <p:txBody>
            <a:bodyPr/>
            <a:lstStyle/>
            <a:p>
              <a:pPr>
                <a:defRPr/>
              </a:pPr>
              <a:endParaRPr lang="zh-CN" altLang="en-US"/>
            </a:p>
          </p:txBody>
        </p:sp>
        <p:sp>
          <p:nvSpPr>
            <p:cNvPr id="37" name="Rectangle 11"/>
            <p:cNvSpPr>
              <a:spLocks noChangeArrowheads="1"/>
            </p:cNvSpPr>
            <p:nvPr/>
          </p:nvSpPr>
          <p:spPr bwMode="auto">
            <a:xfrm>
              <a:off x="4010025" y="1343025"/>
              <a:ext cx="76200" cy="14288"/>
            </a:xfrm>
            <a:prstGeom prst="rect">
              <a:avLst/>
            </a:prstGeom>
            <a:grpFill/>
            <a:ln w="9525">
              <a:solidFill>
                <a:srgbClr val="6DB33F"/>
              </a:solidFill>
              <a:miter lim="800000"/>
            </a:ln>
          </p:spPr>
          <p:txBody>
            <a:bodyPr/>
            <a:lstStyle/>
            <a:p>
              <a:pPr>
                <a:defRPr/>
              </a:pPr>
              <a:endParaRPr lang="zh-CN" altLang="en-US"/>
            </a:p>
          </p:txBody>
        </p:sp>
      </p:grpSp>
      <p:grpSp>
        <p:nvGrpSpPr>
          <p:cNvPr id="38" name="组合 37"/>
          <p:cNvGrpSpPr/>
          <p:nvPr/>
        </p:nvGrpSpPr>
        <p:grpSpPr>
          <a:xfrm>
            <a:off x="5905050" y="1013620"/>
            <a:ext cx="276554" cy="350712"/>
            <a:chOff x="5280025" y="1222375"/>
            <a:chExt cx="284163" cy="360363"/>
          </a:xfrm>
          <a:solidFill>
            <a:srgbClr val="157E9F"/>
          </a:solidFill>
        </p:grpSpPr>
        <p:sp>
          <p:nvSpPr>
            <p:cNvPr id="39" name="Freeform 12"/>
            <p:cNvSpPr>
              <a:spLocks noEditPoints="1"/>
            </p:cNvSpPr>
            <p:nvPr/>
          </p:nvSpPr>
          <p:spPr bwMode="auto">
            <a:xfrm>
              <a:off x="5280025" y="1222375"/>
              <a:ext cx="284163" cy="360363"/>
            </a:xfrm>
            <a:custGeom>
              <a:avLst/>
              <a:gdLst>
                <a:gd name="T0" fmla="*/ 0 w 179"/>
                <a:gd name="T1" fmla="*/ 0 h 227"/>
                <a:gd name="T2" fmla="*/ 0 w 179"/>
                <a:gd name="T3" fmla="*/ 227 h 227"/>
                <a:gd name="T4" fmla="*/ 90 w 179"/>
                <a:gd name="T5" fmla="*/ 161 h 227"/>
                <a:gd name="T6" fmla="*/ 179 w 179"/>
                <a:gd name="T7" fmla="*/ 227 h 227"/>
                <a:gd name="T8" fmla="*/ 179 w 179"/>
                <a:gd name="T9" fmla="*/ 0 h 227"/>
                <a:gd name="T10" fmla="*/ 0 w 179"/>
                <a:gd name="T11" fmla="*/ 0 h 227"/>
                <a:gd name="T12" fmla="*/ 170 w 179"/>
                <a:gd name="T13" fmla="*/ 208 h 227"/>
                <a:gd name="T14" fmla="*/ 94 w 179"/>
                <a:gd name="T15" fmla="*/ 154 h 227"/>
                <a:gd name="T16" fmla="*/ 90 w 179"/>
                <a:gd name="T17" fmla="*/ 149 h 227"/>
                <a:gd name="T18" fmla="*/ 82 w 179"/>
                <a:gd name="T19" fmla="*/ 154 h 227"/>
                <a:gd name="T20" fmla="*/ 9 w 179"/>
                <a:gd name="T21" fmla="*/ 208 h 227"/>
                <a:gd name="T22" fmla="*/ 9 w 179"/>
                <a:gd name="T23" fmla="*/ 9 h 227"/>
                <a:gd name="T24" fmla="*/ 170 w 179"/>
                <a:gd name="T25" fmla="*/ 9 h 227"/>
                <a:gd name="T26" fmla="*/ 170 w 179"/>
                <a:gd name="T27" fmla="*/ 20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9" h="227">
                  <a:moveTo>
                    <a:pt x="0" y="0"/>
                  </a:moveTo>
                  <a:lnTo>
                    <a:pt x="0" y="227"/>
                  </a:lnTo>
                  <a:lnTo>
                    <a:pt x="90" y="161"/>
                  </a:lnTo>
                  <a:lnTo>
                    <a:pt x="179" y="227"/>
                  </a:lnTo>
                  <a:lnTo>
                    <a:pt x="179" y="0"/>
                  </a:lnTo>
                  <a:lnTo>
                    <a:pt x="0" y="0"/>
                  </a:lnTo>
                  <a:close/>
                  <a:moveTo>
                    <a:pt x="170" y="208"/>
                  </a:moveTo>
                  <a:lnTo>
                    <a:pt x="94" y="154"/>
                  </a:lnTo>
                  <a:lnTo>
                    <a:pt x="90" y="149"/>
                  </a:lnTo>
                  <a:lnTo>
                    <a:pt x="82" y="154"/>
                  </a:lnTo>
                  <a:lnTo>
                    <a:pt x="9" y="208"/>
                  </a:lnTo>
                  <a:lnTo>
                    <a:pt x="9" y="9"/>
                  </a:lnTo>
                  <a:lnTo>
                    <a:pt x="170" y="9"/>
                  </a:lnTo>
                  <a:lnTo>
                    <a:pt x="170" y="208"/>
                  </a:lnTo>
                  <a:close/>
                </a:path>
              </a:pathLst>
            </a:custGeom>
            <a:grpFill/>
            <a:ln w="9525">
              <a:solidFill>
                <a:srgbClr val="6DB33F"/>
              </a:solidFill>
              <a:round/>
            </a:ln>
          </p:spPr>
          <p:txBody>
            <a:bodyPr/>
            <a:lstStyle/>
            <a:p>
              <a:pPr>
                <a:defRPr/>
              </a:pPr>
              <a:endParaRPr lang="zh-CN" altLang="en-US"/>
            </a:p>
          </p:txBody>
        </p:sp>
        <p:sp>
          <p:nvSpPr>
            <p:cNvPr id="40" name="Rectangle 13"/>
            <p:cNvSpPr>
              <a:spLocks noChangeArrowheads="1"/>
            </p:cNvSpPr>
            <p:nvPr/>
          </p:nvSpPr>
          <p:spPr bwMode="auto">
            <a:xfrm>
              <a:off x="5354638" y="1312863"/>
              <a:ext cx="134938" cy="14288"/>
            </a:xfrm>
            <a:prstGeom prst="rect">
              <a:avLst/>
            </a:prstGeom>
            <a:grpFill/>
            <a:ln w="9525">
              <a:solidFill>
                <a:srgbClr val="6DB33F"/>
              </a:solidFill>
              <a:miter lim="800000"/>
            </a:ln>
          </p:spPr>
          <p:txBody>
            <a:bodyPr/>
            <a:lstStyle/>
            <a:p>
              <a:pPr>
                <a:defRPr/>
              </a:pPr>
              <a:endParaRPr lang="zh-CN" altLang="en-US"/>
            </a:p>
          </p:txBody>
        </p:sp>
        <p:sp>
          <p:nvSpPr>
            <p:cNvPr id="41" name="Rectangle 14"/>
            <p:cNvSpPr>
              <a:spLocks noChangeArrowheads="1"/>
            </p:cNvSpPr>
            <p:nvPr/>
          </p:nvSpPr>
          <p:spPr bwMode="auto">
            <a:xfrm>
              <a:off x="5354638" y="1371600"/>
              <a:ext cx="134938" cy="15875"/>
            </a:xfrm>
            <a:prstGeom prst="rect">
              <a:avLst/>
            </a:prstGeom>
            <a:grpFill/>
            <a:ln w="9525">
              <a:solidFill>
                <a:srgbClr val="6DB33F"/>
              </a:solidFill>
              <a:miter lim="800000"/>
            </a:ln>
          </p:spPr>
          <p:txBody>
            <a:bodyPr/>
            <a:lstStyle/>
            <a:p>
              <a:pPr>
                <a:defRPr/>
              </a:pPr>
              <a:endParaRPr lang="zh-CN" altLang="en-US"/>
            </a:p>
          </p:txBody>
        </p:sp>
      </p:grpSp>
      <p:sp>
        <p:nvSpPr>
          <p:cNvPr id="42" name="Freeform 15"/>
          <p:cNvSpPr>
            <a:spLocks noEditPoints="1"/>
          </p:cNvSpPr>
          <p:nvPr/>
        </p:nvSpPr>
        <p:spPr bwMode="auto">
          <a:xfrm>
            <a:off x="7183224" y="1003623"/>
            <a:ext cx="365148" cy="352557"/>
          </a:xfrm>
          <a:custGeom>
            <a:avLst/>
            <a:gdLst>
              <a:gd name="T0" fmla="*/ 210374 w 237"/>
              <a:gd name="T1" fmla="*/ 2337 h 229"/>
              <a:gd name="T2" fmla="*/ 210374 w 237"/>
              <a:gd name="T3" fmla="*/ 2337 h 229"/>
              <a:gd name="T4" fmla="*/ 204531 w 237"/>
              <a:gd name="T5" fmla="*/ 0 h 229"/>
              <a:gd name="T6" fmla="*/ 199856 w 237"/>
              <a:gd name="T7" fmla="*/ 2337 h 229"/>
              <a:gd name="T8" fmla="*/ 199856 w 237"/>
              <a:gd name="T9" fmla="*/ 2337 h 229"/>
              <a:gd name="T10" fmla="*/ 139081 w 237"/>
              <a:gd name="T11" fmla="*/ 32725 h 229"/>
              <a:gd name="T12" fmla="*/ 78306 w 237"/>
              <a:gd name="T13" fmla="*/ 4675 h 229"/>
              <a:gd name="T14" fmla="*/ 78306 w 237"/>
              <a:gd name="T15" fmla="*/ 2337 h 229"/>
              <a:gd name="T16" fmla="*/ 72462 w 237"/>
              <a:gd name="T17" fmla="*/ 0 h 229"/>
              <a:gd name="T18" fmla="*/ 66619 w 237"/>
              <a:gd name="T19" fmla="*/ 2337 h 229"/>
              <a:gd name="T20" fmla="*/ 66619 w 237"/>
              <a:gd name="T21" fmla="*/ 2337 h 229"/>
              <a:gd name="T22" fmla="*/ 0 w 237"/>
              <a:gd name="T23" fmla="*/ 35062 h 229"/>
              <a:gd name="T24" fmla="*/ 0 w 237"/>
              <a:gd name="T25" fmla="*/ 267643 h 229"/>
              <a:gd name="T26" fmla="*/ 72462 w 237"/>
              <a:gd name="T27" fmla="*/ 232581 h 229"/>
              <a:gd name="T28" fmla="*/ 130900 w 237"/>
              <a:gd name="T29" fmla="*/ 262968 h 229"/>
              <a:gd name="T30" fmla="*/ 133237 w 237"/>
              <a:gd name="T31" fmla="*/ 262968 h 229"/>
              <a:gd name="T32" fmla="*/ 139081 w 237"/>
              <a:gd name="T33" fmla="*/ 265306 h 229"/>
              <a:gd name="T34" fmla="*/ 143756 w 237"/>
              <a:gd name="T35" fmla="*/ 262968 h 229"/>
              <a:gd name="T36" fmla="*/ 147262 w 237"/>
              <a:gd name="T37" fmla="*/ 262968 h 229"/>
              <a:gd name="T38" fmla="*/ 204531 w 237"/>
              <a:gd name="T39" fmla="*/ 232581 h 229"/>
              <a:gd name="T40" fmla="*/ 276993 w 237"/>
              <a:gd name="T41" fmla="*/ 267643 h 229"/>
              <a:gd name="T42" fmla="*/ 276993 w 237"/>
              <a:gd name="T43" fmla="*/ 35062 h 229"/>
              <a:gd name="T44" fmla="*/ 210374 w 237"/>
              <a:gd name="T45" fmla="*/ 2337 h 229"/>
              <a:gd name="T46" fmla="*/ 66619 w 237"/>
              <a:gd name="T47" fmla="*/ 223231 h 229"/>
              <a:gd name="T48" fmla="*/ 11687 w 237"/>
              <a:gd name="T49" fmla="*/ 251281 h 229"/>
              <a:gd name="T50" fmla="*/ 11687 w 237"/>
              <a:gd name="T51" fmla="*/ 44412 h 229"/>
              <a:gd name="T52" fmla="*/ 66619 w 237"/>
              <a:gd name="T53" fmla="*/ 16362 h 229"/>
              <a:gd name="T54" fmla="*/ 66619 w 237"/>
              <a:gd name="T55" fmla="*/ 223231 h 229"/>
              <a:gd name="T56" fmla="*/ 133237 w 237"/>
              <a:gd name="T57" fmla="*/ 251281 h 229"/>
              <a:gd name="T58" fmla="*/ 78306 w 237"/>
              <a:gd name="T59" fmla="*/ 223231 h 229"/>
              <a:gd name="T60" fmla="*/ 78306 w 237"/>
              <a:gd name="T61" fmla="*/ 16362 h 229"/>
              <a:gd name="T62" fmla="*/ 133237 w 237"/>
              <a:gd name="T63" fmla="*/ 44412 h 229"/>
              <a:gd name="T64" fmla="*/ 133237 w 237"/>
              <a:gd name="T65" fmla="*/ 251281 h 229"/>
              <a:gd name="T66" fmla="*/ 199856 w 237"/>
              <a:gd name="T67" fmla="*/ 223231 h 229"/>
              <a:gd name="T68" fmla="*/ 143756 w 237"/>
              <a:gd name="T69" fmla="*/ 251281 h 229"/>
              <a:gd name="T70" fmla="*/ 143756 w 237"/>
              <a:gd name="T71" fmla="*/ 44412 h 229"/>
              <a:gd name="T72" fmla="*/ 199856 w 237"/>
              <a:gd name="T73" fmla="*/ 16362 h 229"/>
              <a:gd name="T74" fmla="*/ 199856 w 237"/>
              <a:gd name="T75" fmla="*/ 223231 h 229"/>
              <a:gd name="T76" fmla="*/ 265306 w 237"/>
              <a:gd name="T77" fmla="*/ 251281 h 229"/>
              <a:gd name="T78" fmla="*/ 210374 w 237"/>
              <a:gd name="T79" fmla="*/ 223231 h 229"/>
              <a:gd name="T80" fmla="*/ 210374 w 237"/>
              <a:gd name="T81" fmla="*/ 16362 h 229"/>
              <a:gd name="T82" fmla="*/ 265306 w 237"/>
              <a:gd name="T83" fmla="*/ 44412 h 229"/>
              <a:gd name="T84" fmla="*/ 265306 w 237"/>
              <a:gd name="T85" fmla="*/ 251281 h 22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37" h="229">
                <a:moveTo>
                  <a:pt x="180" y="2"/>
                </a:moveTo>
                <a:lnTo>
                  <a:pt x="180" y="2"/>
                </a:lnTo>
                <a:lnTo>
                  <a:pt x="175" y="0"/>
                </a:lnTo>
                <a:lnTo>
                  <a:pt x="171" y="2"/>
                </a:lnTo>
                <a:lnTo>
                  <a:pt x="119" y="28"/>
                </a:lnTo>
                <a:lnTo>
                  <a:pt x="67" y="4"/>
                </a:lnTo>
                <a:lnTo>
                  <a:pt x="67" y="2"/>
                </a:lnTo>
                <a:lnTo>
                  <a:pt x="62" y="0"/>
                </a:lnTo>
                <a:lnTo>
                  <a:pt x="57" y="2"/>
                </a:lnTo>
                <a:lnTo>
                  <a:pt x="0" y="30"/>
                </a:lnTo>
                <a:lnTo>
                  <a:pt x="0" y="229"/>
                </a:lnTo>
                <a:lnTo>
                  <a:pt x="62" y="199"/>
                </a:lnTo>
                <a:lnTo>
                  <a:pt x="112" y="225"/>
                </a:lnTo>
                <a:lnTo>
                  <a:pt x="114" y="225"/>
                </a:lnTo>
                <a:lnTo>
                  <a:pt x="119" y="227"/>
                </a:lnTo>
                <a:lnTo>
                  <a:pt x="123" y="225"/>
                </a:lnTo>
                <a:lnTo>
                  <a:pt x="126" y="225"/>
                </a:lnTo>
                <a:lnTo>
                  <a:pt x="175" y="199"/>
                </a:lnTo>
                <a:lnTo>
                  <a:pt x="237" y="229"/>
                </a:lnTo>
                <a:lnTo>
                  <a:pt x="237" y="30"/>
                </a:lnTo>
                <a:lnTo>
                  <a:pt x="180" y="2"/>
                </a:lnTo>
                <a:close/>
                <a:moveTo>
                  <a:pt x="57" y="191"/>
                </a:moveTo>
                <a:lnTo>
                  <a:pt x="10" y="215"/>
                </a:lnTo>
                <a:lnTo>
                  <a:pt x="10" y="38"/>
                </a:lnTo>
                <a:lnTo>
                  <a:pt x="57" y="14"/>
                </a:lnTo>
                <a:lnTo>
                  <a:pt x="57" y="191"/>
                </a:lnTo>
                <a:close/>
                <a:moveTo>
                  <a:pt x="114" y="215"/>
                </a:moveTo>
                <a:lnTo>
                  <a:pt x="67" y="191"/>
                </a:lnTo>
                <a:lnTo>
                  <a:pt x="67" y="14"/>
                </a:lnTo>
                <a:lnTo>
                  <a:pt x="114" y="38"/>
                </a:lnTo>
                <a:lnTo>
                  <a:pt x="114" y="215"/>
                </a:lnTo>
                <a:close/>
                <a:moveTo>
                  <a:pt x="171" y="191"/>
                </a:moveTo>
                <a:lnTo>
                  <a:pt x="123" y="215"/>
                </a:lnTo>
                <a:lnTo>
                  <a:pt x="123" y="38"/>
                </a:lnTo>
                <a:lnTo>
                  <a:pt x="171" y="14"/>
                </a:lnTo>
                <a:lnTo>
                  <a:pt x="171" y="191"/>
                </a:lnTo>
                <a:close/>
                <a:moveTo>
                  <a:pt x="227" y="215"/>
                </a:moveTo>
                <a:lnTo>
                  <a:pt x="180" y="191"/>
                </a:lnTo>
                <a:lnTo>
                  <a:pt x="180" y="14"/>
                </a:lnTo>
                <a:lnTo>
                  <a:pt x="227" y="38"/>
                </a:lnTo>
                <a:lnTo>
                  <a:pt x="227" y="215"/>
                </a:lnTo>
                <a:close/>
              </a:path>
            </a:pathLst>
          </a:custGeom>
          <a:solidFill>
            <a:srgbClr val="157E9F"/>
          </a:solidFill>
          <a:ln>
            <a:solidFill>
              <a:srgbClr val="6DB33F"/>
            </a:solidFill>
          </a:ln>
        </p:spPr>
        <p:txBody>
          <a:bodyPr/>
          <a:lstStyle/>
          <a:p>
            <a:endParaRPr lang="zh-CN" altLang="en-US"/>
          </a:p>
        </p:txBody>
      </p:sp>
      <p:grpSp>
        <p:nvGrpSpPr>
          <p:cNvPr id="43" name="组合 42"/>
          <p:cNvGrpSpPr/>
          <p:nvPr/>
        </p:nvGrpSpPr>
        <p:grpSpPr>
          <a:xfrm>
            <a:off x="8494453" y="984265"/>
            <a:ext cx="336807" cy="380067"/>
            <a:chOff x="7940675" y="1192213"/>
            <a:chExt cx="346075" cy="390525"/>
          </a:xfrm>
          <a:solidFill>
            <a:srgbClr val="157E9F"/>
          </a:solidFill>
        </p:grpSpPr>
        <p:sp>
          <p:nvSpPr>
            <p:cNvPr id="44" name="Freeform 16"/>
            <p:cNvSpPr>
              <a:spLocks noEditPoints="1"/>
            </p:cNvSpPr>
            <p:nvPr/>
          </p:nvSpPr>
          <p:spPr bwMode="auto">
            <a:xfrm>
              <a:off x="7940675" y="1192213"/>
              <a:ext cx="346075" cy="346075"/>
            </a:xfrm>
            <a:custGeom>
              <a:avLst/>
              <a:gdLst>
                <a:gd name="T0" fmla="*/ 80 w 92"/>
                <a:gd name="T1" fmla="*/ 74 h 92"/>
                <a:gd name="T2" fmla="*/ 80 w 92"/>
                <a:gd name="T3" fmla="*/ 42 h 92"/>
                <a:gd name="T4" fmla="*/ 52 w 92"/>
                <a:gd name="T5" fmla="*/ 8 h 92"/>
                <a:gd name="T6" fmla="*/ 52 w 92"/>
                <a:gd name="T7" fmla="*/ 4 h 92"/>
                <a:gd name="T8" fmla="*/ 48 w 92"/>
                <a:gd name="T9" fmla="*/ 0 h 92"/>
                <a:gd name="T10" fmla="*/ 44 w 92"/>
                <a:gd name="T11" fmla="*/ 0 h 92"/>
                <a:gd name="T12" fmla="*/ 40 w 92"/>
                <a:gd name="T13" fmla="*/ 4 h 92"/>
                <a:gd name="T14" fmla="*/ 40 w 92"/>
                <a:gd name="T15" fmla="*/ 8 h 92"/>
                <a:gd name="T16" fmla="*/ 12 w 92"/>
                <a:gd name="T17" fmla="*/ 42 h 92"/>
                <a:gd name="T18" fmla="*/ 12 w 92"/>
                <a:gd name="T19" fmla="*/ 74 h 92"/>
                <a:gd name="T20" fmla="*/ 0 w 92"/>
                <a:gd name="T21" fmla="*/ 85 h 92"/>
                <a:gd name="T22" fmla="*/ 0 w 92"/>
                <a:gd name="T23" fmla="*/ 92 h 92"/>
                <a:gd name="T24" fmla="*/ 92 w 92"/>
                <a:gd name="T25" fmla="*/ 92 h 92"/>
                <a:gd name="T26" fmla="*/ 92 w 92"/>
                <a:gd name="T27" fmla="*/ 85 h 92"/>
                <a:gd name="T28" fmla="*/ 80 w 92"/>
                <a:gd name="T29" fmla="*/ 74 h 92"/>
                <a:gd name="T30" fmla="*/ 88 w 92"/>
                <a:gd name="T31" fmla="*/ 88 h 92"/>
                <a:gd name="T32" fmla="*/ 4 w 92"/>
                <a:gd name="T33" fmla="*/ 88 h 92"/>
                <a:gd name="T34" fmla="*/ 4 w 92"/>
                <a:gd name="T35" fmla="*/ 87 h 92"/>
                <a:gd name="T36" fmla="*/ 14 w 92"/>
                <a:gd name="T37" fmla="*/ 77 h 92"/>
                <a:gd name="T38" fmla="*/ 16 w 92"/>
                <a:gd name="T39" fmla="*/ 76 h 92"/>
                <a:gd name="T40" fmla="*/ 16 w 92"/>
                <a:gd name="T41" fmla="*/ 74 h 92"/>
                <a:gd name="T42" fmla="*/ 16 w 92"/>
                <a:gd name="T43" fmla="*/ 42 h 92"/>
                <a:gd name="T44" fmla="*/ 46 w 92"/>
                <a:gd name="T45" fmla="*/ 12 h 92"/>
                <a:gd name="T46" fmla="*/ 76 w 92"/>
                <a:gd name="T47" fmla="*/ 42 h 92"/>
                <a:gd name="T48" fmla="*/ 76 w 92"/>
                <a:gd name="T49" fmla="*/ 74 h 92"/>
                <a:gd name="T50" fmla="*/ 76 w 92"/>
                <a:gd name="T51" fmla="*/ 76 h 92"/>
                <a:gd name="T52" fmla="*/ 77 w 92"/>
                <a:gd name="T53" fmla="*/ 77 h 92"/>
                <a:gd name="T54" fmla="*/ 88 w 92"/>
                <a:gd name="T55" fmla="*/ 87 h 92"/>
                <a:gd name="T56" fmla="*/ 88 w 92"/>
                <a:gd name="T57" fmla="*/ 8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2" h="92">
                  <a:moveTo>
                    <a:pt x="80" y="74"/>
                  </a:moveTo>
                  <a:cubicBezTo>
                    <a:pt x="80" y="42"/>
                    <a:pt x="80" y="42"/>
                    <a:pt x="80" y="42"/>
                  </a:cubicBezTo>
                  <a:cubicBezTo>
                    <a:pt x="80" y="25"/>
                    <a:pt x="67" y="11"/>
                    <a:pt x="52" y="8"/>
                  </a:cubicBezTo>
                  <a:cubicBezTo>
                    <a:pt x="52" y="4"/>
                    <a:pt x="52" y="4"/>
                    <a:pt x="52" y="4"/>
                  </a:cubicBezTo>
                  <a:cubicBezTo>
                    <a:pt x="52" y="2"/>
                    <a:pt x="50" y="0"/>
                    <a:pt x="48" y="0"/>
                  </a:cubicBezTo>
                  <a:cubicBezTo>
                    <a:pt x="44" y="0"/>
                    <a:pt x="44" y="0"/>
                    <a:pt x="44" y="0"/>
                  </a:cubicBezTo>
                  <a:cubicBezTo>
                    <a:pt x="41" y="0"/>
                    <a:pt x="40" y="2"/>
                    <a:pt x="40" y="4"/>
                  </a:cubicBezTo>
                  <a:cubicBezTo>
                    <a:pt x="40" y="8"/>
                    <a:pt x="40" y="8"/>
                    <a:pt x="40" y="8"/>
                  </a:cubicBezTo>
                  <a:cubicBezTo>
                    <a:pt x="24" y="11"/>
                    <a:pt x="12" y="25"/>
                    <a:pt x="12" y="42"/>
                  </a:cubicBezTo>
                  <a:cubicBezTo>
                    <a:pt x="12" y="74"/>
                    <a:pt x="12" y="74"/>
                    <a:pt x="12" y="74"/>
                  </a:cubicBezTo>
                  <a:cubicBezTo>
                    <a:pt x="0" y="85"/>
                    <a:pt x="0" y="85"/>
                    <a:pt x="0" y="85"/>
                  </a:cubicBezTo>
                  <a:cubicBezTo>
                    <a:pt x="0" y="92"/>
                    <a:pt x="0" y="92"/>
                    <a:pt x="0" y="92"/>
                  </a:cubicBezTo>
                  <a:cubicBezTo>
                    <a:pt x="92" y="92"/>
                    <a:pt x="92" y="92"/>
                    <a:pt x="92" y="92"/>
                  </a:cubicBezTo>
                  <a:cubicBezTo>
                    <a:pt x="92" y="85"/>
                    <a:pt x="92" y="85"/>
                    <a:pt x="92" y="85"/>
                  </a:cubicBezTo>
                  <a:lnTo>
                    <a:pt x="80" y="74"/>
                  </a:lnTo>
                  <a:close/>
                  <a:moveTo>
                    <a:pt x="88" y="88"/>
                  </a:moveTo>
                  <a:cubicBezTo>
                    <a:pt x="4" y="88"/>
                    <a:pt x="4" y="88"/>
                    <a:pt x="4" y="88"/>
                  </a:cubicBezTo>
                  <a:cubicBezTo>
                    <a:pt x="4" y="87"/>
                    <a:pt x="4" y="87"/>
                    <a:pt x="4" y="87"/>
                  </a:cubicBezTo>
                  <a:cubicBezTo>
                    <a:pt x="14" y="77"/>
                    <a:pt x="14" y="77"/>
                    <a:pt x="14" y="77"/>
                  </a:cubicBezTo>
                  <a:cubicBezTo>
                    <a:pt x="16" y="76"/>
                    <a:pt x="16" y="76"/>
                    <a:pt x="16" y="76"/>
                  </a:cubicBezTo>
                  <a:cubicBezTo>
                    <a:pt x="16" y="74"/>
                    <a:pt x="16" y="74"/>
                    <a:pt x="16" y="74"/>
                  </a:cubicBezTo>
                  <a:cubicBezTo>
                    <a:pt x="16" y="42"/>
                    <a:pt x="16" y="42"/>
                    <a:pt x="16" y="42"/>
                  </a:cubicBezTo>
                  <a:cubicBezTo>
                    <a:pt x="16" y="25"/>
                    <a:pt x="29" y="12"/>
                    <a:pt x="46" y="12"/>
                  </a:cubicBezTo>
                  <a:cubicBezTo>
                    <a:pt x="62" y="12"/>
                    <a:pt x="76" y="25"/>
                    <a:pt x="76" y="42"/>
                  </a:cubicBezTo>
                  <a:cubicBezTo>
                    <a:pt x="76" y="74"/>
                    <a:pt x="76" y="74"/>
                    <a:pt x="76" y="74"/>
                  </a:cubicBezTo>
                  <a:cubicBezTo>
                    <a:pt x="76" y="76"/>
                    <a:pt x="76" y="76"/>
                    <a:pt x="76" y="76"/>
                  </a:cubicBezTo>
                  <a:cubicBezTo>
                    <a:pt x="77" y="77"/>
                    <a:pt x="77" y="77"/>
                    <a:pt x="77" y="77"/>
                  </a:cubicBezTo>
                  <a:cubicBezTo>
                    <a:pt x="88" y="87"/>
                    <a:pt x="88" y="87"/>
                    <a:pt x="88" y="87"/>
                  </a:cubicBezTo>
                  <a:lnTo>
                    <a:pt x="88" y="88"/>
                  </a:lnTo>
                  <a:close/>
                </a:path>
              </a:pathLst>
            </a:custGeom>
            <a:grpFill/>
            <a:ln w="9525">
              <a:solidFill>
                <a:srgbClr val="6DB33F"/>
              </a:solidFill>
              <a:round/>
            </a:ln>
          </p:spPr>
          <p:txBody>
            <a:bodyPr/>
            <a:lstStyle/>
            <a:p>
              <a:pPr>
                <a:defRPr/>
              </a:pPr>
              <a:endParaRPr lang="zh-CN" altLang="en-US"/>
            </a:p>
          </p:txBody>
        </p:sp>
        <p:sp>
          <p:nvSpPr>
            <p:cNvPr id="45" name="Freeform 17"/>
            <p:cNvSpPr/>
            <p:nvPr/>
          </p:nvSpPr>
          <p:spPr bwMode="auto">
            <a:xfrm>
              <a:off x="8083550" y="1552575"/>
              <a:ext cx="60325" cy="30163"/>
            </a:xfrm>
            <a:custGeom>
              <a:avLst/>
              <a:gdLst>
                <a:gd name="T0" fmla="*/ 8 w 16"/>
                <a:gd name="T1" fmla="*/ 8 h 8"/>
                <a:gd name="T2" fmla="*/ 16 w 16"/>
                <a:gd name="T3" fmla="*/ 0 h 8"/>
                <a:gd name="T4" fmla="*/ 0 w 16"/>
                <a:gd name="T5" fmla="*/ 0 h 8"/>
                <a:gd name="T6" fmla="*/ 8 w 16"/>
                <a:gd name="T7" fmla="*/ 8 h 8"/>
              </a:gdLst>
              <a:ahLst/>
              <a:cxnLst>
                <a:cxn ang="0">
                  <a:pos x="T0" y="T1"/>
                </a:cxn>
                <a:cxn ang="0">
                  <a:pos x="T2" y="T3"/>
                </a:cxn>
                <a:cxn ang="0">
                  <a:pos x="T4" y="T5"/>
                </a:cxn>
                <a:cxn ang="0">
                  <a:pos x="T6" y="T7"/>
                </a:cxn>
              </a:cxnLst>
              <a:rect l="0" t="0" r="r" b="b"/>
              <a:pathLst>
                <a:path w="16" h="8">
                  <a:moveTo>
                    <a:pt x="8" y="8"/>
                  </a:moveTo>
                  <a:cubicBezTo>
                    <a:pt x="12" y="8"/>
                    <a:pt x="16" y="4"/>
                    <a:pt x="16" y="0"/>
                  </a:cubicBezTo>
                  <a:cubicBezTo>
                    <a:pt x="0" y="0"/>
                    <a:pt x="0" y="0"/>
                    <a:pt x="0" y="0"/>
                  </a:cubicBezTo>
                  <a:cubicBezTo>
                    <a:pt x="0" y="4"/>
                    <a:pt x="3" y="8"/>
                    <a:pt x="8" y="8"/>
                  </a:cubicBezTo>
                  <a:close/>
                </a:path>
              </a:pathLst>
            </a:custGeom>
            <a:grpFill/>
            <a:ln w="9525">
              <a:solidFill>
                <a:srgbClr val="6DB33F"/>
              </a:solidFill>
              <a:round/>
            </a:ln>
          </p:spPr>
          <p:txBody>
            <a:bodyPr/>
            <a:lstStyle/>
            <a:p>
              <a:pPr>
                <a:defRPr/>
              </a:pPr>
              <a:endParaRPr lang="zh-CN" altLang="en-US"/>
            </a:p>
          </p:txBody>
        </p:sp>
      </p:grpSp>
      <p:grpSp>
        <p:nvGrpSpPr>
          <p:cNvPr id="46" name="组合 45"/>
          <p:cNvGrpSpPr/>
          <p:nvPr/>
        </p:nvGrpSpPr>
        <p:grpSpPr>
          <a:xfrm>
            <a:off x="9803060" y="1016709"/>
            <a:ext cx="380067" cy="366163"/>
            <a:chOff x="9285288" y="1225550"/>
            <a:chExt cx="390525" cy="376238"/>
          </a:xfrm>
          <a:solidFill>
            <a:srgbClr val="157E9F"/>
          </a:solidFill>
        </p:grpSpPr>
        <p:sp>
          <p:nvSpPr>
            <p:cNvPr id="47" name="Oval 18"/>
            <p:cNvSpPr>
              <a:spLocks noChangeArrowheads="1"/>
            </p:cNvSpPr>
            <p:nvPr/>
          </p:nvSpPr>
          <p:spPr bwMode="auto">
            <a:xfrm>
              <a:off x="9345613" y="1360488"/>
              <a:ext cx="30163" cy="30163"/>
            </a:xfrm>
            <a:prstGeom prst="ellipse">
              <a:avLst/>
            </a:prstGeom>
            <a:grpFill/>
            <a:ln w="9525">
              <a:solidFill>
                <a:srgbClr val="6DB33F"/>
              </a:solidFill>
              <a:round/>
            </a:ln>
          </p:spPr>
          <p:txBody>
            <a:bodyPr/>
            <a:lstStyle/>
            <a:p>
              <a:pPr>
                <a:defRPr/>
              </a:pPr>
              <a:endParaRPr lang="zh-CN" altLang="en-US"/>
            </a:p>
          </p:txBody>
        </p:sp>
        <p:sp>
          <p:nvSpPr>
            <p:cNvPr id="48" name="Oval 19"/>
            <p:cNvSpPr>
              <a:spLocks noChangeArrowheads="1"/>
            </p:cNvSpPr>
            <p:nvPr/>
          </p:nvSpPr>
          <p:spPr bwMode="auto">
            <a:xfrm>
              <a:off x="9390063" y="1360488"/>
              <a:ext cx="30163" cy="30163"/>
            </a:xfrm>
            <a:prstGeom prst="ellipse">
              <a:avLst/>
            </a:prstGeom>
            <a:grpFill/>
            <a:ln w="9525">
              <a:solidFill>
                <a:srgbClr val="6DB33F"/>
              </a:solidFill>
              <a:round/>
            </a:ln>
          </p:spPr>
          <p:txBody>
            <a:bodyPr/>
            <a:lstStyle/>
            <a:p>
              <a:pPr>
                <a:defRPr/>
              </a:pPr>
              <a:endParaRPr lang="zh-CN" altLang="en-US"/>
            </a:p>
          </p:txBody>
        </p:sp>
        <p:sp>
          <p:nvSpPr>
            <p:cNvPr id="49" name="Freeform 20"/>
            <p:cNvSpPr>
              <a:spLocks noEditPoints="1"/>
            </p:cNvSpPr>
            <p:nvPr/>
          </p:nvSpPr>
          <p:spPr bwMode="auto">
            <a:xfrm>
              <a:off x="9285288" y="1225550"/>
              <a:ext cx="390525" cy="376238"/>
            </a:xfrm>
            <a:custGeom>
              <a:avLst/>
              <a:gdLst>
                <a:gd name="T0" fmla="*/ 102 w 104"/>
                <a:gd name="T1" fmla="*/ 20 h 100"/>
                <a:gd name="T2" fmla="*/ 80 w 104"/>
                <a:gd name="T3" fmla="*/ 20 h 100"/>
                <a:gd name="T4" fmla="*/ 80 w 104"/>
                <a:gd name="T5" fmla="*/ 0 h 100"/>
                <a:gd name="T6" fmla="*/ 24 w 104"/>
                <a:gd name="T7" fmla="*/ 0 h 100"/>
                <a:gd name="T8" fmla="*/ 24 w 104"/>
                <a:gd name="T9" fmla="*/ 20 h 100"/>
                <a:gd name="T10" fmla="*/ 2 w 104"/>
                <a:gd name="T11" fmla="*/ 20 h 100"/>
                <a:gd name="T12" fmla="*/ 0 w 104"/>
                <a:gd name="T13" fmla="*/ 22 h 100"/>
                <a:gd name="T14" fmla="*/ 0 w 104"/>
                <a:gd name="T15" fmla="*/ 82 h 100"/>
                <a:gd name="T16" fmla="*/ 2 w 104"/>
                <a:gd name="T17" fmla="*/ 84 h 100"/>
                <a:gd name="T18" fmla="*/ 24 w 104"/>
                <a:gd name="T19" fmla="*/ 84 h 100"/>
                <a:gd name="T20" fmla="*/ 24 w 104"/>
                <a:gd name="T21" fmla="*/ 100 h 100"/>
                <a:gd name="T22" fmla="*/ 80 w 104"/>
                <a:gd name="T23" fmla="*/ 100 h 100"/>
                <a:gd name="T24" fmla="*/ 80 w 104"/>
                <a:gd name="T25" fmla="*/ 84 h 100"/>
                <a:gd name="T26" fmla="*/ 102 w 104"/>
                <a:gd name="T27" fmla="*/ 84 h 100"/>
                <a:gd name="T28" fmla="*/ 104 w 104"/>
                <a:gd name="T29" fmla="*/ 82 h 100"/>
                <a:gd name="T30" fmla="*/ 104 w 104"/>
                <a:gd name="T31" fmla="*/ 22 h 100"/>
                <a:gd name="T32" fmla="*/ 102 w 104"/>
                <a:gd name="T33" fmla="*/ 20 h 100"/>
                <a:gd name="T34" fmla="*/ 28 w 104"/>
                <a:gd name="T35" fmla="*/ 4 h 100"/>
                <a:gd name="T36" fmla="*/ 76 w 104"/>
                <a:gd name="T37" fmla="*/ 4 h 100"/>
                <a:gd name="T38" fmla="*/ 76 w 104"/>
                <a:gd name="T39" fmla="*/ 20 h 100"/>
                <a:gd name="T40" fmla="*/ 28 w 104"/>
                <a:gd name="T41" fmla="*/ 20 h 100"/>
                <a:gd name="T42" fmla="*/ 28 w 104"/>
                <a:gd name="T43" fmla="*/ 4 h 100"/>
                <a:gd name="T44" fmla="*/ 76 w 104"/>
                <a:gd name="T45" fmla="*/ 96 h 100"/>
                <a:gd name="T46" fmla="*/ 28 w 104"/>
                <a:gd name="T47" fmla="*/ 96 h 100"/>
                <a:gd name="T48" fmla="*/ 28 w 104"/>
                <a:gd name="T49" fmla="*/ 60 h 100"/>
                <a:gd name="T50" fmla="*/ 76 w 104"/>
                <a:gd name="T51" fmla="*/ 60 h 100"/>
                <a:gd name="T52" fmla="*/ 76 w 104"/>
                <a:gd name="T53" fmla="*/ 96 h 100"/>
                <a:gd name="T54" fmla="*/ 100 w 104"/>
                <a:gd name="T55" fmla="*/ 80 h 100"/>
                <a:gd name="T56" fmla="*/ 80 w 104"/>
                <a:gd name="T57" fmla="*/ 80 h 100"/>
                <a:gd name="T58" fmla="*/ 80 w 104"/>
                <a:gd name="T59" fmla="*/ 56 h 100"/>
                <a:gd name="T60" fmla="*/ 24 w 104"/>
                <a:gd name="T61" fmla="*/ 56 h 100"/>
                <a:gd name="T62" fmla="*/ 24 w 104"/>
                <a:gd name="T63" fmla="*/ 80 h 100"/>
                <a:gd name="T64" fmla="*/ 4 w 104"/>
                <a:gd name="T65" fmla="*/ 80 h 100"/>
                <a:gd name="T66" fmla="*/ 4 w 104"/>
                <a:gd name="T67" fmla="*/ 24 h 100"/>
                <a:gd name="T68" fmla="*/ 24 w 104"/>
                <a:gd name="T69" fmla="*/ 24 h 100"/>
                <a:gd name="T70" fmla="*/ 80 w 104"/>
                <a:gd name="T71" fmla="*/ 24 h 100"/>
                <a:gd name="T72" fmla="*/ 100 w 104"/>
                <a:gd name="T73" fmla="*/ 24 h 100"/>
                <a:gd name="T74" fmla="*/ 100 w 104"/>
                <a:gd name="T75" fmla="*/ 8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4" h="100">
                  <a:moveTo>
                    <a:pt x="102" y="20"/>
                  </a:moveTo>
                  <a:cubicBezTo>
                    <a:pt x="80" y="20"/>
                    <a:pt x="80" y="20"/>
                    <a:pt x="80" y="20"/>
                  </a:cubicBezTo>
                  <a:cubicBezTo>
                    <a:pt x="80" y="0"/>
                    <a:pt x="80" y="0"/>
                    <a:pt x="80" y="0"/>
                  </a:cubicBezTo>
                  <a:cubicBezTo>
                    <a:pt x="24" y="0"/>
                    <a:pt x="24" y="0"/>
                    <a:pt x="24" y="0"/>
                  </a:cubicBezTo>
                  <a:cubicBezTo>
                    <a:pt x="24" y="20"/>
                    <a:pt x="24" y="20"/>
                    <a:pt x="24" y="20"/>
                  </a:cubicBezTo>
                  <a:cubicBezTo>
                    <a:pt x="2" y="20"/>
                    <a:pt x="2" y="20"/>
                    <a:pt x="2" y="20"/>
                  </a:cubicBezTo>
                  <a:cubicBezTo>
                    <a:pt x="1" y="20"/>
                    <a:pt x="0" y="21"/>
                    <a:pt x="0" y="22"/>
                  </a:cubicBezTo>
                  <a:cubicBezTo>
                    <a:pt x="0" y="82"/>
                    <a:pt x="0" y="82"/>
                    <a:pt x="0" y="82"/>
                  </a:cubicBezTo>
                  <a:cubicBezTo>
                    <a:pt x="0" y="83"/>
                    <a:pt x="1" y="84"/>
                    <a:pt x="2" y="84"/>
                  </a:cubicBezTo>
                  <a:cubicBezTo>
                    <a:pt x="24" y="84"/>
                    <a:pt x="24" y="84"/>
                    <a:pt x="24" y="84"/>
                  </a:cubicBezTo>
                  <a:cubicBezTo>
                    <a:pt x="24" y="100"/>
                    <a:pt x="24" y="100"/>
                    <a:pt x="24" y="100"/>
                  </a:cubicBezTo>
                  <a:cubicBezTo>
                    <a:pt x="80" y="100"/>
                    <a:pt x="80" y="100"/>
                    <a:pt x="80" y="100"/>
                  </a:cubicBezTo>
                  <a:cubicBezTo>
                    <a:pt x="80" y="84"/>
                    <a:pt x="80" y="84"/>
                    <a:pt x="80" y="84"/>
                  </a:cubicBezTo>
                  <a:cubicBezTo>
                    <a:pt x="102" y="84"/>
                    <a:pt x="102" y="84"/>
                    <a:pt x="102" y="84"/>
                  </a:cubicBezTo>
                  <a:cubicBezTo>
                    <a:pt x="103" y="84"/>
                    <a:pt x="104" y="83"/>
                    <a:pt x="104" y="82"/>
                  </a:cubicBezTo>
                  <a:cubicBezTo>
                    <a:pt x="104" y="22"/>
                    <a:pt x="104" y="22"/>
                    <a:pt x="104" y="22"/>
                  </a:cubicBezTo>
                  <a:cubicBezTo>
                    <a:pt x="104" y="21"/>
                    <a:pt x="103" y="20"/>
                    <a:pt x="102" y="20"/>
                  </a:cubicBezTo>
                  <a:close/>
                  <a:moveTo>
                    <a:pt x="28" y="4"/>
                  </a:moveTo>
                  <a:cubicBezTo>
                    <a:pt x="76" y="4"/>
                    <a:pt x="76" y="4"/>
                    <a:pt x="76" y="4"/>
                  </a:cubicBezTo>
                  <a:cubicBezTo>
                    <a:pt x="76" y="20"/>
                    <a:pt x="76" y="20"/>
                    <a:pt x="76" y="20"/>
                  </a:cubicBezTo>
                  <a:cubicBezTo>
                    <a:pt x="28" y="20"/>
                    <a:pt x="28" y="20"/>
                    <a:pt x="28" y="20"/>
                  </a:cubicBezTo>
                  <a:lnTo>
                    <a:pt x="28" y="4"/>
                  </a:lnTo>
                  <a:close/>
                  <a:moveTo>
                    <a:pt x="76" y="96"/>
                  </a:moveTo>
                  <a:cubicBezTo>
                    <a:pt x="28" y="96"/>
                    <a:pt x="28" y="96"/>
                    <a:pt x="28" y="96"/>
                  </a:cubicBezTo>
                  <a:cubicBezTo>
                    <a:pt x="28" y="60"/>
                    <a:pt x="28" y="60"/>
                    <a:pt x="28" y="60"/>
                  </a:cubicBezTo>
                  <a:cubicBezTo>
                    <a:pt x="76" y="60"/>
                    <a:pt x="76" y="60"/>
                    <a:pt x="76" y="60"/>
                  </a:cubicBezTo>
                  <a:lnTo>
                    <a:pt x="76" y="96"/>
                  </a:lnTo>
                  <a:close/>
                  <a:moveTo>
                    <a:pt x="100" y="80"/>
                  </a:moveTo>
                  <a:cubicBezTo>
                    <a:pt x="80" y="80"/>
                    <a:pt x="80" y="80"/>
                    <a:pt x="80" y="80"/>
                  </a:cubicBezTo>
                  <a:cubicBezTo>
                    <a:pt x="80" y="56"/>
                    <a:pt x="80" y="56"/>
                    <a:pt x="80" y="56"/>
                  </a:cubicBezTo>
                  <a:cubicBezTo>
                    <a:pt x="24" y="56"/>
                    <a:pt x="24" y="56"/>
                    <a:pt x="24" y="56"/>
                  </a:cubicBezTo>
                  <a:cubicBezTo>
                    <a:pt x="24" y="80"/>
                    <a:pt x="24" y="80"/>
                    <a:pt x="24" y="80"/>
                  </a:cubicBezTo>
                  <a:cubicBezTo>
                    <a:pt x="4" y="80"/>
                    <a:pt x="4" y="80"/>
                    <a:pt x="4" y="80"/>
                  </a:cubicBezTo>
                  <a:cubicBezTo>
                    <a:pt x="4" y="24"/>
                    <a:pt x="4" y="24"/>
                    <a:pt x="4" y="24"/>
                  </a:cubicBezTo>
                  <a:cubicBezTo>
                    <a:pt x="24" y="24"/>
                    <a:pt x="24" y="24"/>
                    <a:pt x="24" y="24"/>
                  </a:cubicBezTo>
                  <a:cubicBezTo>
                    <a:pt x="80" y="24"/>
                    <a:pt x="80" y="24"/>
                    <a:pt x="80" y="24"/>
                  </a:cubicBezTo>
                  <a:cubicBezTo>
                    <a:pt x="100" y="24"/>
                    <a:pt x="100" y="24"/>
                    <a:pt x="100" y="24"/>
                  </a:cubicBezTo>
                  <a:lnTo>
                    <a:pt x="100" y="80"/>
                  </a:lnTo>
                  <a:close/>
                </a:path>
              </a:pathLst>
            </a:custGeom>
            <a:grpFill/>
            <a:ln w="9525">
              <a:solidFill>
                <a:srgbClr val="6DB33F"/>
              </a:solidFill>
              <a:round/>
            </a:ln>
          </p:spPr>
          <p:txBody>
            <a:bodyPr/>
            <a:lstStyle/>
            <a:p>
              <a:pPr>
                <a:defRPr/>
              </a:pPr>
              <a:endParaRPr lang="zh-CN" altLang="en-US"/>
            </a:p>
          </p:txBody>
        </p:sp>
      </p:grpSp>
      <p:sp>
        <p:nvSpPr>
          <p:cNvPr id="50" name="Freeform 21"/>
          <p:cNvSpPr>
            <a:spLocks noEditPoints="1"/>
          </p:cNvSpPr>
          <p:nvPr/>
        </p:nvSpPr>
        <p:spPr bwMode="auto">
          <a:xfrm>
            <a:off x="11073937" y="980540"/>
            <a:ext cx="407119" cy="413414"/>
          </a:xfrm>
          <a:custGeom>
            <a:avLst/>
            <a:gdLst>
              <a:gd name="T0" fmla="*/ 307380 w 111"/>
              <a:gd name="T1" fmla="*/ 49894 h 113"/>
              <a:gd name="T2" fmla="*/ 263073 w 111"/>
              <a:gd name="T3" fmla="*/ 8316 h 113"/>
              <a:gd name="T4" fmla="*/ 251996 w 111"/>
              <a:gd name="T5" fmla="*/ 16631 h 113"/>
              <a:gd name="T6" fmla="*/ 238150 w 111"/>
              <a:gd name="T7" fmla="*/ 2772 h 113"/>
              <a:gd name="T8" fmla="*/ 229843 w 111"/>
              <a:gd name="T9" fmla="*/ 2772 h 113"/>
              <a:gd name="T10" fmla="*/ 141229 w 111"/>
              <a:gd name="T11" fmla="*/ 91472 h 113"/>
              <a:gd name="T12" fmla="*/ 141229 w 111"/>
              <a:gd name="T13" fmla="*/ 99788 h 113"/>
              <a:gd name="T14" fmla="*/ 143998 w 111"/>
              <a:gd name="T15" fmla="*/ 102560 h 113"/>
              <a:gd name="T16" fmla="*/ 149536 w 111"/>
              <a:gd name="T17" fmla="*/ 99788 h 113"/>
              <a:gd name="T18" fmla="*/ 235381 w 111"/>
              <a:gd name="T19" fmla="*/ 13859 h 113"/>
              <a:gd name="T20" fmla="*/ 246458 w 111"/>
              <a:gd name="T21" fmla="*/ 24947 h 113"/>
              <a:gd name="T22" fmla="*/ 55384 w 111"/>
              <a:gd name="T23" fmla="*/ 216208 h 113"/>
              <a:gd name="T24" fmla="*/ 69230 w 111"/>
              <a:gd name="T25" fmla="*/ 230067 h 113"/>
              <a:gd name="T26" fmla="*/ 49845 w 111"/>
              <a:gd name="T27" fmla="*/ 224523 h 113"/>
              <a:gd name="T28" fmla="*/ 22154 w 111"/>
              <a:gd name="T29" fmla="*/ 235611 h 113"/>
              <a:gd name="T30" fmla="*/ 22154 w 111"/>
              <a:gd name="T31" fmla="*/ 238383 h 113"/>
              <a:gd name="T32" fmla="*/ 19384 w 111"/>
              <a:gd name="T33" fmla="*/ 241155 h 113"/>
              <a:gd name="T34" fmla="*/ 19384 w 111"/>
              <a:gd name="T35" fmla="*/ 241155 h 113"/>
              <a:gd name="T36" fmla="*/ 19384 w 111"/>
              <a:gd name="T37" fmla="*/ 243927 h 113"/>
              <a:gd name="T38" fmla="*/ 0 w 111"/>
              <a:gd name="T39" fmla="*/ 313224 h 113"/>
              <a:gd name="T40" fmla="*/ 5538 w 111"/>
              <a:gd name="T41" fmla="*/ 313224 h 113"/>
              <a:gd name="T42" fmla="*/ 77537 w 111"/>
              <a:gd name="T43" fmla="*/ 291049 h 113"/>
              <a:gd name="T44" fmla="*/ 85845 w 111"/>
              <a:gd name="T45" fmla="*/ 246699 h 113"/>
              <a:gd name="T46" fmla="*/ 99691 w 111"/>
              <a:gd name="T47" fmla="*/ 260558 h 113"/>
              <a:gd name="T48" fmla="*/ 307380 w 111"/>
              <a:gd name="T49" fmla="*/ 49894 h 113"/>
              <a:gd name="T50" fmla="*/ 69230 w 111"/>
              <a:gd name="T51" fmla="*/ 282733 h 113"/>
              <a:gd name="T52" fmla="*/ 22154 w 111"/>
              <a:gd name="T53" fmla="*/ 302136 h 113"/>
              <a:gd name="T54" fmla="*/ 47076 w 111"/>
              <a:gd name="T55" fmla="*/ 277189 h 113"/>
              <a:gd name="T56" fmla="*/ 38769 w 111"/>
              <a:gd name="T57" fmla="*/ 268874 h 113"/>
              <a:gd name="T58" fmla="*/ 13846 w 111"/>
              <a:gd name="T59" fmla="*/ 293821 h 113"/>
              <a:gd name="T60" fmla="*/ 27692 w 111"/>
              <a:gd name="T61" fmla="*/ 249470 h 113"/>
              <a:gd name="T62" fmla="*/ 27692 w 111"/>
              <a:gd name="T63" fmla="*/ 249470 h 113"/>
              <a:gd name="T64" fmla="*/ 27692 w 111"/>
              <a:gd name="T65" fmla="*/ 246699 h 113"/>
              <a:gd name="T66" fmla="*/ 27692 w 111"/>
              <a:gd name="T67" fmla="*/ 246699 h 113"/>
              <a:gd name="T68" fmla="*/ 30461 w 111"/>
              <a:gd name="T69" fmla="*/ 246699 h 113"/>
              <a:gd name="T70" fmla="*/ 30461 w 111"/>
              <a:gd name="T71" fmla="*/ 243927 h 113"/>
              <a:gd name="T72" fmla="*/ 49845 w 111"/>
              <a:gd name="T73" fmla="*/ 235611 h 113"/>
              <a:gd name="T74" fmla="*/ 69230 w 111"/>
              <a:gd name="T75" fmla="*/ 243927 h 113"/>
              <a:gd name="T76" fmla="*/ 69230 w 111"/>
              <a:gd name="T77" fmla="*/ 282733 h 113"/>
              <a:gd name="T78" fmla="*/ 293534 w 111"/>
              <a:gd name="T79" fmla="*/ 49894 h 113"/>
              <a:gd name="T80" fmla="*/ 227074 w 111"/>
              <a:gd name="T81" fmla="*/ 116420 h 113"/>
              <a:gd name="T82" fmla="*/ 199382 w 111"/>
              <a:gd name="T83" fmla="*/ 88701 h 113"/>
              <a:gd name="T84" fmla="*/ 263073 w 111"/>
              <a:gd name="T85" fmla="*/ 22175 h 113"/>
              <a:gd name="T86" fmla="*/ 293534 w 111"/>
              <a:gd name="T87" fmla="*/ 49894 h 113"/>
              <a:gd name="T88" fmla="*/ 191074 w 111"/>
              <a:gd name="T89" fmla="*/ 97016 h 113"/>
              <a:gd name="T90" fmla="*/ 218766 w 111"/>
              <a:gd name="T91" fmla="*/ 124735 h 113"/>
              <a:gd name="T92" fmla="*/ 99691 w 111"/>
              <a:gd name="T93" fmla="*/ 243927 h 113"/>
              <a:gd name="T94" fmla="*/ 71999 w 111"/>
              <a:gd name="T95" fmla="*/ 216208 h 113"/>
              <a:gd name="T96" fmla="*/ 191074 w 111"/>
              <a:gd name="T97" fmla="*/ 97016 h 11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11" h="113">
                <a:moveTo>
                  <a:pt x="111" y="18"/>
                </a:moveTo>
                <a:cubicBezTo>
                  <a:pt x="95" y="3"/>
                  <a:pt x="95" y="3"/>
                  <a:pt x="95" y="3"/>
                </a:cubicBezTo>
                <a:cubicBezTo>
                  <a:pt x="91" y="6"/>
                  <a:pt x="91" y="6"/>
                  <a:pt x="91" y="6"/>
                </a:cubicBezTo>
                <a:cubicBezTo>
                  <a:pt x="86" y="1"/>
                  <a:pt x="86" y="1"/>
                  <a:pt x="86" y="1"/>
                </a:cubicBezTo>
                <a:cubicBezTo>
                  <a:pt x="85" y="0"/>
                  <a:pt x="84" y="0"/>
                  <a:pt x="83" y="1"/>
                </a:cubicBezTo>
                <a:cubicBezTo>
                  <a:pt x="51" y="33"/>
                  <a:pt x="51" y="33"/>
                  <a:pt x="51" y="33"/>
                </a:cubicBezTo>
                <a:cubicBezTo>
                  <a:pt x="50" y="34"/>
                  <a:pt x="50" y="35"/>
                  <a:pt x="51" y="36"/>
                </a:cubicBezTo>
                <a:cubicBezTo>
                  <a:pt x="51" y="37"/>
                  <a:pt x="52" y="37"/>
                  <a:pt x="52" y="37"/>
                </a:cubicBezTo>
                <a:cubicBezTo>
                  <a:pt x="53" y="37"/>
                  <a:pt x="53" y="37"/>
                  <a:pt x="54" y="36"/>
                </a:cubicBezTo>
                <a:cubicBezTo>
                  <a:pt x="85" y="5"/>
                  <a:pt x="85" y="5"/>
                  <a:pt x="85" y="5"/>
                </a:cubicBezTo>
                <a:cubicBezTo>
                  <a:pt x="89" y="9"/>
                  <a:pt x="89" y="9"/>
                  <a:pt x="89" y="9"/>
                </a:cubicBezTo>
                <a:cubicBezTo>
                  <a:pt x="20" y="78"/>
                  <a:pt x="20" y="78"/>
                  <a:pt x="20" y="78"/>
                </a:cubicBezTo>
                <a:cubicBezTo>
                  <a:pt x="25" y="83"/>
                  <a:pt x="25" y="83"/>
                  <a:pt x="25" y="83"/>
                </a:cubicBezTo>
                <a:cubicBezTo>
                  <a:pt x="23" y="82"/>
                  <a:pt x="20" y="81"/>
                  <a:pt x="18" y="81"/>
                </a:cubicBezTo>
                <a:cubicBezTo>
                  <a:pt x="15" y="81"/>
                  <a:pt x="11" y="83"/>
                  <a:pt x="8" y="85"/>
                </a:cubicBezTo>
                <a:cubicBezTo>
                  <a:pt x="8" y="86"/>
                  <a:pt x="8" y="86"/>
                  <a:pt x="8" y="86"/>
                </a:cubicBezTo>
                <a:cubicBezTo>
                  <a:pt x="7" y="86"/>
                  <a:pt x="7" y="86"/>
                  <a:pt x="7" y="87"/>
                </a:cubicBezTo>
                <a:cubicBezTo>
                  <a:pt x="7" y="87"/>
                  <a:pt x="7" y="87"/>
                  <a:pt x="7" y="87"/>
                </a:cubicBezTo>
                <a:cubicBezTo>
                  <a:pt x="7" y="87"/>
                  <a:pt x="7" y="87"/>
                  <a:pt x="7" y="88"/>
                </a:cubicBezTo>
                <a:cubicBezTo>
                  <a:pt x="1" y="96"/>
                  <a:pt x="0" y="113"/>
                  <a:pt x="0" y="113"/>
                </a:cubicBezTo>
                <a:cubicBezTo>
                  <a:pt x="0" y="113"/>
                  <a:pt x="1" y="113"/>
                  <a:pt x="2" y="113"/>
                </a:cubicBezTo>
                <a:cubicBezTo>
                  <a:pt x="7" y="113"/>
                  <a:pt x="21" y="112"/>
                  <a:pt x="28" y="105"/>
                </a:cubicBezTo>
                <a:cubicBezTo>
                  <a:pt x="33" y="101"/>
                  <a:pt x="33" y="94"/>
                  <a:pt x="31" y="89"/>
                </a:cubicBezTo>
                <a:cubicBezTo>
                  <a:pt x="36" y="94"/>
                  <a:pt x="36" y="94"/>
                  <a:pt x="36" y="94"/>
                </a:cubicBezTo>
                <a:lnTo>
                  <a:pt x="111" y="18"/>
                </a:lnTo>
                <a:close/>
                <a:moveTo>
                  <a:pt x="25" y="102"/>
                </a:moveTo>
                <a:cubicBezTo>
                  <a:pt x="21" y="107"/>
                  <a:pt x="13" y="108"/>
                  <a:pt x="8" y="109"/>
                </a:cubicBezTo>
                <a:cubicBezTo>
                  <a:pt x="17" y="100"/>
                  <a:pt x="17" y="100"/>
                  <a:pt x="17" y="100"/>
                </a:cubicBezTo>
                <a:cubicBezTo>
                  <a:pt x="14" y="97"/>
                  <a:pt x="14" y="97"/>
                  <a:pt x="14" y="97"/>
                </a:cubicBezTo>
                <a:cubicBezTo>
                  <a:pt x="5" y="106"/>
                  <a:pt x="5" y="106"/>
                  <a:pt x="5" y="106"/>
                </a:cubicBezTo>
                <a:cubicBezTo>
                  <a:pt x="6" y="100"/>
                  <a:pt x="7" y="94"/>
                  <a:pt x="10" y="90"/>
                </a:cubicBezTo>
                <a:cubicBezTo>
                  <a:pt x="10" y="90"/>
                  <a:pt x="10" y="90"/>
                  <a:pt x="10" y="90"/>
                </a:cubicBezTo>
                <a:cubicBezTo>
                  <a:pt x="10" y="89"/>
                  <a:pt x="10" y="89"/>
                  <a:pt x="10" y="89"/>
                </a:cubicBezTo>
                <a:cubicBezTo>
                  <a:pt x="10" y="89"/>
                  <a:pt x="10" y="89"/>
                  <a:pt x="10" y="89"/>
                </a:cubicBezTo>
                <a:cubicBezTo>
                  <a:pt x="10" y="89"/>
                  <a:pt x="11" y="89"/>
                  <a:pt x="11" y="89"/>
                </a:cubicBezTo>
                <a:cubicBezTo>
                  <a:pt x="11" y="89"/>
                  <a:pt x="11" y="88"/>
                  <a:pt x="11" y="88"/>
                </a:cubicBezTo>
                <a:cubicBezTo>
                  <a:pt x="13" y="86"/>
                  <a:pt x="16" y="85"/>
                  <a:pt x="18" y="85"/>
                </a:cubicBezTo>
                <a:cubicBezTo>
                  <a:pt x="21" y="85"/>
                  <a:pt x="24" y="86"/>
                  <a:pt x="25" y="88"/>
                </a:cubicBezTo>
                <a:cubicBezTo>
                  <a:pt x="29" y="92"/>
                  <a:pt x="29" y="98"/>
                  <a:pt x="25" y="102"/>
                </a:cubicBezTo>
                <a:close/>
                <a:moveTo>
                  <a:pt x="106" y="18"/>
                </a:moveTo>
                <a:cubicBezTo>
                  <a:pt x="82" y="42"/>
                  <a:pt x="82" y="42"/>
                  <a:pt x="82" y="42"/>
                </a:cubicBezTo>
                <a:cubicBezTo>
                  <a:pt x="72" y="32"/>
                  <a:pt x="72" y="32"/>
                  <a:pt x="72" y="32"/>
                </a:cubicBezTo>
                <a:cubicBezTo>
                  <a:pt x="95" y="8"/>
                  <a:pt x="95" y="8"/>
                  <a:pt x="95" y="8"/>
                </a:cubicBezTo>
                <a:lnTo>
                  <a:pt x="106" y="18"/>
                </a:lnTo>
                <a:close/>
                <a:moveTo>
                  <a:pt x="69" y="35"/>
                </a:moveTo>
                <a:cubicBezTo>
                  <a:pt x="79" y="45"/>
                  <a:pt x="79" y="45"/>
                  <a:pt x="79" y="45"/>
                </a:cubicBezTo>
                <a:cubicBezTo>
                  <a:pt x="36" y="88"/>
                  <a:pt x="36" y="88"/>
                  <a:pt x="36" y="88"/>
                </a:cubicBezTo>
                <a:cubicBezTo>
                  <a:pt x="26" y="78"/>
                  <a:pt x="26" y="78"/>
                  <a:pt x="26" y="78"/>
                </a:cubicBezTo>
                <a:lnTo>
                  <a:pt x="69" y="35"/>
                </a:lnTo>
                <a:close/>
              </a:path>
            </a:pathLst>
          </a:custGeom>
          <a:solidFill>
            <a:srgbClr val="157E9F"/>
          </a:solidFill>
          <a:ln>
            <a:solidFill>
              <a:srgbClr val="6DB33F"/>
            </a:solidFill>
          </a:ln>
        </p:spPr>
        <p:txBody>
          <a:bodyPr/>
          <a:lstStyle/>
          <a:p>
            <a:endParaRPr lang="zh-CN" altLang="en-US"/>
          </a:p>
        </p:txBody>
      </p:sp>
      <p:sp>
        <p:nvSpPr>
          <p:cNvPr id="51" name="Freeform 22"/>
          <p:cNvSpPr>
            <a:spLocks noEditPoints="1"/>
          </p:cNvSpPr>
          <p:nvPr/>
        </p:nvSpPr>
        <p:spPr bwMode="auto">
          <a:xfrm>
            <a:off x="1901171" y="2415949"/>
            <a:ext cx="392430" cy="365148"/>
          </a:xfrm>
          <a:custGeom>
            <a:avLst/>
            <a:gdLst>
              <a:gd name="T0" fmla="*/ 275954 w 108"/>
              <a:gd name="T1" fmla="*/ 0 h 100"/>
              <a:gd name="T2" fmla="*/ 275954 w 108"/>
              <a:gd name="T3" fmla="*/ 0 h 100"/>
              <a:gd name="T4" fmla="*/ 242839 w 108"/>
              <a:gd name="T5" fmla="*/ 0 h 100"/>
              <a:gd name="T6" fmla="*/ 242839 w 108"/>
              <a:gd name="T7" fmla="*/ 0 h 100"/>
              <a:gd name="T8" fmla="*/ 55191 w 108"/>
              <a:gd name="T9" fmla="*/ 0 h 100"/>
              <a:gd name="T10" fmla="*/ 55191 w 108"/>
              <a:gd name="T11" fmla="*/ 0 h 100"/>
              <a:gd name="T12" fmla="*/ 24836 w 108"/>
              <a:gd name="T13" fmla="*/ 0 h 100"/>
              <a:gd name="T14" fmla="*/ 22076 w 108"/>
              <a:gd name="T15" fmla="*/ 0 h 100"/>
              <a:gd name="T16" fmla="*/ 0 w 108"/>
              <a:gd name="T17" fmla="*/ 22159 h 100"/>
              <a:gd name="T18" fmla="*/ 8279 w 108"/>
              <a:gd name="T19" fmla="*/ 36009 h 100"/>
              <a:gd name="T20" fmla="*/ 55191 w 108"/>
              <a:gd name="T21" fmla="*/ 85868 h 100"/>
              <a:gd name="T22" fmla="*/ 55191 w 108"/>
              <a:gd name="T23" fmla="*/ 83098 h 100"/>
              <a:gd name="T24" fmla="*/ 143496 w 108"/>
              <a:gd name="T25" fmla="*/ 177276 h 100"/>
              <a:gd name="T26" fmla="*/ 143496 w 108"/>
              <a:gd name="T27" fmla="*/ 265913 h 100"/>
              <a:gd name="T28" fmla="*/ 99343 w 108"/>
              <a:gd name="T29" fmla="*/ 265913 h 100"/>
              <a:gd name="T30" fmla="*/ 99343 w 108"/>
              <a:gd name="T31" fmla="*/ 276993 h 100"/>
              <a:gd name="T32" fmla="*/ 198687 w 108"/>
              <a:gd name="T33" fmla="*/ 276993 h 100"/>
              <a:gd name="T34" fmla="*/ 198687 w 108"/>
              <a:gd name="T35" fmla="*/ 265913 h 100"/>
              <a:gd name="T36" fmla="*/ 154534 w 108"/>
              <a:gd name="T37" fmla="*/ 265913 h 100"/>
              <a:gd name="T38" fmla="*/ 154534 w 108"/>
              <a:gd name="T39" fmla="*/ 177276 h 100"/>
              <a:gd name="T40" fmla="*/ 242839 w 108"/>
              <a:gd name="T41" fmla="*/ 83098 h 100"/>
              <a:gd name="T42" fmla="*/ 242839 w 108"/>
              <a:gd name="T43" fmla="*/ 85868 h 100"/>
              <a:gd name="T44" fmla="*/ 292511 w 108"/>
              <a:gd name="T45" fmla="*/ 36009 h 100"/>
              <a:gd name="T46" fmla="*/ 298030 w 108"/>
              <a:gd name="T47" fmla="*/ 22159 h 100"/>
              <a:gd name="T48" fmla="*/ 275954 w 108"/>
              <a:gd name="T49" fmla="*/ 0 h 100"/>
              <a:gd name="T50" fmla="*/ 55191 w 108"/>
              <a:gd name="T51" fmla="*/ 69248 h 100"/>
              <a:gd name="T52" fmla="*/ 16557 w 108"/>
              <a:gd name="T53" fmla="*/ 30469 h 100"/>
              <a:gd name="T54" fmla="*/ 11038 w 108"/>
              <a:gd name="T55" fmla="*/ 22159 h 100"/>
              <a:gd name="T56" fmla="*/ 22076 w 108"/>
              <a:gd name="T57" fmla="*/ 11080 h 100"/>
              <a:gd name="T58" fmla="*/ 24836 w 108"/>
              <a:gd name="T59" fmla="*/ 11080 h 100"/>
              <a:gd name="T60" fmla="*/ 24836 w 108"/>
              <a:gd name="T61" fmla="*/ 11080 h 100"/>
              <a:gd name="T62" fmla="*/ 24836 w 108"/>
              <a:gd name="T63" fmla="*/ 11080 h 100"/>
              <a:gd name="T64" fmla="*/ 55191 w 108"/>
              <a:gd name="T65" fmla="*/ 11080 h 100"/>
              <a:gd name="T66" fmla="*/ 55191 w 108"/>
              <a:gd name="T67" fmla="*/ 69248 h 100"/>
              <a:gd name="T68" fmla="*/ 231801 w 108"/>
              <a:gd name="T69" fmla="*/ 83098 h 100"/>
              <a:gd name="T70" fmla="*/ 149015 w 108"/>
              <a:gd name="T71" fmla="*/ 166196 h 100"/>
              <a:gd name="T72" fmla="*/ 66229 w 108"/>
              <a:gd name="T73" fmla="*/ 83098 h 100"/>
              <a:gd name="T74" fmla="*/ 66229 w 108"/>
              <a:gd name="T75" fmla="*/ 11080 h 100"/>
              <a:gd name="T76" fmla="*/ 231801 w 108"/>
              <a:gd name="T77" fmla="*/ 11080 h 100"/>
              <a:gd name="T78" fmla="*/ 231801 w 108"/>
              <a:gd name="T79" fmla="*/ 83098 h 100"/>
              <a:gd name="T80" fmla="*/ 284232 w 108"/>
              <a:gd name="T81" fmla="*/ 30469 h 100"/>
              <a:gd name="T82" fmla="*/ 242839 w 108"/>
              <a:gd name="T83" fmla="*/ 69248 h 100"/>
              <a:gd name="T84" fmla="*/ 242839 w 108"/>
              <a:gd name="T85" fmla="*/ 11080 h 100"/>
              <a:gd name="T86" fmla="*/ 275954 w 108"/>
              <a:gd name="T87" fmla="*/ 11080 h 100"/>
              <a:gd name="T88" fmla="*/ 275954 w 108"/>
              <a:gd name="T89" fmla="*/ 11080 h 100"/>
              <a:gd name="T90" fmla="*/ 275954 w 108"/>
              <a:gd name="T91" fmla="*/ 11080 h 100"/>
              <a:gd name="T92" fmla="*/ 278713 w 108"/>
              <a:gd name="T93" fmla="*/ 11080 h 100"/>
              <a:gd name="T94" fmla="*/ 286992 w 108"/>
              <a:gd name="T95" fmla="*/ 22159 h 100"/>
              <a:gd name="T96" fmla="*/ 284232 w 108"/>
              <a:gd name="T97" fmla="*/ 30469 h 10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08" h="100">
                <a:moveTo>
                  <a:pt x="100" y="0"/>
                </a:moveTo>
                <a:cubicBezTo>
                  <a:pt x="100" y="0"/>
                  <a:pt x="100" y="0"/>
                  <a:pt x="100" y="0"/>
                </a:cubicBezTo>
                <a:cubicBezTo>
                  <a:pt x="88" y="0"/>
                  <a:pt x="88" y="0"/>
                  <a:pt x="88" y="0"/>
                </a:cubicBezTo>
                <a:cubicBezTo>
                  <a:pt x="88" y="0"/>
                  <a:pt x="88" y="0"/>
                  <a:pt x="88" y="0"/>
                </a:cubicBezTo>
                <a:cubicBezTo>
                  <a:pt x="20" y="0"/>
                  <a:pt x="20" y="0"/>
                  <a:pt x="20" y="0"/>
                </a:cubicBezTo>
                <a:cubicBezTo>
                  <a:pt x="20" y="0"/>
                  <a:pt x="20" y="0"/>
                  <a:pt x="20" y="0"/>
                </a:cubicBezTo>
                <a:cubicBezTo>
                  <a:pt x="9" y="0"/>
                  <a:pt x="9" y="0"/>
                  <a:pt x="9" y="0"/>
                </a:cubicBezTo>
                <a:cubicBezTo>
                  <a:pt x="9" y="0"/>
                  <a:pt x="9" y="0"/>
                  <a:pt x="8" y="0"/>
                </a:cubicBezTo>
                <a:cubicBezTo>
                  <a:pt x="4" y="0"/>
                  <a:pt x="0" y="3"/>
                  <a:pt x="0" y="8"/>
                </a:cubicBezTo>
                <a:cubicBezTo>
                  <a:pt x="0" y="10"/>
                  <a:pt x="1" y="12"/>
                  <a:pt x="3" y="13"/>
                </a:cubicBezTo>
                <a:cubicBezTo>
                  <a:pt x="20" y="31"/>
                  <a:pt x="20" y="31"/>
                  <a:pt x="20" y="31"/>
                </a:cubicBezTo>
                <a:cubicBezTo>
                  <a:pt x="20" y="30"/>
                  <a:pt x="20" y="30"/>
                  <a:pt x="20" y="30"/>
                </a:cubicBezTo>
                <a:cubicBezTo>
                  <a:pt x="20" y="48"/>
                  <a:pt x="35" y="63"/>
                  <a:pt x="52" y="64"/>
                </a:cubicBezTo>
                <a:cubicBezTo>
                  <a:pt x="52" y="96"/>
                  <a:pt x="52" y="96"/>
                  <a:pt x="52" y="96"/>
                </a:cubicBezTo>
                <a:cubicBezTo>
                  <a:pt x="36" y="96"/>
                  <a:pt x="36" y="96"/>
                  <a:pt x="36" y="96"/>
                </a:cubicBezTo>
                <a:cubicBezTo>
                  <a:pt x="36" y="100"/>
                  <a:pt x="36" y="100"/>
                  <a:pt x="36" y="100"/>
                </a:cubicBezTo>
                <a:cubicBezTo>
                  <a:pt x="72" y="100"/>
                  <a:pt x="72" y="100"/>
                  <a:pt x="72" y="100"/>
                </a:cubicBezTo>
                <a:cubicBezTo>
                  <a:pt x="72" y="96"/>
                  <a:pt x="72" y="96"/>
                  <a:pt x="72" y="96"/>
                </a:cubicBezTo>
                <a:cubicBezTo>
                  <a:pt x="56" y="96"/>
                  <a:pt x="56" y="96"/>
                  <a:pt x="56" y="96"/>
                </a:cubicBezTo>
                <a:cubicBezTo>
                  <a:pt x="56" y="64"/>
                  <a:pt x="56" y="64"/>
                  <a:pt x="56" y="64"/>
                </a:cubicBezTo>
                <a:cubicBezTo>
                  <a:pt x="74" y="63"/>
                  <a:pt x="88" y="48"/>
                  <a:pt x="88" y="30"/>
                </a:cubicBezTo>
                <a:cubicBezTo>
                  <a:pt x="88" y="31"/>
                  <a:pt x="88" y="31"/>
                  <a:pt x="88" y="31"/>
                </a:cubicBezTo>
                <a:cubicBezTo>
                  <a:pt x="106" y="13"/>
                  <a:pt x="106" y="13"/>
                  <a:pt x="106" y="13"/>
                </a:cubicBezTo>
                <a:cubicBezTo>
                  <a:pt x="108" y="12"/>
                  <a:pt x="108" y="10"/>
                  <a:pt x="108" y="8"/>
                </a:cubicBezTo>
                <a:cubicBezTo>
                  <a:pt x="108" y="3"/>
                  <a:pt x="105" y="0"/>
                  <a:pt x="100" y="0"/>
                </a:cubicBezTo>
                <a:close/>
                <a:moveTo>
                  <a:pt x="20" y="25"/>
                </a:moveTo>
                <a:cubicBezTo>
                  <a:pt x="6" y="11"/>
                  <a:pt x="6" y="11"/>
                  <a:pt x="6" y="11"/>
                </a:cubicBezTo>
                <a:cubicBezTo>
                  <a:pt x="5" y="10"/>
                  <a:pt x="4" y="9"/>
                  <a:pt x="4" y="8"/>
                </a:cubicBezTo>
                <a:cubicBezTo>
                  <a:pt x="4" y="6"/>
                  <a:pt x="6" y="4"/>
                  <a:pt x="8" y="4"/>
                </a:cubicBezTo>
                <a:cubicBezTo>
                  <a:pt x="8" y="4"/>
                  <a:pt x="8" y="4"/>
                  <a:pt x="9" y="4"/>
                </a:cubicBezTo>
                <a:cubicBezTo>
                  <a:pt x="9" y="4"/>
                  <a:pt x="9" y="4"/>
                  <a:pt x="9" y="4"/>
                </a:cubicBezTo>
                <a:cubicBezTo>
                  <a:pt x="9" y="4"/>
                  <a:pt x="9" y="4"/>
                  <a:pt x="9" y="4"/>
                </a:cubicBezTo>
                <a:cubicBezTo>
                  <a:pt x="20" y="4"/>
                  <a:pt x="20" y="4"/>
                  <a:pt x="20" y="4"/>
                </a:cubicBezTo>
                <a:lnTo>
                  <a:pt x="20" y="25"/>
                </a:lnTo>
                <a:close/>
                <a:moveTo>
                  <a:pt x="84" y="30"/>
                </a:moveTo>
                <a:cubicBezTo>
                  <a:pt x="84" y="46"/>
                  <a:pt x="71" y="60"/>
                  <a:pt x="54" y="60"/>
                </a:cubicBezTo>
                <a:cubicBezTo>
                  <a:pt x="38" y="60"/>
                  <a:pt x="24" y="46"/>
                  <a:pt x="24" y="30"/>
                </a:cubicBezTo>
                <a:cubicBezTo>
                  <a:pt x="24" y="4"/>
                  <a:pt x="24" y="4"/>
                  <a:pt x="24" y="4"/>
                </a:cubicBezTo>
                <a:cubicBezTo>
                  <a:pt x="84" y="4"/>
                  <a:pt x="84" y="4"/>
                  <a:pt x="84" y="4"/>
                </a:cubicBezTo>
                <a:lnTo>
                  <a:pt x="84" y="30"/>
                </a:lnTo>
                <a:close/>
                <a:moveTo>
                  <a:pt x="103" y="11"/>
                </a:moveTo>
                <a:cubicBezTo>
                  <a:pt x="88" y="25"/>
                  <a:pt x="88" y="25"/>
                  <a:pt x="88" y="25"/>
                </a:cubicBezTo>
                <a:cubicBezTo>
                  <a:pt x="88" y="4"/>
                  <a:pt x="88" y="4"/>
                  <a:pt x="88" y="4"/>
                </a:cubicBezTo>
                <a:cubicBezTo>
                  <a:pt x="100" y="4"/>
                  <a:pt x="100" y="4"/>
                  <a:pt x="100" y="4"/>
                </a:cubicBezTo>
                <a:cubicBezTo>
                  <a:pt x="100" y="4"/>
                  <a:pt x="100" y="4"/>
                  <a:pt x="100" y="4"/>
                </a:cubicBezTo>
                <a:cubicBezTo>
                  <a:pt x="100" y="4"/>
                  <a:pt x="100" y="4"/>
                  <a:pt x="100" y="4"/>
                </a:cubicBezTo>
                <a:cubicBezTo>
                  <a:pt x="100" y="4"/>
                  <a:pt x="100" y="4"/>
                  <a:pt x="101" y="4"/>
                </a:cubicBezTo>
                <a:cubicBezTo>
                  <a:pt x="103" y="4"/>
                  <a:pt x="104" y="6"/>
                  <a:pt x="104" y="8"/>
                </a:cubicBezTo>
                <a:cubicBezTo>
                  <a:pt x="104" y="9"/>
                  <a:pt x="104" y="10"/>
                  <a:pt x="103" y="11"/>
                </a:cubicBezTo>
                <a:close/>
              </a:path>
            </a:pathLst>
          </a:custGeom>
          <a:solidFill>
            <a:srgbClr val="157E9F"/>
          </a:solidFill>
          <a:ln>
            <a:solidFill>
              <a:srgbClr val="6DB33F"/>
            </a:solidFill>
          </a:ln>
        </p:spPr>
        <p:txBody>
          <a:bodyPr/>
          <a:lstStyle/>
          <a:p>
            <a:endParaRPr lang="zh-CN" altLang="en-US"/>
          </a:p>
        </p:txBody>
      </p:sp>
      <p:grpSp>
        <p:nvGrpSpPr>
          <p:cNvPr id="52" name="组合 51"/>
          <p:cNvGrpSpPr/>
          <p:nvPr/>
        </p:nvGrpSpPr>
        <p:grpSpPr>
          <a:xfrm>
            <a:off x="3303287" y="2428830"/>
            <a:ext cx="233294" cy="395518"/>
            <a:chOff x="2606675" y="2676525"/>
            <a:chExt cx="239713" cy="406400"/>
          </a:xfrm>
          <a:solidFill>
            <a:srgbClr val="157E9F"/>
          </a:solidFill>
        </p:grpSpPr>
        <p:sp>
          <p:nvSpPr>
            <p:cNvPr id="53" name="Freeform 23"/>
            <p:cNvSpPr>
              <a:spLocks noEditPoints="1"/>
            </p:cNvSpPr>
            <p:nvPr/>
          </p:nvSpPr>
          <p:spPr bwMode="auto">
            <a:xfrm>
              <a:off x="2606675" y="2676525"/>
              <a:ext cx="239713" cy="406400"/>
            </a:xfrm>
            <a:custGeom>
              <a:avLst/>
              <a:gdLst>
                <a:gd name="T0" fmla="*/ 59 w 64"/>
                <a:gd name="T1" fmla="*/ 0 h 108"/>
                <a:gd name="T2" fmla="*/ 6 w 64"/>
                <a:gd name="T3" fmla="*/ 0 h 108"/>
                <a:gd name="T4" fmla="*/ 0 w 64"/>
                <a:gd name="T5" fmla="*/ 5 h 108"/>
                <a:gd name="T6" fmla="*/ 0 w 64"/>
                <a:gd name="T7" fmla="*/ 102 h 108"/>
                <a:gd name="T8" fmla="*/ 6 w 64"/>
                <a:gd name="T9" fmla="*/ 108 h 108"/>
                <a:gd name="T10" fmla="*/ 59 w 64"/>
                <a:gd name="T11" fmla="*/ 108 h 108"/>
                <a:gd name="T12" fmla="*/ 64 w 64"/>
                <a:gd name="T13" fmla="*/ 102 h 108"/>
                <a:gd name="T14" fmla="*/ 64 w 64"/>
                <a:gd name="T15" fmla="*/ 5 h 108"/>
                <a:gd name="T16" fmla="*/ 59 w 64"/>
                <a:gd name="T17" fmla="*/ 0 h 108"/>
                <a:gd name="T18" fmla="*/ 60 w 64"/>
                <a:gd name="T19" fmla="*/ 102 h 108"/>
                <a:gd name="T20" fmla="*/ 59 w 64"/>
                <a:gd name="T21" fmla="*/ 104 h 108"/>
                <a:gd name="T22" fmla="*/ 6 w 64"/>
                <a:gd name="T23" fmla="*/ 104 h 108"/>
                <a:gd name="T24" fmla="*/ 4 w 64"/>
                <a:gd name="T25" fmla="*/ 102 h 108"/>
                <a:gd name="T26" fmla="*/ 4 w 64"/>
                <a:gd name="T27" fmla="*/ 84 h 108"/>
                <a:gd name="T28" fmla="*/ 60 w 64"/>
                <a:gd name="T29" fmla="*/ 84 h 108"/>
                <a:gd name="T30" fmla="*/ 60 w 64"/>
                <a:gd name="T31" fmla="*/ 102 h 108"/>
                <a:gd name="T32" fmla="*/ 60 w 64"/>
                <a:gd name="T33" fmla="*/ 80 h 108"/>
                <a:gd name="T34" fmla="*/ 4 w 64"/>
                <a:gd name="T35" fmla="*/ 80 h 108"/>
                <a:gd name="T36" fmla="*/ 4 w 64"/>
                <a:gd name="T37" fmla="*/ 16 h 108"/>
                <a:gd name="T38" fmla="*/ 60 w 64"/>
                <a:gd name="T39" fmla="*/ 16 h 108"/>
                <a:gd name="T40" fmla="*/ 60 w 64"/>
                <a:gd name="T41" fmla="*/ 80 h 108"/>
                <a:gd name="T42" fmla="*/ 60 w 64"/>
                <a:gd name="T43" fmla="*/ 12 h 108"/>
                <a:gd name="T44" fmla="*/ 4 w 64"/>
                <a:gd name="T45" fmla="*/ 12 h 108"/>
                <a:gd name="T46" fmla="*/ 4 w 64"/>
                <a:gd name="T47" fmla="*/ 5 h 108"/>
                <a:gd name="T48" fmla="*/ 6 w 64"/>
                <a:gd name="T49" fmla="*/ 4 h 108"/>
                <a:gd name="T50" fmla="*/ 59 w 64"/>
                <a:gd name="T51" fmla="*/ 4 h 108"/>
                <a:gd name="T52" fmla="*/ 60 w 64"/>
                <a:gd name="T53" fmla="*/ 5 h 108"/>
                <a:gd name="T54" fmla="*/ 60 w 64"/>
                <a:gd name="T55" fmla="*/ 1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4" h="108">
                  <a:moveTo>
                    <a:pt x="59" y="0"/>
                  </a:moveTo>
                  <a:cubicBezTo>
                    <a:pt x="6" y="0"/>
                    <a:pt x="6" y="0"/>
                    <a:pt x="6" y="0"/>
                  </a:cubicBezTo>
                  <a:cubicBezTo>
                    <a:pt x="3" y="0"/>
                    <a:pt x="0" y="2"/>
                    <a:pt x="0" y="5"/>
                  </a:cubicBezTo>
                  <a:cubicBezTo>
                    <a:pt x="0" y="102"/>
                    <a:pt x="0" y="102"/>
                    <a:pt x="0" y="102"/>
                  </a:cubicBezTo>
                  <a:cubicBezTo>
                    <a:pt x="0" y="105"/>
                    <a:pt x="3" y="108"/>
                    <a:pt x="6" y="108"/>
                  </a:cubicBezTo>
                  <a:cubicBezTo>
                    <a:pt x="59" y="108"/>
                    <a:pt x="59" y="108"/>
                    <a:pt x="59" y="108"/>
                  </a:cubicBezTo>
                  <a:cubicBezTo>
                    <a:pt x="62" y="108"/>
                    <a:pt x="64" y="105"/>
                    <a:pt x="64" y="102"/>
                  </a:cubicBezTo>
                  <a:cubicBezTo>
                    <a:pt x="64" y="5"/>
                    <a:pt x="64" y="5"/>
                    <a:pt x="64" y="5"/>
                  </a:cubicBezTo>
                  <a:cubicBezTo>
                    <a:pt x="64" y="2"/>
                    <a:pt x="62" y="0"/>
                    <a:pt x="59" y="0"/>
                  </a:cubicBezTo>
                  <a:close/>
                  <a:moveTo>
                    <a:pt x="60" y="102"/>
                  </a:moveTo>
                  <a:cubicBezTo>
                    <a:pt x="60" y="103"/>
                    <a:pt x="60" y="104"/>
                    <a:pt x="59" y="104"/>
                  </a:cubicBezTo>
                  <a:cubicBezTo>
                    <a:pt x="6" y="104"/>
                    <a:pt x="6" y="104"/>
                    <a:pt x="6" y="104"/>
                  </a:cubicBezTo>
                  <a:cubicBezTo>
                    <a:pt x="5" y="104"/>
                    <a:pt x="4" y="103"/>
                    <a:pt x="4" y="102"/>
                  </a:cubicBezTo>
                  <a:cubicBezTo>
                    <a:pt x="4" y="84"/>
                    <a:pt x="4" y="84"/>
                    <a:pt x="4" y="84"/>
                  </a:cubicBezTo>
                  <a:cubicBezTo>
                    <a:pt x="60" y="84"/>
                    <a:pt x="60" y="84"/>
                    <a:pt x="60" y="84"/>
                  </a:cubicBezTo>
                  <a:lnTo>
                    <a:pt x="60" y="102"/>
                  </a:lnTo>
                  <a:close/>
                  <a:moveTo>
                    <a:pt x="60" y="80"/>
                  </a:moveTo>
                  <a:cubicBezTo>
                    <a:pt x="4" y="80"/>
                    <a:pt x="4" y="80"/>
                    <a:pt x="4" y="80"/>
                  </a:cubicBezTo>
                  <a:cubicBezTo>
                    <a:pt x="4" y="16"/>
                    <a:pt x="4" y="16"/>
                    <a:pt x="4" y="16"/>
                  </a:cubicBezTo>
                  <a:cubicBezTo>
                    <a:pt x="60" y="16"/>
                    <a:pt x="60" y="16"/>
                    <a:pt x="60" y="16"/>
                  </a:cubicBezTo>
                  <a:lnTo>
                    <a:pt x="60" y="80"/>
                  </a:lnTo>
                  <a:close/>
                  <a:moveTo>
                    <a:pt x="60" y="12"/>
                  </a:moveTo>
                  <a:cubicBezTo>
                    <a:pt x="4" y="12"/>
                    <a:pt x="4" y="12"/>
                    <a:pt x="4" y="12"/>
                  </a:cubicBezTo>
                  <a:cubicBezTo>
                    <a:pt x="4" y="5"/>
                    <a:pt x="4" y="5"/>
                    <a:pt x="4" y="5"/>
                  </a:cubicBezTo>
                  <a:cubicBezTo>
                    <a:pt x="4" y="4"/>
                    <a:pt x="5" y="4"/>
                    <a:pt x="6" y="4"/>
                  </a:cubicBezTo>
                  <a:cubicBezTo>
                    <a:pt x="59" y="4"/>
                    <a:pt x="59" y="4"/>
                    <a:pt x="59" y="4"/>
                  </a:cubicBezTo>
                  <a:cubicBezTo>
                    <a:pt x="60" y="4"/>
                    <a:pt x="60" y="4"/>
                    <a:pt x="60" y="5"/>
                  </a:cubicBezTo>
                  <a:lnTo>
                    <a:pt x="60" y="12"/>
                  </a:lnTo>
                  <a:close/>
                </a:path>
              </a:pathLst>
            </a:custGeom>
            <a:grpFill/>
            <a:ln w="9525">
              <a:solidFill>
                <a:srgbClr val="6DB33F"/>
              </a:solidFill>
              <a:round/>
            </a:ln>
          </p:spPr>
          <p:txBody>
            <a:bodyPr/>
            <a:lstStyle/>
            <a:p>
              <a:pPr>
                <a:defRPr/>
              </a:pPr>
              <a:endParaRPr lang="zh-CN" altLang="en-US"/>
            </a:p>
          </p:txBody>
        </p:sp>
        <p:sp>
          <p:nvSpPr>
            <p:cNvPr id="54" name="Rectangle 24"/>
            <p:cNvSpPr>
              <a:spLocks noChangeArrowheads="1"/>
            </p:cNvSpPr>
            <p:nvPr/>
          </p:nvSpPr>
          <p:spPr bwMode="auto">
            <a:xfrm>
              <a:off x="2697163" y="3022600"/>
              <a:ext cx="58738" cy="15875"/>
            </a:xfrm>
            <a:prstGeom prst="rect">
              <a:avLst/>
            </a:prstGeom>
            <a:grpFill/>
            <a:ln w="9525">
              <a:solidFill>
                <a:srgbClr val="6DB33F"/>
              </a:solidFill>
              <a:miter lim="800000"/>
            </a:ln>
          </p:spPr>
          <p:txBody>
            <a:bodyPr/>
            <a:lstStyle/>
            <a:p>
              <a:pPr>
                <a:defRPr/>
              </a:pPr>
              <a:endParaRPr lang="zh-CN" altLang="en-US"/>
            </a:p>
          </p:txBody>
        </p:sp>
      </p:grpSp>
      <p:sp>
        <p:nvSpPr>
          <p:cNvPr id="55" name="Freeform 25"/>
          <p:cNvSpPr>
            <a:spLocks noEditPoints="1"/>
          </p:cNvSpPr>
          <p:nvPr/>
        </p:nvSpPr>
        <p:spPr bwMode="auto">
          <a:xfrm>
            <a:off x="4536951" y="2457920"/>
            <a:ext cx="367247" cy="337866"/>
          </a:xfrm>
          <a:custGeom>
            <a:avLst/>
            <a:gdLst>
              <a:gd name="T0" fmla="*/ 276993 w 237"/>
              <a:gd name="T1" fmla="*/ 199855 h 218"/>
              <a:gd name="T2" fmla="*/ 276993 w 237"/>
              <a:gd name="T3" fmla="*/ 0 h 218"/>
              <a:gd name="T4" fmla="*/ 0 w 237"/>
              <a:gd name="T5" fmla="*/ 0 h 218"/>
              <a:gd name="T6" fmla="*/ 0 w 237"/>
              <a:gd name="T7" fmla="*/ 199855 h 218"/>
              <a:gd name="T8" fmla="*/ 133237 w 237"/>
              <a:gd name="T9" fmla="*/ 199855 h 218"/>
              <a:gd name="T10" fmla="*/ 133237 w 237"/>
              <a:gd name="T11" fmla="*/ 244267 h 218"/>
              <a:gd name="T12" fmla="*/ 88825 w 237"/>
              <a:gd name="T13" fmla="*/ 244267 h 218"/>
              <a:gd name="T14" fmla="*/ 88825 w 237"/>
              <a:gd name="T15" fmla="*/ 254786 h 218"/>
              <a:gd name="T16" fmla="*/ 188168 w 237"/>
              <a:gd name="T17" fmla="*/ 254786 h 218"/>
              <a:gd name="T18" fmla="*/ 188168 w 237"/>
              <a:gd name="T19" fmla="*/ 244267 h 218"/>
              <a:gd name="T20" fmla="*/ 143756 w 237"/>
              <a:gd name="T21" fmla="*/ 244267 h 218"/>
              <a:gd name="T22" fmla="*/ 143756 w 237"/>
              <a:gd name="T23" fmla="*/ 199855 h 218"/>
              <a:gd name="T24" fmla="*/ 276993 w 237"/>
              <a:gd name="T25" fmla="*/ 199855 h 218"/>
              <a:gd name="T26" fmla="*/ 11687 w 237"/>
              <a:gd name="T27" fmla="*/ 11687 h 218"/>
              <a:gd name="T28" fmla="*/ 265306 w 237"/>
              <a:gd name="T29" fmla="*/ 11687 h 218"/>
              <a:gd name="T30" fmla="*/ 265306 w 237"/>
              <a:gd name="T31" fmla="*/ 188168 h 218"/>
              <a:gd name="T32" fmla="*/ 11687 w 237"/>
              <a:gd name="T33" fmla="*/ 188168 h 218"/>
              <a:gd name="T34" fmla="*/ 11687 w 237"/>
              <a:gd name="T35" fmla="*/ 11687 h 21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37" h="218">
                <a:moveTo>
                  <a:pt x="237" y="171"/>
                </a:moveTo>
                <a:lnTo>
                  <a:pt x="237" y="0"/>
                </a:lnTo>
                <a:lnTo>
                  <a:pt x="0" y="0"/>
                </a:lnTo>
                <a:lnTo>
                  <a:pt x="0" y="171"/>
                </a:lnTo>
                <a:lnTo>
                  <a:pt x="114" y="171"/>
                </a:lnTo>
                <a:lnTo>
                  <a:pt x="114" y="209"/>
                </a:lnTo>
                <a:lnTo>
                  <a:pt x="76" y="209"/>
                </a:lnTo>
                <a:lnTo>
                  <a:pt x="76" y="218"/>
                </a:lnTo>
                <a:lnTo>
                  <a:pt x="161" y="218"/>
                </a:lnTo>
                <a:lnTo>
                  <a:pt x="161" y="209"/>
                </a:lnTo>
                <a:lnTo>
                  <a:pt x="123" y="209"/>
                </a:lnTo>
                <a:lnTo>
                  <a:pt x="123" y="171"/>
                </a:lnTo>
                <a:lnTo>
                  <a:pt x="237" y="171"/>
                </a:lnTo>
                <a:close/>
                <a:moveTo>
                  <a:pt x="10" y="10"/>
                </a:moveTo>
                <a:lnTo>
                  <a:pt x="227" y="10"/>
                </a:lnTo>
                <a:lnTo>
                  <a:pt x="227" y="161"/>
                </a:lnTo>
                <a:lnTo>
                  <a:pt x="10" y="161"/>
                </a:lnTo>
                <a:lnTo>
                  <a:pt x="10" y="10"/>
                </a:lnTo>
                <a:close/>
              </a:path>
            </a:pathLst>
          </a:custGeom>
          <a:solidFill>
            <a:srgbClr val="157E9F"/>
          </a:solidFill>
          <a:ln>
            <a:solidFill>
              <a:srgbClr val="6DB33F"/>
            </a:solidFill>
          </a:ln>
        </p:spPr>
        <p:txBody>
          <a:bodyPr/>
          <a:lstStyle/>
          <a:p>
            <a:endParaRPr lang="zh-CN" altLang="en-US"/>
          </a:p>
        </p:txBody>
      </p:sp>
      <p:grpSp>
        <p:nvGrpSpPr>
          <p:cNvPr id="56" name="组合 55"/>
          <p:cNvGrpSpPr/>
          <p:nvPr/>
        </p:nvGrpSpPr>
        <p:grpSpPr>
          <a:xfrm>
            <a:off x="5860246" y="2444280"/>
            <a:ext cx="366163" cy="366163"/>
            <a:chOff x="5233988" y="2692400"/>
            <a:chExt cx="376238" cy="376238"/>
          </a:xfrm>
          <a:solidFill>
            <a:srgbClr val="157E9F"/>
          </a:solidFill>
        </p:grpSpPr>
        <p:sp>
          <p:nvSpPr>
            <p:cNvPr id="57" name="Freeform 26"/>
            <p:cNvSpPr>
              <a:spLocks noEditPoints="1"/>
            </p:cNvSpPr>
            <p:nvPr/>
          </p:nvSpPr>
          <p:spPr bwMode="auto">
            <a:xfrm>
              <a:off x="5233988" y="2692400"/>
              <a:ext cx="376238" cy="376238"/>
            </a:xfrm>
            <a:custGeom>
              <a:avLst/>
              <a:gdLst>
                <a:gd name="T0" fmla="*/ 0 w 237"/>
                <a:gd name="T1" fmla="*/ 0 h 237"/>
                <a:gd name="T2" fmla="*/ 0 w 237"/>
                <a:gd name="T3" fmla="*/ 237 h 237"/>
                <a:gd name="T4" fmla="*/ 237 w 237"/>
                <a:gd name="T5" fmla="*/ 237 h 237"/>
                <a:gd name="T6" fmla="*/ 237 w 237"/>
                <a:gd name="T7" fmla="*/ 0 h 237"/>
                <a:gd name="T8" fmla="*/ 0 w 237"/>
                <a:gd name="T9" fmla="*/ 0 h 237"/>
                <a:gd name="T10" fmla="*/ 227 w 237"/>
                <a:gd name="T11" fmla="*/ 227 h 237"/>
                <a:gd name="T12" fmla="*/ 10 w 237"/>
                <a:gd name="T13" fmla="*/ 227 h 237"/>
                <a:gd name="T14" fmla="*/ 10 w 237"/>
                <a:gd name="T15" fmla="*/ 66 h 237"/>
                <a:gd name="T16" fmla="*/ 227 w 237"/>
                <a:gd name="T17" fmla="*/ 66 h 237"/>
                <a:gd name="T18" fmla="*/ 227 w 237"/>
                <a:gd name="T19" fmla="*/ 227 h 237"/>
                <a:gd name="T20" fmla="*/ 227 w 237"/>
                <a:gd name="T21" fmla="*/ 57 h 237"/>
                <a:gd name="T22" fmla="*/ 10 w 237"/>
                <a:gd name="T23" fmla="*/ 57 h 237"/>
                <a:gd name="T24" fmla="*/ 10 w 237"/>
                <a:gd name="T25" fmla="*/ 9 h 237"/>
                <a:gd name="T26" fmla="*/ 227 w 237"/>
                <a:gd name="T27" fmla="*/ 9 h 237"/>
                <a:gd name="T28" fmla="*/ 227 w 237"/>
                <a:gd name="T29" fmla="*/ 5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7" h="237">
                  <a:moveTo>
                    <a:pt x="0" y="0"/>
                  </a:moveTo>
                  <a:lnTo>
                    <a:pt x="0" y="237"/>
                  </a:lnTo>
                  <a:lnTo>
                    <a:pt x="237" y="237"/>
                  </a:lnTo>
                  <a:lnTo>
                    <a:pt x="237" y="0"/>
                  </a:lnTo>
                  <a:lnTo>
                    <a:pt x="0" y="0"/>
                  </a:lnTo>
                  <a:close/>
                  <a:moveTo>
                    <a:pt x="227" y="227"/>
                  </a:moveTo>
                  <a:lnTo>
                    <a:pt x="10" y="227"/>
                  </a:lnTo>
                  <a:lnTo>
                    <a:pt x="10" y="66"/>
                  </a:lnTo>
                  <a:lnTo>
                    <a:pt x="227" y="66"/>
                  </a:lnTo>
                  <a:lnTo>
                    <a:pt x="227" y="227"/>
                  </a:lnTo>
                  <a:close/>
                  <a:moveTo>
                    <a:pt x="227" y="57"/>
                  </a:moveTo>
                  <a:lnTo>
                    <a:pt x="10" y="57"/>
                  </a:lnTo>
                  <a:lnTo>
                    <a:pt x="10" y="9"/>
                  </a:lnTo>
                  <a:lnTo>
                    <a:pt x="227" y="9"/>
                  </a:lnTo>
                  <a:lnTo>
                    <a:pt x="227" y="57"/>
                  </a:lnTo>
                  <a:close/>
                </a:path>
              </a:pathLst>
            </a:custGeom>
            <a:grpFill/>
            <a:ln w="9525">
              <a:solidFill>
                <a:srgbClr val="6DB33F"/>
              </a:solidFill>
              <a:round/>
            </a:ln>
          </p:spPr>
          <p:txBody>
            <a:bodyPr/>
            <a:lstStyle/>
            <a:p>
              <a:pPr>
                <a:defRPr/>
              </a:pPr>
              <a:endParaRPr lang="zh-CN" altLang="en-US"/>
            </a:p>
          </p:txBody>
        </p:sp>
        <p:sp>
          <p:nvSpPr>
            <p:cNvPr id="58" name="Rectangle 27"/>
            <p:cNvSpPr>
              <a:spLocks noChangeArrowheads="1"/>
            </p:cNvSpPr>
            <p:nvPr/>
          </p:nvSpPr>
          <p:spPr bwMode="auto">
            <a:xfrm>
              <a:off x="5338763" y="2736850"/>
              <a:ext cx="225425" cy="15875"/>
            </a:xfrm>
            <a:prstGeom prst="rect">
              <a:avLst/>
            </a:prstGeom>
            <a:grpFill/>
            <a:ln w="9525">
              <a:solidFill>
                <a:srgbClr val="6DB33F"/>
              </a:solidFill>
              <a:miter lim="800000"/>
            </a:ln>
          </p:spPr>
          <p:txBody>
            <a:bodyPr/>
            <a:lstStyle/>
            <a:p>
              <a:pPr>
                <a:defRPr/>
              </a:pPr>
              <a:endParaRPr lang="zh-CN" altLang="en-US"/>
            </a:p>
          </p:txBody>
        </p:sp>
        <p:sp>
          <p:nvSpPr>
            <p:cNvPr id="59" name="Rectangle 28"/>
            <p:cNvSpPr>
              <a:spLocks noChangeArrowheads="1"/>
            </p:cNvSpPr>
            <p:nvPr/>
          </p:nvSpPr>
          <p:spPr bwMode="auto">
            <a:xfrm>
              <a:off x="5280025" y="2736850"/>
              <a:ext cx="14288" cy="15875"/>
            </a:xfrm>
            <a:prstGeom prst="rect">
              <a:avLst/>
            </a:prstGeom>
            <a:grpFill/>
            <a:ln w="9525">
              <a:solidFill>
                <a:srgbClr val="6DB33F"/>
              </a:solidFill>
              <a:miter lim="800000"/>
            </a:ln>
          </p:spPr>
          <p:txBody>
            <a:bodyPr/>
            <a:lstStyle/>
            <a:p>
              <a:pPr>
                <a:defRPr/>
              </a:pPr>
              <a:endParaRPr lang="zh-CN" altLang="en-US"/>
            </a:p>
          </p:txBody>
        </p:sp>
        <p:sp>
          <p:nvSpPr>
            <p:cNvPr id="60" name="Rectangle 29"/>
            <p:cNvSpPr>
              <a:spLocks noChangeArrowheads="1"/>
            </p:cNvSpPr>
            <p:nvPr/>
          </p:nvSpPr>
          <p:spPr bwMode="auto">
            <a:xfrm>
              <a:off x="5310188" y="2736850"/>
              <a:ext cx="14288" cy="15875"/>
            </a:xfrm>
            <a:prstGeom prst="rect">
              <a:avLst/>
            </a:prstGeom>
            <a:grpFill/>
            <a:ln w="9525">
              <a:solidFill>
                <a:srgbClr val="6DB33F"/>
              </a:solidFill>
              <a:miter lim="800000"/>
            </a:ln>
          </p:spPr>
          <p:txBody>
            <a:bodyPr/>
            <a:lstStyle/>
            <a:p>
              <a:pPr>
                <a:defRPr/>
              </a:pPr>
              <a:endParaRPr lang="zh-CN" altLang="en-US"/>
            </a:p>
          </p:txBody>
        </p:sp>
      </p:grpSp>
      <p:sp>
        <p:nvSpPr>
          <p:cNvPr id="61" name="Freeform 30"/>
          <p:cNvSpPr>
            <a:spLocks noEditPoints="1"/>
          </p:cNvSpPr>
          <p:nvPr/>
        </p:nvSpPr>
        <p:spPr bwMode="auto">
          <a:xfrm>
            <a:off x="7160139" y="2501989"/>
            <a:ext cx="411316" cy="249728"/>
          </a:xfrm>
          <a:custGeom>
            <a:avLst/>
            <a:gdLst>
              <a:gd name="T0" fmla="*/ 279299 w 112"/>
              <a:gd name="T1" fmla="*/ 22137 h 68"/>
              <a:gd name="T2" fmla="*/ 210166 w 112"/>
              <a:gd name="T3" fmla="*/ 63645 h 68"/>
              <a:gd name="T4" fmla="*/ 210166 w 112"/>
              <a:gd name="T5" fmla="*/ 16603 h 68"/>
              <a:gd name="T6" fmla="*/ 193574 w 112"/>
              <a:gd name="T7" fmla="*/ 0 h 68"/>
              <a:gd name="T8" fmla="*/ 16592 w 112"/>
              <a:gd name="T9" fmla="*/ 0 h 68"/>
              <a:gd name="T10" fmla="*/ 0 w 112"/>
              <a:gd name="T11" fmla="*/ 16603 h 68"/>
              <a:gd name="T12" fmla="*/ 0 w 112"/>
              <a:gd name="T13" fmla="*/ 171565 h 68"/>
              <a:gd name="T14" fmla="*/ 16592 w 112"/>
              <a:gd name="T15" fmla="*/ 188168 h 68"/>
              <a:gd name="T16" fmla="*/ 193574 w 112"/>
              <a:gd name="T17" fmla="*/ 188168 h 68"/>
              <a:gd name="T18" fmla="*/ 210166 w 112"/>
              <a:gd name="T19" fmla="*/ 171565 h 68"/>
              <a:gd name="T20" fmla="*/ 210166 w 112"/>
              <a:gd name="T21" fmla="*/ 121756 h 68"/>
              <a:gd name="T22" fmla="*/ 282065 w 112"/>
              <a:gd name="T23" fmla="*/ 166031 h 68"/>
              <a:gd name="T24" fmla="*/ 309718 w 112"/>
              <a:gd name="T25" fmla="*/ 166031 h 68"/>
              <a:gd name="T26" fmla="*/ 309718 w 112"/>
              <a:gd name="T27" fmla="*/ 22137 h 68"/>
              <a:gd name="T28" fmla="*/ 279299 w 112"/>
              <a:gd name="T29" fmla="*/ 22137 h 68"/>
              <a:gd name="T30" fmla="*/ 199104 w 112"/>
              <a:gd name="T31" fmla="*/ 171565 h 68"/>
              <a:gd name="T32" fmla="*/ 193574 w 112"/>
              <a:gd name="T33" fmla="*/ 177099 h 68"/>
              <a:gd name="T34" fmla="*/ 16592 w 112"/>
              <a:gd name="T35" fmla="*/ 177099 h 68"/>
              <a:gd name="T36" fmla="*/ 11061 w 112"/>
              <a:gd name="T37" fmla="*/ 171565 h 68"/>
              <a:gd name="T38" fmla="*/ 11061 w 112"/>
              <a:gd name="T39" fmla="*/ 16603 h 68"/>
              <a:gd name="T40" fmla="*/ 16592 w 112"/>
              <a:gd name="T41" fmla="*/ 11069 h 68"/>
              <a:gd name="T42" fmla="*/ 193574 w 112"/>
              <a:gd name="T43" fmla="*/ 11069 h 68"/>
              <a:gd name="T44" fmla="*/ 199104 w 112"/>
              <a:gd name="T45" fmla="*/ 16603 h 68"/>
              <a:gd name="T46" fmla="*/ 199104 w 112"/>
              <a:gd name="T47" fmla="*/ 71947 h 68"/>
              <a:gd name="T48" fmla="*/ 199104 w 112"/>
              <a:gd name="T49" fmla="*/ 116221 h 68"/>
              <a:gd name="T50" fmla="*/ 199104 w 112"/>
              <a:gd name="T51" fmla="*/ 171565 h 68"/>
              <a:gd name="T52" fmla="*/ 298657 w 112"/>
              <a:gd name="T53" fmla="*/ 154962 h 68"/>
              <a:gd name="T54" fmla="*/ 284830 w 112"/>
              <a:gd name="T55" fmla="*/ 154962 h 68"/>
              <a:gd name="T56" fmla="*/ 210166 w 112"/>
              <a:gd name="T57" fmla="*/ 107920 h 68"/>
              <a:gd name="T58" fmla="*/ 210166 w 112"/>
              <a:gd name="T59" fmla="*/ 77481 h 68"/>
              <a:gd name="T60" fmla="*/ 284830 w 112"/>
              <a:gd name="T61" fmla="*/ 33206 h 68"/>
              <a:gd name="T62" fmla="*/ 298657 w 112"/>
              <a:gd name="T63" fmla="*/ 33206 h 68"/>
              <a:gd name="T64" fmla="*/ 298657 w 112"/>
              <a:gd name="T65" fmla="*/ 154962 h 6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12" h="68">
                <a:moveTo>
                  <a:pt x="101" y="8"/>
                </a:moveTo>
                <a:cubicBezTo>
                  <a:pt x="76" y="23"/>
                  <a:pt x="76" y="23"/>
                  <a:pt x="76" y="23"/>
                </a:cubicBezTo>
                <a:cubicBezTo>
                  <a:pt x="76" y="6"/>
                  <a:pt x="76" y="6"/>
                  <a:pt x="76" y="6"/>
                </a:cubicBezTo>
                <a:cubicBezTo>
                  <a:pt x="76" y="2"/>
                  <a:pt x="73" y="0"/>
                  <a:pt x="70" y="0"/>
                </a:cubicBezTo>
                <a:cubicBezTo>
                  <a:pt x="6" y="0"/>
                  <a:pt x="6" y="0"/>
                  <a:pt x="6" y="0"/>
                </a:cubicBezTo>
                <a:cubicBezTo>
                  <a:pt x="2" y="0"/>
                  <a:pt x="0" y="2"/>
                  <a:pt x="0" y="6"/>
                </a:cubicBezTo>
                <a:cubicBezTo>
                  <a:pt x="0" y="62"/>
                  <a:pt x="0" y="62"/>
                  <a:pt x="0" y="62"/>
                </a:cubicBezTo>
                <a:cubicBezTo>
                  <a:pt x="0" y="65"/>
                  <a:pt x="2" y="68"/>
                  <a:pt x="6" y="68"/>
                </a:cubicBezTo>
                <a:cubicBezTo>
                  <a:pt x="70" y="68"/>
                  <a:pt x="70" y="68"/>
                  <a:pt x="70" y="68"/>
                </a:cubicBezTo>
                <a:cubicBezTo>
                  <a:pt x="73" y="68"/>
                  <a:pt x="76" y="65"/>
                  <a:pt x="76" y="62"/>
                </a:cubicBezTo>
                <a:cubicBezTo>
                  <a:pt x="76" y="44"/>
                  <a:pt x="76" y="44"/>
                  <a:pt x="76" y="44"/>
                </a:cubicBezTo>
                <a:cubicBezTo>
                  <a:pt x="102" y="60"/>
                  <a:pt x="102" y="60"/>
                  <a:pt x="102" y="60"/>
                </a:cubicBezTo>
                <a:cubicBezTo>
                  <a:pt x="112" y="60"/>
                  <a:pt x="112" y="60"/>
                  <a:pt x="112" y="60"/>
                </a:cubicBezTo>
                <a:cubicBezTo>
                  <a:pt x="112" y="8"/>
                  <a:pt x="112" y="8"/>
                  <a:pt x="112" y="8"/>
                </a:cubicBezTo>
                <a:lnTo>
                  <a:pt x="101" y="8"/>
                </a:lnTo>
                <a:close/>
                <a:moveTo>
                  <a:pt x="72" y="62"/>
                </a:moveTo>
                <a:cubicBezTo>
                  <a:pt x="72" y="63"/>
                  <a:pt x="71" y="64"/>
                  <a:pt x="70" y="64"/>
                </a:cubicBezTo>
                <a:cubicBezTo>
                  <a:pt x="6" y="64"/>
                  <a:pt x="6" y="64"/>
                  <a:pt x="6" y="64"/>
                </a:cubicBezTo>
                <a:cubicBezTo>
                  <a:pt x="5" y="64"/>
                  <a:pt x="4" y="63"/>
                  <a:pt x="4" y="62"/>
                </a:cubicBezTo>
                <a:cubicBezTo>
                  <a:pt x="4" y="6"/>
                  <a:pt x="4" y="6"/>
                  <a:pt x="4" y="6"/>
                </a:cubicBezTo>
                <a:cubicBezTo>
                  <a:pt x="4" y="5"/>
                  <a:pt x="5" y="4"/>
                  <a:pt x="6" y="4"/>
                </a:cubicBezTo>
                <a:cubicBezTo>
                  <a:pt x="70" y="4"/>
                  <a:pt x="70" y="4"/>
                  <a:pt x="70" y="4"/>
                </a:cubicBezTo>
                <a:cubicBezTo>
                  <a:pt x="71" y="4"/>
                  <a:pt x="72" y="5"/>
                  <a:pt x="72" y="6"/>
                </a:cubicBezTo>
                <a:cubicBezTo>
                  <a:pt x="72" y="26"/>
                  <a:pt x="72" y="26"/>
                  <a:pt x="72" y="26"/>
                </a:cubicBezTo>
                <a:cubicBezTo>
                  <a:pt x="72" y="42"/>
                  <a:pt x="72" y="42"/>
                  <a:pt x="72" y="42"/>
                </a:cubicBezTo>
                <a:lnTo>
                  <a:pt x="72" y="62"/>
                </a:lnTo>
                <a:close/>
                <a:moveTo>
                  <a:pt x="108" y="56"/>
                </a:moveTo>
                <a:cubicBezTo>
                  <a:pt x="103" y="56"/>
                  <a:pt x="103" y="56"/>
                  <a:pt x="103" y="56"/>
                </a:cubicBezTo>
                <a:cubicBezTo>
                  <a:pt x="76" y="39"/>
                  <a:pt x="76" y="39"/>
                  <a:pt x="76" y="39"/>
                </a:cubicBezTo>
                <a:cubicBezTo>
                  <a:pt x="76" y="28"/>
                  <a:pt x="76" y="28"/>
                  <a:pt x="76" y="28"/>
                </a:cubicBezTo>
                <a:cubicBezTo>
                  <a:pt x="103" y="12"/>
                  <a:pt x="103" y="12"/>
                  <a:pt x="103" y="12"/>
                </a:cubicBezTo>
                <a:cubicBezTo>
                  <a:pt x="108" y="12"/>
                  <a:pt x="108" y="12"/>
                  <a:pt x="108" y="12"/>
                </a:cubicBezTo>
                <a:lnTo>
                  <a:pt x="108" y="56"/>
                </a:lnTo>
                <a:close/>
              </a:path>
            </a:pathLst>
          </a:custGeom>
          <a:solidFill>
            <a:srgbClr val="157E9F"/>
          </a:solidFill>
          <a:ln>
            <a:solidFill>
              <a:srgbClr val="6DB33F"/>
            </a:solidFill>
          </a:ln>
        </p:spPr>
        <p:txBody>
          <a:bodyPr/>
          <a:lstStyle/>
          <a:p>
            <a:endParaRPr lang="zh-CN" altLang="en-US"/>
          </a:p>
        </p:txBody>
      </p:sp>
      <p:grpSp>
        <p:nvGrpSpPr>
          <p:cNvPr id="62" name="组合 61"/>
          <p:cNvGrpSpPr/>
          <p:nvPr/>
        </p:nvGrpSpPr>
        <p:grpSpPr>
          <a:xfrm>
            <a:off x="8480549" y="2444280"/>
            <a:ext cx="364618" cy="361527"/>
            <a:chOff x="7926388" y="2692400"/>
            <a:chExt cx="374650" cy="371475"/>
          </a:xfrm>
          <a:solidFill>
            <a:srgbClr val="157E9F"/>
          </a:solidFill>
        </p:grpSpPr>
        <p:sp>
          <p:nvSpPr>
            <p:cNvPr id="63" name="Freeform 31"/>
            <p:cNvSpPr/>
            <p:nvPr/>
          </p:nvSpPr>
          <p:spPr bwMode="auto">
            <a:xfrm>
              <a:off x="7926388" y="2857500"/>
              <a:ext cx="357188" cy="206375"/>
            </a:xfrm>
            <a:custGeom>
              <a:avLst/>
              <a:gdLst>
                <a:gd name="T0" fmla="*/ 215 w 225"/>
                <a:gd name="T1" fmla="*/ 76 h 130"/>
                <a:gd name="T2" fmla="*/ 16 w 225"/>
                <a:gd name="T3" fmla="*/ 76 h 130"/>
                <a:gd name="T4" fmla="*/ 57 w 225"/>
                <a:gd name="T5" fmla="*/ 36 h 130"/>
                <a:gd name="T6" fmla="*/ 50 w 225"/>
                <a:gd name="T7" fmla="*/ 28 h 130"/>
                <a:gd name="T8" fmla="*/ 0 w 225"/>
                <a:gd name="T9" fmla="*/ 81 h 130"/>
                <a:gd name="T10" fmla="*/ 50 w 225"/>
                <a:gd name="T11" fmla="*/ 130 h 130"/>
                <a:gd name="T12" fmla="*/ 57 w 225"/>
                <a:gd name="T13" fmla="*/ 123 h 130"/>
                <a:gd name="T14" fmla="*/ 16 w 225"/>
                <a:gd name="T15" fmla="*/ 85 h 130"/>
                <a:gd name="T16" fmla="*/ 225 w 225"/>
                <a:gd name="T17" fmla="*/ 85 h 130"/>
                <a:gd name="T18" fmla="*/ 225 w 225"/>
                <a:gd name="T19" fmla="*/ 0 h 130"/>
                <a:gd name="T20" fmla="*/ 215 w 225"/>
                <a:gd name="T21" fmla="*/ 0 h 130"/>
                <a:gd name="T22" fmla="*/ 215 w 225"/>
                <a:gd name="T23" fmla="*/ 7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5" h="130">
                  <a:moveTo>
                    <a:pt x="215" y="76"/>
                  </a:moveTo>
                  <a:lnTo>
                    <a:pt x="16" y="76"/>
                  </a:lnTo>
                  <a:lnTo>
                    <a:pt x="57" y="36"/>
                  </a:lnTo>
                  <a:lnTo>
                    <a:pt x="50" y="28"/>
                  </a:lnTo>
                  <a:lnTo>
                    <a:pt x="0" y="81"/>
                  </a:lnTo>
                  <a:lnTo>
                    <a:pt x="50" y="130"/>
                  </a:lnTo>
                  <a:lnTo>
                    <a:pt x="57" y="123"/>
                  </a:lnTo>
                  <a:lnTo>
                    <a:pt x="16" y="85"/>
                  </a:lnTo>
                  <a:lnTo>
                    <a:pt x="225" y="85"/>
                  </a:lnTo>
                  <a:lnTo>
                    <a:pt x="225" y="0"/>
                  </a:lnTo>
                  <a:lnTo>
                    <a:pt x="215" y="0"/>
                  </a:lnTo>
                  <a:lnTo>
                    <a:pt x="215" y="76"/>
                  </a:lnTo>
                  <a:close/>
                </a:path>
              </a:pathLst>
            </a:custGeom>
            <a:grpFill/>
            <a:ln w="9525">
              <a:solidFill>
                <a:srgbClr val="6DB33F"/>
              </a:solidFill>
              <a:round/>
            </a:ln>
          </p:spPr>
          <p:txBody>
            <a:bodyPr/>
            <a:lstStyle/>
            <a:p>
              <a:pPr>
                <a:defRPr/>
              </a:pPr>
              <a:endParaRPr lang="zh-CN" altLang="en-US"/>
            </a:p>
          </p:txBody>
        </p:sp>
        <p:sp>
          <p:nvSpPr>
            <p:cNvPr id="64" name="Freeform 32"/>
            <p:cNvSpPr/>
            <p:nvPr/>
          </p:nvSpPr>
          <p:spPr bwMode="auto">
            <a:xfrm>
              <a:off x="7940675" y="2692400"/>
              <a:ext cx="360363" cy="209550"/>
            </a:xfrm>
            <a:custGeom>
              <a:avLst/>
              <a:gdLst>
                <a:gd name="T0" fmla="*/ 10 w 227"/>
                <a:gd name="T1" fmla="*/ 57 h 132"/>
                <a:gd name="T2" fmla="*/ 209 w 227"/>
                <a:gd name="T3" fmla="*/ 57 h 132"/>
                <a:gd name="T4" fmla="*/ 168 w 227"/>
                <a:gd name="T5" fmla="*/ 97 h 132"/>
                <a:gd name="T6" fmla="*/ 175 w 227"/>
                <a:gd name="T7" fmla="*/ 102 h 132"/>
                <a:gd name="T8" fmla="*/ 227 w 227"/>
                <a:gd name="T9" fmla="*/ 52 h 132"/>
                <a:gd name="T10" fmla="*/ 175 w 227"/>
                <a:gd name="T11" fmla="*/ 0 h 132"/>
                <a:gd name="T12" fmla="*/ 168 w 227"/>
                <a:gd name="T13" fmla="*/ 7 h 132"/>
                <a:gd name="T14" fmla="*/ 209 w 227"/>
                <a:gd name="T15" fmla="*/ 47 h 132"/>
                <a:gd name="T16" fmla="*/ 0 w 227"/>
                <a:gd name="T17" fmla="*/ 47 h 132"/>
                <a:gd name="T18" fmla="*/ 0 w 227"/>
                <a:gd name="T19" fmla="*/ 132 h 132"/>
                <a:gd name="T20" fmla="*/ 10 w 227"/>
                <a:gd name="T21" fmla="*/ 132 h 132"/>
                <a:gd name="T22" fmla="*/ 10 w 227"/>
                <a:gd name="T23" fmla="*/ 5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32">
                  <a:moveTo>
                    <a:pt x="10" y="57"/>
                  </a:moveTo>
                  <a:lnTo>
                    <a:pt x="209" y="57"/>
                  </a:lnTo>
                  <a:lnTo>
                    <a:pt x="168" y="97"/>
                  </a:lnTo>
                  <a:lnTo>
                    <a:pt x="175" y="102"/>
                  </a:lnTo>
                  <a:lnTo>
                    <a:pt x="227" y="52"/>
                  </a:lnTo>
                  <a:lnTo>
                    <a:pt x="175" y="0"/>
                  </a:lnTo>
                  <a:lnTo>
                    <a:pt x="168" y="7"/>
                  </a:lnTo>
                  <a:lnTo>
                    <a:pt x="209" y="47"/>
                  </a:lnTo>
                  <a:lnTo>
                    <a:pt x="0" y="47"/>
                  </a:lnTo>
                  <a:lnTo>
                    <a:pt x="0" y="132"/>
                  </a:lnTo>
                  <a:lnTo>
                    <a:pt x="10" y="132"/>
                  </a:lnTo>
                  <a:lnTo>
                    <a:pt x="10" y="57"/>
                  </a:lnTo>
                  <a:close/>
                </a:path>
              </a:pathLst>
            </a:custGeom>
            <a:grpFill/>
            <a:ln w="9525">
              <a:solidFill>
                <a:srgbClr val="6DB33F"/>
              </a:solidFill>
              <a:round/>
            </a:ln>
          </p:spPr>
          <p:txBody>
            <a:bodyPr/>
            <a:lstStyle/>
            <a:p>
              <a:pPr>
                <a:defRPr/>
              </a:pPr>
              <a:endParaRPr lang="zh-CN" altLang="en-US"/>
            </a:p>
          </p:txBody>
        </p:sp>
      </p:grpSp>
      <p:grpSp>
        <p:nvGrpSpPr>
          <p:cNvPr id="65" name="组合 64"/>
          <p:cNvGrpSpPr/>
          <p:nvPr/>
        </p:nvGrpSpPr>
        <p:grpSpPr>
          <a:xfrm>
            <a:off x="9810784" y="2465910"/>
            <a:ext cx="364619" cy="321358"/>
            <a:chOff x="9293225" y="2714625"/>
            <a:chExt cx="374651" cy="330200"/>
          </a:xfrm>
          <a:solidFill>
            <a:srgbClr val="157E9F"/>
          </a:solidFill>
        </p:grpSpPr>
        <p:sp>
          <p:nvSpPr>
            <p:cNvPr id="66" name="Freeform 33"/>
            <p:cNvSpPr/>
            <p:nvPr/>
          </p:nvSpPr>
          <p:spPr bwMode="auto">
            <a:xfrm>
              <a:off x="9293225" y="2774950"/>
              <a:ext cx="374650" cy="269875"/>
            </a:xfrm>
            <a:custGeom>
              <a:avLst/>
              <a:gdLst>
                <a:gd name="T0" fmla="*/ 189 w 236"/>
                <a:gd name="T1" fmla="*/ 92 h 170"/>
                <a:gd name="T2" fmla="*/ 220 w 236"/>
                <a:gd name="T3" fmla="*/ 123 h 170"/>
                <a:gd name="T4" fmla="*/ 163 w 236"/>
                <a:gd name="T5" fmla="*/ 123 h 170"/>
                <a:gd name="T6" fmla="*/ 47 w 236"/>
                <a:gd name="T7" fmla="*/ 0 h 170"/>
                <a:gd name="T8" fmla="*/ 0 w 236"/>
                <a:gd name="T9" fmla="*/ 0 h 170"/>
                <a:gd name="T10" fmla="*/ 0 w 236"/>
                <a:gd name="T11" fmla="*/ 9 h 170"/>
                <a:gd name="T12" fmla="*/ 42 w 236"/>
                <a:gd name="T13" fmla="*/ 9 h 170"/>
                <a:gd name="T14" fmla="*/ 158 w 236"/>
                <a:gd name="T15" fmla="*/ 133 h 170"/>
                <a:gd name="T16" fmla="*/ 220 w 236"/>
                <a:gd name="T17" fmla="*/ 133 h 170"/>
                <a:gd name="T18" fmla="*/ 189 w 236"/>
                <a:gd name="T19" fmla="*/ 163 h 170"/>
                <a:gd name="T20" fmla="*/ 194 w 236"/>
                <a:gd name="T21" fmla="*/ 170 h 170"/>
                <a:gd name="T22" fmla="*/ 236 w 236"/>
                <a:gd name="T23" fmla="*/ 128 h 170"/>
                <a:gd name="T24" fmla="*/ 194 w 236"/>
                <a:gd name="T25" fmla="*/ 85 h 170"/>
                <a:gd name="T26" fmla="*/ 189 w 236"/>
                <a:gd name="T27" fmla="*/ 92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6" h="170">
                  <a:moveTo>
                    <a:pt x="189" y="92"/>
                  </a:moveTo>
                  <a:lnTo>
                    <a:pt x="220" y="123"/>
                  </a:lnTo>
                  <a:lnTo>
                    <a:pt x="163" y="123"/>
                  </a:lnTo>
                  <a:lnTo>
                    <a:pt x="47" y="0"/>
                  </a:lnTo>
                  <a:lnTo>
                    <a:pt x="0" y="0"/>
                  </a:lnTo>
                  <a:lnTo>
                    <a:pt x="0" y="9"/>
                  </a:lnTo>
                  <a:lnTo>
                    <a:pt x="42" y="9"/>
                  </a:lnTo>
                  <a:lnTo>
                    <a:pt x="158" y="133"/>
                  </a:lnTo>
                  <a:lnTo>
                    <a:pt x="220" y="133"/>
                  </a:lnTo>
                  <a:lnTo>
                    <a:pt x="189" y="163"/>
                  </a:lnTo>
                  <a:lnTo>
                    <a:pt x="194" y="170"/>
                  </a:lnTo>
                  <a:lnTo>
                    <a:pt x="236" y="128"/>
                  </a:lnTo>
                  <a:lnTo>
                    <a:pt x="194" y="85"/>
                  </a:lnTo>
                  <a:lnTo>
                    <a:pt x="189" y="92"/>
                  </a:lnTo>
                  <a:close/>
                </a:path>
              </a:pathLst>
            </a:custGeom>
            <a:grpFill/>
            <a:ln w="9525">
              <a:solidFill>
                <a:srgbClr val="6DB33F"/>
              </a:solidFill>
              <a:round/>
            </a:ln>
          </p:spPr>
          <p:txBody>
            <a:bodyPr/>
            <a:lstStyle/>
            <a:p>
              <a:pPr>
                <a:defRPr/>
              </a:pPr>
              <a:endParaRPr lang="zh-CN" altLang="en-US"/>
            </a:p>
          </p:txBody>
        </p:sp>
        <p:sp>
          <p:nvSpPr>
            <p:cNvPr id="67" name="Freeform 34"/>
            <p:cNvSpPr/>
            <p:nvPr/>
          </p:nvSpPr>
          <p:spPr bwMode="auto">
            <a:xfrm>
              <a:off x="9293225" y="2895600"/>
              <a:ext cx="149225" cy="90488"/>
            </a:xfrm>
            <a:custGeom>
              <a:avLst/>
              <a:gdLst>
                <a:gd name="T0" fmla="*/ 42 w 94"/>
                <a:gd name="T1" fmla="*/ 47 h 57"/>
                <a:gd name="T2" fmla="*/ 0 w 94"/>
                <a:gd name="T3" fmla="*/ 47 h 57"/>
                <a:gd name="T4" fmla="*/ 0 w 94"/>
                <a:gd name="T5" fmla="*/ 57 h 57"/>
                <a:gd name="T6" fmla="*/ 47 w 94"/>
                <a:gd name="T7" fmla="*/ 57 h 57"/>
                <a:gd name="T8" fmla="*/ 94 w 94"/>
                <a:gd name="T9" fmla="*/ 7 h 57"/>
                <a:gd name="T10" fmla="*/ 87 w 94"/>
                <a:gd name="T11" fmla="*/ 0 h 57"/>
                <a:gd name="T12" fmla="*/ 42 w 94"/>
                <a:gd name="T13" fmla="*/ 47 h 57"/>
              </a:gdLst>
              <a:ahLst/>
              <a:cxnLst>
                <a:cxn ang="0">
                  <a:pos x="T0" y="T1"/>
                </a:cxn>
                <a:cxn ang="0">
                  <a:pos x="T2" y="T3"/>
                </a:cxn>
                <a:cxn ang="0">
                  <a:pos x="T4" y="T5"/>
                </a:cxn>
                <a:cxn ang="0">
                  <a:pos x="T6" y="T7"/>
                </a:cxn>
                <a:cxn ang="0">
                  <a:pos x="T8" y="T9"/>
                </a:cxn>
                <a:cxn ang="0">
                  <a:pos x="T10" y="T11"/>
                </a:cxn>
                <a:cxn ang="0">
                  <a:pos x="T12" y="T13"/>
                </a:cxn>
              </a:cxnLst>
              <a:rect l="0" t="0" r="r" b="b"/>
              <a:pathLst>
                <a:path w="94" h="57">
                  <a:moveTo>
                    <a:pt x="42" y="47"/>
                  </a:moveTo>
                  <a:lnTo>
                    <a:pt x="0" y="47"/>
                  </a:lnTo>
                  <a:lnTo>
                    <a:pt x="0" y="57"/>
                  </a:lnTo>
                  <a:lnTo>
                    <a:pt x="47" y="57"/>
                  </a:lnTo>
                  <a:lnTo>
                    <a:pt x="94" y="7"/>
                  </a:lnTo>
                  <a:lnTo>
                    <a:pt x="87" y="0"/>
                  </a:lnTo>
                  <a:lnTo>
                    <a:pt x="42" y="47"/>
                  </a:lnTo>
                  <a:close/>
                </a:path>
              </a:pathLst>
            </a:custGeom>
            <a:grpFill/>
            <a:ln w="9525">
              <a:solidFill>
                <a:srgbClr val="6DB33F"/>
              </a:solidFill>
              <a:round/>
            </a:ln>
          </p:spPr>
          <p:txBody>
            <a:bodyPr/>
            <a:lstStyle/>
            <a:p>
              <a:pPr>
                <a:defRPr/>
              </a:pPr>
              <a:endParaRPr lang="zh-CN" altLang="en-US"/>
            </a:p>
          </p:txBody>
        </p:sp>
        <p:sp>
          <p:nvSpPr>
            <p:cNvPr id="68" name="Freeform 35"/>
            <p:cNvSpPr/>
            <p:nvPr/>
          </p:nvSpPr>
          <p:spPr bwMode="auto">
            <a:xfrm>
              <a:off x="9472613" y="2714625"/>
              <a:ext cx="195263" cy="146050"/>
            </a:xfrm>
            <a:custGeom>
              <a:avLst/>
              <a:gdLst>
                <a:gd name="T0" fmla="*/ 50 w 123"/>
                <a:gd name="T1" fmla="*/ 47 h 92"/>
                <a:gd name="T2" fmla="*/ 107 w 123"/>
                <a:gd name="T3" fmla="*/ 47 h 92"/>
                <a:gd name="T4" fmla="*/ 76 w 123"/>
                <a:gd name="T5" fmla="*/ 78 h 92"/>
                <a:gd name="T6" fmla="*/ 81 w 123"/>
                <a:gd name="T7" fmla="*/ 85 h 92"/>
                <a:gd name="T8" fmla="*/ 123 w 123"/>
                <a:gd name="T9" fmla="*/ 43 h 92"/>
                <a:gd name="T10" fmla="*/ 81 w 123"/>
                <a:gd name="T11" fmla="*/ 0 h 92"/>
                <a:gd name="T12" fmla="*/ 76 w 123"/>
                <a:gd name="T13" fmla="*/ 7 h 92"/>
                <a:gd name="T14" fmla="*/ 107 w 123"/>
                <a:gd name="T15" fmla="*/ 38 h 92"/>
                <a:gd name="T16" fmla="*/ 45 w 123"/>
                <a:gd name="T17" fmla="*/ 38 h 92"/>
                <a:gd name="T18" fmla="*/ 0 w 123"/>
                <a:gd name="T19" fmla="*/ 88 h 92"/>
                <a:gd name="T20" fmla="*/ 7 w 123"/>
                <a:gd name="T21" fmla="*/ 92 h 92"/>
                <a:gd name="T22" fmla="*/ 50 w 123"/>
                <a:gd name="T23" fmla="*/ 4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3" h="92">
                  <a:moveTo>
                    <a:pt x="50" y="47"/>
                  </a:moveTo>
                  <a:lnTo>
                    <a:pt x="107" y="47"/>
                  </a:lnTo>
                  <a:lnTo>
                    <a:pt x="76" y="78"/>
                  </a:lnTo>
                  <a:lnTo>
                    <a:pt x="81" y="85"/>
                  </a:lnTo>
                  <a:lnTo>
                    <a:pt x="123" y="43"/>
                  </a:lnTo>
                  <a:lnTo>
                    <a:pt x="81" y="0"/>
                  </a:lnTo>
                  <a:lnTo>
                    <a:pt x="76" y="7"/>
                  </a:lnTo>
                  <a:lnTo>
                    <a:pt x="107" y="38"/>
                  </a:lnTo>
                  <a:lnTo>
                    <a:pt x="45" y="38"/>
                  </a:lnTo>
                  <a:lnTo>
                    <a:pt x="0" y="88"/>
                  </a:lnTo>
                  <a:lnTo>
                    <a:pt x="7" y="92"/>
                  </a:lnTo>
                  <a:lnTo>
                    <a:pt x="50" y="47"/>
                  </a:lnTo>
                  <a:close/>
                </a:path>
              </a:pathLst>
            </a:custGeom>
            <a:grpFill/>
            <a:ln w="9525">
              <a:solidFill>
                <a:srgbClr val="6DB33F"/>
              </a:solidFill>
              <a:round/>
            </a:ln>
          </p:spPr>
          <p:txBody>
            <a:bodyPr/>
            <a:lstStyle/>
            <a:p>
              <a:pPr>
                <a:defRPr/>
              </a:pPr>
              <a:endParaRPr lang="zh-CN" altLang="en-US"/>
            </a:p>
          </p:txBody>
        </p:sp>
      </p:grpSp>
      <p:grpSp>
        <p:nvGrpSpPr>
          <p:cNvPr id="69" name="组合 68"/>
          <p:cNvGrpSpPr/>
          <p:nvPr/>
        </p:nvGrpSpPr>
        <p:grpSpPr>
          <a:xfrm>
            <a:off x="11056046" y="2597235"/>
            <a:ext cx="438778" cy="88065"/>
            <a:chOff x="10572750" y="2849563"/>
            <a:chExt cx="450851" cy="90488"/>
          </a:xfrm>
          <a:solidFill>
            <a:srgbClr val="157E9F"/>
          </a:solidFill>
        </p:grpSpPr>
        <p:sp>
          <p:nvSpPr>
            <p:cNvPr id="71" name="Freeform 36"/>
            <p:cNvSpPr>
              <a:spLocks noEditPoints="1"/>
            </p:cNvSpPr>
            <p:nvPr/>
          </p:nvSpPr>
          <p:spPr bwMode="auto">
            <a:xfrm>
              <a:off x="10572750" y="2849563"/>
              <a:ext cx="90488" cy="90488"/>
            </a:xfrm>
            <a:custGeom>
              <a:avLst/>
              <a:gdLst>
                <a:gd name="T0" fmla="*/ 12 w 24"/>
                <a:gd name="T1" fmla="*/ 0 h 24"/>
                <a:gd name="T2" fmla="*/ 0 w 24"/>
                <a:gd name="T3" fmla="*/ 12 h 24"/>
                <a:gd name="T4" fmla="*/ 12 w 24"/>
                <a:gd name="T5" fmla="*/ 24 h 24"/>
                <a:gd name="T6" fmla="*/ 24 w 24"/>
                <a:gd name="T7" fmla="*/ 12 h 24"/>
                <a:gd name="T8" fmla="*/ 12 w 24"/>
                <a:gd name="T9" fmla="*/ 0 h 24"/>
                <a:gd name="T10" fmla="*/ 12 w 24"/>
                <a:gd name="T11" fmla="*/ 20 h 24"/>
                <a:gd name="T12" fmla="*/ 4 w 24"/>
                <a:gd name="T13" fmla="*/ 12 h 24"/>
                <a:gd name="T14" fmla="*/ 12 w 24"/>
                <a:gd name="T15" fmla="*/ 4 h 24"/>
                <a:gd name="T16" fmla="*/ 20 w 24"/>
                <a:gd name="T17" fmla="*/ 12 h 24"/>
                <a:gd name="T18" fmla="*/ 12 w 24"/>
                <a:gd name="T19"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12" y="0"/>
                  </a:moveTo>
                  <a:cubicBezTo>
                    <a:pt x="5" y="0"/>
                    <a:pt x="0" y="6"/>
                    <a:pt x="0" y="12"/>
                  </a:cubicBezTo>
                  <a:cubicBezTo>
                    <a:pt x="0" y="19"/>
                    <a:pt x="5" y="24"/>
                    <a:pt x="12" y="24"/>
                  </a:cubicBezTo>
                  <a:cubicBezTo>
                    <a:pt x="19" y="24"/>
                    <a:pt x="24" y="19"/>
                    <a:pt x="24" y="12"/>
                  </a:cubicBezTo>
                  <a:cubicBezTo>
                    <a:pt x="24" y="6"/>
                    <a:pt x="19" y="0"/>
                    <a:pt x="12" y="0"/>
                  </a:cubicBezTo>
                  <a:close/>
                  <a:moveTo>
                    <a:pt x="12" y="20"/>
                  </a:moveTo>
                  <a:cubicBezTo>
                    <a:pt x="8" y="20"/>
                    <a:pt x="4" y="17"/>
                    <a:pt x="4" y="12"/>
                  </a:cubicBezTo>
                  <a:cubicBezTo>
                    <a:pt x="4" y="8"/>
                    <a:pt x="8" y="4"/>
                    <a:pt x="12" y="4"/>
                  </a:cubicBezTo>
                  <a:cubicBezTo>
                    <a:pt x="16" y="4"/>
                    <a:pt x="20" y="8"/>
                    <a:pt x="20" y="12"/>
                  </a:cubicBezTo>
                  <a:cubicBezTo>
                    <a:pt x="20" y="17"/>
                    <a:pt x="16" y="20"/>
                    <a:pt x="12" y="20"/>
                  </a:cubicBezTo>
                  <a:close/>
                </a:path>
              </a:pathLst>
            </a:custGeom>
            <a:grpFill/>
            <a:ln w="9525">
              <a:solidFill>
                <a:srgbClr val="6DB33F"/>
              </a:solidFill>
              <a:round/>
            </a:ln>
          </p:spPr>
          <p:txBody>
            <a:bodyPr/>
            <a:lstStyle/>
            <a:p>
              <a:pPr>
                <a:defRPr/>
              </a:pPr>
              <a:endParaRPr lang="zh-CN" altLang="en-US"/>
            </a:p>
          </p:txBody>
        </p:sp>
        <p:sp>
          <p:nvSpPr>
            <p:cNvPr id="75" name="Freeform 37"/>
            <p:cNvSpPr>
              <a:spLocks noEditPoints="1"/>
            </p:cNvSpPr>
            <p:nvPr/>
          </p:nvSpPr>
          <p:spPr bwMode="auto">
            <a:xfrm>
              <a:off x="10933113" y="2849563"/>
              <a:ext cx="90488" cy="90488"/>
            </a:xfrm>
            <a:custGeom>
              <a:avLst/>
              <a:gdLst>
                <a:gd name="T0" fmla="*/ 12 w 24"/>
                <a:gd name="T1" fmla="*/ 0 h 24"/>
                <a:gd name="T2" fmla="*/ 0 w 24"/>
                <a:gd name="T3" fmla="*/ 12 h 24"/>
                <a:gd name="T4" fmla="*/ 12 w 24"/>
                <a:gd name="T5" fmla="*/ 24 h 24"/>
                <a:gd name="T6" fmla="*/ 24 w 24"/>
                <a:gd name="T7" fmla="*/ 12 h 24"/>
                <a:gd name="T8" fmla="*/ 12 w 24"/>
                <a:gd name="T9" fmla="*/ 0 h 24"/>
                <a:gd name="T10" fmla="*/ 12 w 24"/>
                <a:gd name="T11" fmla="*/ 20 h 24"/>
                <a:gd name="T12" fmla="*/ 4 w 24"/>
                <a:gd name="T13" fmla="*/ 12 h 24"/>
                <a:gd name="T14" fmla="*/ 12 w 24"/>
                <a:gd name="T15" fmla="*/ 4 h 24"/>
                <a:gd name="T16" fmla="*/ 20 w 24"/>
                <a:gd name="T17" fmla="*/ 12 h 24"/>
                <a:gd name="T18" fmla="*/ 12 w 24"/>
                <a:gd name="T19"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12" y="0"/>
                  </a:moveTo>
                  <a:cubicBezTo>
                    <a:pt x="5" y="0"/>
                    <a:pt x="0" y="6"/>
                    <a:pt x="0" y="12"/>
                  </a:cubicBezTo>
                  <a:cubicBezTo>
                    <a:pt x="0" y="19"/>
                    <a:pt x="5" y="24"/>
                    <a:pt x="12" y="24"/>
                  </a:cubicBezTo>
                  <a:cubicBezTo>
                    <a:pt x="19" y="24"/>
                    <a:pt x="24" y="19"/>
                    <a:pt x="24" y="12"/>
                  </a:cubicBezTo>
                  <a:cubicBezTo>
                    <a:pt x="24" y="6"/>
                    <a:pt x="19" y="0"/>
                    <a:pt x="12" y="0"/>
                  </a:cubicBezTo>
                  <a:close/>
                  <a:moveTo>
                    <a:pt x="12" y="20"/>
                  </a:moveTo>
                  <a:cubicBezTo>
                    <a:pt x="8" y="20"/>
                    <a:pt x="4" y="17"/>
                    <a:pt x="4" y="12"/>
                  </a:cubicBezTo>
                  <a:cubicBezTo>
                    <a:pt x="4" y="8"/>
                    <a:pt x="8" y="4"/>
                    <a:pt x="12" y="4"/>
                  </a:cubicBezTo>
                  <a:cubicBezTo>
                    <a:pt x="16" y="4"/>
                    <a:pt x="20" y="8"/>
                    <a:pt x="20" y="12"/>
                  </a:cubicBezTo>
                  <a:cubicBezTo>
                    <a:pt x="20" y="17"/>
                    <a:pt x="16" y="20"/>
                    <a:pt x="12" y="20"/>
                  </a:cubicBezTo>
                  <a:close/>
                </a:path>
              </a:pathLst>
            </a:custGeom>
            <a:grpFill/>
            <a:ln w="9525">
              <a:solidFill>
                <a:srgbClr val="6DB33F"/>
              </a:solidFill>
              <a:round/>
            </a:ln>
          </p:spPr>
          <p:txBody>
            <a:bodyPr/>
            <a:lstStyle/>
            <a:p>
              <a:pPr>
                <a:defRPr/>
              </a:pPr>
              <a:endParaRPr lang="zh-CN" altLang="en-US"/>
            </a:p>
          </p:txBody>
        </p:sp>
        <p:sp>
          <p:nvSpPr>
            <p:cNvPr id="76" name="Freeform 38"/>
            <p:cNvSpPr>
              <a:spLocks noEditPoints="1"/>
            </p:cNvSpPr>
            <p:nvPr/>
          </p:nvSpPr>
          <p:spPr bwMode="auto">
            <a:xfrm>
              <a:off x="10753725" y="2849563"/>
              <a:ext cx="88900" cy="90488"/>
            </a:xfrm>
            <a:custGeom>
              <a:avLst/>
              <a:gdLst>
                <a:gd name="T0" fmla="*/ 12 w 24"/>
                <a:gd name="T1" fmla="*/ 0 h 24"/>
                <a:gd name="T2" fmla="*/ 0 w 24"/>
                <a:gd name="T3" fmla="*/ 12 h 24"/>
                <a:gd name="T4" fmla="*/ 12 w 24"/>
                <a:gd name="T5" fmla="*/ 24 h 24"/>
                <a:gd name="T6" fmla="*/ 24 w 24"/>
                <a:gd name="T7" fmla="*/ 12 h 24"/>
                <a:gd name="T8" fmla="*/ 12 w 24"/>
                <a:gd name="T9" fmla="*/ 0 h 24"/>
                <a:gd name="T10" fmla="*/ 12 w 24"/>
                <a:gd name="T11" fmla="*/ 20 h 24"/>
                <a:gd name="T12" fmla="*/ 4 w 24"/>
                <a:gd name="T13" fmla="*/ 12 h 24"/>
                <a:gd name="T14" fmla="*/ 12 w 24"/>
                <a:gd name="T15" fmla="*/ 4 h 24"/>
                <a:gd name="T16" fmla="*/ 20 w 24"/>
                <a:gd name="T17" fmla="*/ 12 h 24"/>
                <a:gd name="T18" fmla="*/ 12 w 24"/>
                <a:gd name="T19"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12" y="0"/>
                  </a:moveTo>
                  <a:cubicBezTo>
                    <a:pt x="5" y="0"/>
                    <a:pt x="0" y="6"/>
                    <a:pt x="0" y="12"/>
                  </a:cubicBezTo>
                  <a:cubicBezTo>
                    <a:pt x="0" y="19"/>
                    <a:pt x="5" y="24"/>
                    <a:pt x="12" y="24"/>
                  </a:cubicBezTo>
                  <a:cubicBezTo>
                    <a:pt x="19" y="24"/>
                    <a:pt x="24" y="19"/>
                    <a:pt x="24" y="12"/>
                  </a:cubicBezTo>
                  <a:cubicBezTo>
                    <a:pt x="24" y="6"/>
                    <a:pt x="19" y="0"/>
                    <a:pt x="12" y="0"/>
                  </a:cubicBezTo>
                  <a:close/>
                  <a:moveTo>
                    <a:pt x="12" y="20"/>
                  </a:moveTo>
                  <a:cubicBezTo>
                    <a:pt x="8" y="20"/>
                    <a:pt x="4" y="17"/>
                    <a:pt x="4" y="12"/>
                  </a:cubicBezTo>
                  <a:cubicBezTo>
                    <a:pt x="4" y="8"/>
                    <a:pt x="8" y="4"/>
                    <a:pt x="12" y="4"/>
                  </a:cubicBezTo>
                  <a:cubicBezTo>
                    <a:pt x="16" y="4"/>
                    <a:pt x="20" y="8"/>
                    <a:pt x="20" y="12"/>
                  </a:cubicBezTo>
                  <a:cubicBezTo>
                    <a:pt x="20" y="17"/>
                    <a:pt x="16" y="20"/>
                    <a:pt x="12" y="20"/>
                  </a:cubicBezTo>
                  <a:close/>
                </a:path>
              </a:pathLst>
            </a:custGeom>
            <a:grpFill/>
            <a:ln w="9525">
              <a:solidFill>
                <a:srgbClr val="6DB33F"/>
              </a:solidFill>
              <a:round/>
            </a:ln>
          </p:spPr>
          <p:txBody>
            <a:bodyPr/>
            <a:lstStyle/>
            <a:p>
              <a:pPr>
                <a:defRPr/>
              </a:pPr>
              <a:endParaRPr lang="zh-CN" altLang="en-US"/>
            </a:p>
          </p:txBody>
        </p:sp>
      </p:grpSp>
      <p:grpSp>
        <p:nvGrpSpPr>
          <p:cNvPr id="77" name="组合 76"/>
          <p:cNvGrpSpPr/>
          <p:nvPr/>
        </p:nvGrpSpPr>
        <p:grpSpPr>
          <a:xfrm>
            <a:off x="1925157" y="3658641"/>
            <a:ext cx="350714" cy="350712"/>
            <a:chOff x="1190625" y="3940175"/>
            <a:chExt cx="360363" cy="360363"/>
          </a:xfrm>
          <a:solidFill>
            <a:srgbClr val="157E9F"/>
          </a:solidFill>
        </p:grpSpPr>
        <p:sp>
          <p:nvSpPr>
            <p:cNvPr id="83" name="Freeform 39"/>
            <p:cNvSpPr>
              <a:spLocks noEditPoints="1"/>
            </p:cNvSpPr>
            <p:nvPr/>
          </p:nvSpPr>
          <p:spPr bwMode="auto">
            <a:xfrm>
              <a:off x="1190625" y="3940175"/>
              <a:ext cx="360363" cy="360363"/>
            </a:xfrm>
            <a:custGeom>
              <a:avLst/>
              <a:gdLst>
                <a:gd name="T0" fmla="*/ 93 w 96"/>
                <a:gd name="T1" fmla="*/ 20 h 96"/>
                <a:gd name="T2" fmla="*/ 80 w 96"/>
                <a:gd name="T3" fmla="*/ 20 h 96"/>
                <a:gd name="T4" fmla="*/ 80 w 96"/>
                <a:gd name="T5" fmla="*/ 9 h 96"/>
                <a:gd name="T6" fmla="*/ 71 w 96"/>
                <a:gd name="T7" fmla="*/ 0 h 96"/>
                <a:gd name="T8" fmla="*/ 9 w 96"/>
                <a:gd name="T9" fmla="*/ 0 h 96"/>
                <a:gd name="T10" fmla="*/ 0 w 96"/>
                <a:gd name="T11" fmla="*/ 9 h 96"/>
                <a:gd name="T12" fmla="*/ 0 w 96"/>
                <a:gd name="T13" fmla="*/ 23 h 96"/>
                <a:gd name="T14" fmla="*/ 0 w 96"/>
                <a:gd name="T15" fmla="*/ 23 h 96"/>
                <a:gd name="T16" fmla="*/ 0 w 96"/>
                <a:gd name="T17" fmla="*/ 93 h 96"/>
                <a:gd name="T18" fmla="*/ 3 w 96"/>
                <a:gd name="T19" fmla="*/ 96 h 96"/>
                <a:gd name="T20" fmla="*/ 93 w 96"/>
                <a:gd name="T21" fmla="*/ 96 h 96"/>
                <a:gd name="T22" fmla="*/ 96 w 96"/>
                <a:gd name="T23" fmla="*/ 93 h 96"/>
                <a:gd name="T24" fmla="*/ 96 w 96"/>
                <a:gd name="T25" fmla="*/ 23 h 96"/>
                <a:gd name="T26" fmla="*/ 93 w 96"/>
                <a:gd name="T27" fmla="*/ 20 h 96"/>
                <a:gd name="T28" fmla="*/ 9 w 96"/>
                <a:gd name="T29" fmla="*/ 4 h 96"/>
                <a:gd name="T30" fmla="*/ 71 w 96"/>
                <a:gd name="T31" fmla="*/ 4 h 96"/>
                <a:gd name="T32" fmla="*/ 76 w 96"/>
                <a:gd name="T33" fmla="*/ 9 h 96"/>
                <a:gd name="T34" fmla="*/ 76 w 96"/>
                <a:gd name="T35" fmla="*/ 20 h 96"/>
                <a:gd name="T36" fmla="*/ 4 w 96"/>
                <a:gd name="T37" fmla="*/ 20 h 96"/>
                <a:gd name="T38" fmla="*/ 4 w 96"/>
                <a:gd name="T39" fmla="*/ 9 h 96"/>
                <a:gd name="T40" fmla="*/ 9 w 96"/>
                <a:gd name="T41" fmla="*/ 4 h 96"/>
                <a:gd name="T42" fmla="*/ 92 w 96"/>
                <a:gd name="T43" fmla="*/ 92 h 96"/>
                <a:gd name="T44" fmla="*/ 4 w 96"/>
                <a:gd name="T45" fmla="*/ 92 h 96"/>
                <a:gd name="T46" fmla="*/ 4 w 96"/>
                <a:gd name="T47" fmla="*/ 24 h 96"/>
                <a:gd name="T48" fmla="*/ 4 w 96"/>
                <a:gd name="T49" fmla="*/ 24 h 96"/>
                <a:gd name="T50" fmla="*/ 76 w 96"/>
                <a:gd name="T51" fmla="*/ 24 h 96"/>
                <a:gd name="T52" fmla="*/ 80 w 96"/>
                <a:gd name="T53" fmla="*/ 24 h 96"/>
                <a:gd name="T54" fmla="*/ 92 w 96"/>
                <a:gd name="T55" fmla="*/ 24 h 96"/>
                <a:gd name="T56" fmla="*/ 92 w 96"/>
                <a:gd name="T57" fmla="*/ 9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6" h="96">
                  <a:moveTo>
                    <a:pt x="93" y="20"/>
                  </a:moveTo>
                  <a:cubicBezTo>
                    <a:pt x="80" y="20"/>
                    <a:pt x="80" y="20"/>
                    <a:pt x="80" y="20"/>
                  </a:cubicBezTo>
                  <a:cubicBezTo>
                    <a:pt x="80" y="9"/>
                    <a:pt x="80" y="9"/>
                    <a:pt x="80" y="9"/>
                  </a:cubicBezTo>
                  <a:cubicBezTo>
                    <a:pt x="80" y="4"/>
                    <a:pt x="76" y="0"/>
                    <a:pt x="71" y="0"/>
                  </a:cubicBezTo>
                  <a:cubicBezTo>
                    <a:pt x="9" y="0"/>
                    <a:pt x="9" y="0"/>
                    <a:pt x="9" y="0"/>
                  </a:cubicBezTo>
                  <a:cubicBezTo>
                    <a:pt x="4" y="0"/>
                    <a:pt x="0" y="4"/>
                    <a:pt x="0" y="9"/>
                  </a:cubicBezTo>
                  <a:cubicBezTo>
                    <a:pt x="0" y="23"/>
                    <a:pt x="0" y="23"/>
                    <a:pt x="0" y="23"/>
                  </a:cubicBezTo>
                  <a:cubicBezTo>
                    <a:pt x="0" y="23"/>
                    <a:pt x="0" y="23"/>
                    <a:pt x="0" y="23"/>
                  </a:cubicBezTo>
                  <a:cubicBezTo>
                    <a:pt x="0" y="93"/>
                    <a:pt x="0" y="93"/>
                    <a:pt x="0" y="93"/>
                  </a:cubicBezTo>
                  <a:cubicBezTo>
                    <a:pt x="0" y="94"/>
                    <a:pt x="2" y="96"/>
                    <a:pt x="3" y="96"/>
                  </a:cubicBezTo>
                  <a:cubicBezTo>
                    <a:pt x="93" y="96"/>
                    <a:pt x="93" y="96"/>
                    <a:pt x="93" y="96"/>
                  </a:cubicBezTo>
                  <a:cubicBezTo>
                    <a:pt x="95" y="96"/>
                    <a:pt x="96" y="94"/>
                    <a:pt x="96" y="93"/>
                  </a:cubicBezTo>
                  <a:cubicBezTo>
                    <a:pt x="96" y="23"/>
                    <a:pt x="96" y="23"/>
                    <a:pt x="96" y="23"/>
                  </a:cubicBezTo>
                  <a:cubicBezTo>
                    <a:pt x="96" y="21"/>
                    <a:pt x="95" y="20"/>
                    <a:pt x="93" y="20"/>
                  </a:cubicBezTo>
                  <a:close/>
                  <a:moveTo>
                    <a:pt x="9" y="4"/>
                  </a:moveTo>
                  <a:cubicBezTo>
                    <a:pt x="71" y="4"/>
                    <a:pt x="71" y="4"/>
                    <a:pt x="71" y="4"/>
                  </a:cubicBezTo>
                  <a:cubicBezTo>
                    <a:pt x="74" y="4"/>
                    <a:pt x="76" y="6"/>
                    <a:pt x="76" y="9"/>
                  </a:cubicBezTo>
                  <a:cubicBezTo>
                    <a:pt x="76" y="20"/>
                    <a:pt x="76" y="20"/>
                    <a:pt x="76" y="20"/>
                  </a:cubicBezTo>
                  <a:cubicBezTo>
                    <a:pt x="4" y="20"/>
                    <a:pt x="4" y="20"/>
                    <a:pt x="4" y="20"/>
                  </a:cubicBezTo>
                  <a:cubicBezTo>
                    <a:pt x="4" y="9"/>
                    <a:pt x="4" y="9"/>
                    <a:pt x="4" y="9"/>
                  </a:cubicBezTo>
                  <a:cubicBezTo>
                    <a:pt x="4" y="6"/>
                    <a:pt x="7" y="4"/>
                    <a:pt x="9" y="4"/>
                  </a:cubicBezTo>
                  <a:close/>
                  <a:moveTo>
                    <a:pt x="92" y="92"/>
                  </a:moveTo>
                  <a:cubicBezTo>
                    <a:pt x="4" y="92"/>
                    <a:pt x="4" y="92"/>
                    <a:pt x="4" y="92"/>
                  </a:cubicBezTo>
                  <a:cubicBezTo>
                    <a:pt x="4" y="24"/>
                    <a:pt x="4" y="24"/>
                    <a:pt x="4" y="24"/>
                  </a:cubicBezTo>
                  <a:cubicBezTo>
                    <a:pt x="4" y="24"/>
                    <a:pt x="4" y="24"/>
                    <a:pt x="4" y="24"/>
                  </a:cubicBezTo>
                  <a:cubicBezTo>
                    <a:pt x="76" y="24"/>
                    <a:pt x="76" y="24"/>
                    <a:pt x="76" y="24"/>
                  </a:cubicBezTo>
                  <a:cubicBezTo>
                    <a:pt x="80" y="24"/>
                    <a:pt x="80" y="24"/>
                    <a:pt x="80" y="24"/>
                  </a:cubicBezTo>
                  <a:cubicBezTo>
                    <a:pt x="92" y="24"/>
                    <a:pt x="92" y="24"/>
                    <a:pt x="92" y="24"/>
                  </a:cubicBezTo>
                  <a:lnTo>
                    <a:pt x="92" y="92"/>
                  </a:lnTo>
                  <a:close/>
                </a:path>
              </a:pathLst>
            </a:custGeom>
            <a:grpFill/>
            <a:ln w="9525">
              <a:solidFill>
                <a:srgbClr val="6DB33F"/>
              </a:solidFill>
              <a:round/>
            </a:ln>
          </p:spPr>
          <p:txBody>
            <a:bodyPr/>
            <a:lstStyle/>
            <a:p>
              <a:pPr>
                <a:defRPr/>
              </a:pPr>
              <a:endParaRPr lang="zh-CN" altLang="en-US"/>
            </a:p>
          </p:txBody>
        </p:sp>
        <p:sp>
          <p:nvSpPr>
            <p:cNvPr id="84" name="Freeform 40"/>
            <p:cNvSpPr>
              <a:spLocks noEditPoints="1"/>
            </p:cNvSpPr>
            <p:nvPr/>
          </p:nvSpPr>
          <p:spPr bwMode="auto">
            <a:xfrm>
              <a:off x="1431925" y="4121150"/>
              <a:ext cx="74613" cy="74613"/>
            </a:xfrm>
            <a:custGeom>
              <a:avLst/>
              <a:gdLst>
                <a:gd name="T0" fmla="*/ 0 w 20"/>
                <a:gd name="T1" fmla="*/ 10 h 20"/>
                <a:gd name="T2" fmla="*/ 10 w 20"/>
                <a:gd name="T3" fmla="*/ 20 h 20"/>
                <a:gd name="T4" fmla="*/ 20 w 20"/>
                <a:gd name="T5" fmla="*/ 10 h 20"/>
                <a:gd name="T6" fmla="*/ 10 w 20"/>
                <a:gd name="T7" fmla="*/ 0 h 20"/>
                <a:gd name="T8" fmla="*/ 0 w 20"/>
                <a:gd name="T9" fmla="*/ 10 h 20"/>
                <a:gd name="T10" fmla="*/ 16 w 20"/>
                <a:gd name="T11" fmla="*/ 10 h 20"/>
                <a:gd name="T12" fmla="*/ 10 w 20"/>
                <a:gd name="T13" fmla="*/ 16 h 20"/>
                <a:gd name="T14" fmla="*/ 4 w 20"/>
                <a:gd name="T15" fmla="*/ 10 h 20"/>
                <a:gd name="T16" fmla="*/ 10 w 20"/>
                <a:gd name="T17" fmla="*/ 4 h 20"/>
                <a:gd name="T18" fmla="*/ 16 w 20"/>
                <a:gd name="T19"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0" y="10"/>
                  </a:moveTo>
                  <a:cubicBezTo>
                    <a:pt x="0" y="15"/>
                    <a:pt x="5" y="20"/>
                    <a:pt x="10" y="20"/>
                  </a:cubicBezTo>
                  <a:cubicBezTo>
                    <a:pt x="16" y="20"/>
                    <a:pt x="20" y="15"/>
                    <a:pt x="20" y="10"/>
                  </a:cubicBezTo>
                  <a:cubicBezTo>
                    <a:pt x="20" y="4"/>
                    <a:pt x="16" y="0"/>
                    <a:pt x="10" y="0"/>
                  </a:cubicBezTo>
                  <a:cubicBezTo>
                    <a:pt x="5" y="0"/>
                    <a:pt x="0" y="4"/>
                    <a:pt x="0" y="10"/>
                  </a:cubicBezTo>
                  <a:close/>
                  <a:moveTo>
                    <a:pt x="16" y="10"/>
                  </a:moveTo>
                  <a:cubicBezTo>
                    <a:pt x="16" y="13"/>
                    <a:pt x="14" y="16"/>
                    <a:pt x="10" y="16"/>
                  </a:cubicBezTo>
                  <a:cubicBezTo>
                    <a:pt x="7" y="16"/>
                    <a:pt x="4" y="13"/>
                    <a:pt x="4" y="10"/>
                  </a:cubicBezTo>
                  <a:cubicBezTo>
                    <a:pt x="4" y="6"/>
                    <a:pt x="7" y="4"/>
                    <a:pt x="10" y="4"/>
                  </a:cubicBezTo>
                  <a:cubicBezTo>
                    <a:pt x="14" y="4"/>
                    <a:pt x="16" y="6"/>
                    <a:pt x="16" y="10"/>
                  </a:cubicBezTo>
                  <a:close/>
                </a:path>
              </a:pathLst>
            </a:custGeom>
            <a:grpFill/>
            <a:ln w="9525">
              <a:solidFill>
                <a:srgbClr val="6DB33F"/>
              </a:solidFill>
              <a:round/>
            </a:ln>
          </p:spPr>
          <p:txBody>
            <a:bodyPr/>
            <a:lstStyle/>
            <a:p>
              <a:pPr>
                <a:defRPr/>
              </a:pPr>
              <a:endParaRPr lang="zh-CN" altLang="en-US"/>
            </a:p>
          </p:txBody>
        </p:sp>
      </p:grpSp>
      <p:grpSp>
        <p:nvGrpSpPr>
          <p:cNvPr id="85" name="组合 84"/>
          <p:cNvGrpSpPr/>
          <p:nvPr/>
        </p:nvGrpSpPr>
        <p:grpSpPr>
          <a:xfrm>
            <a:off x="3222948" y="3731257"/>
            <a:ext cx="393972" cy="264194"/>
            <a:chOff x="2524125" y="4014788"/>
            <a:chExt cx="404813" cy="271463"/>
          </a:xfrm>
          <a:solidFill>
            <a:srgbClr val="157E9F"/>
          </a:solidFill>
        </p:grpSpPr>
        <p:sp>
          <p:nvSpPr>
            <p:cNvPr id="86" name="Freeform 41"/>
            <p:cNvSpPr>
              <a:spLocks noEditPoints="1"/>
            </p:cNvSpPr>
            <p:nvPr/>
          </p:nvSpPr>
          <p:spPr bwMode="auto">
            <a:xfrm>
              <a:off x="2524125" y="4014788"/>
              <a:ext cx="404813" cy="271463"/>
            </a:xfrm>
            <a:custGeom>
              <a:avLst/>
              <a:gdLst>
                <a:gd name="T0" fmla="*/ 102 w 108"/>
                <a:gd name="T1" fmla="*/ 0 h 72"/>
                <a:gd name="T2" fmla="*/ 6 w 108"/>
                <a:gd name="T3" fmla="*/ 0 h 72"/>
                <a:gd name="T4" fmla="*/ 0 w 108"/>
                <a:gd name="T5" fmla="*/ 6 h 72"/>
                <a:gd name="T6" fmla="*/ 0 w 108"/>
                <a:gd name="T7" fmla="*/ 12 h 72"/>
                <a:gd name="T8" fmla="*/ 0 w 108"/>
                <a:gd name="T9" fmla="*/ 28 h 72"/>
                <a:gd name="T10" fmla="*/ 0 w 108"/>
                <a:gd name="T11" fmla="*/ 66 h 72"/>
                <a:gd name="T12" fmla="*/ 6 w 108"/>
                <a:gd name="T13" fmla="*/ 72 h 72"/>
                <a:gd name="T14" fmla="*/ 102 w 108"/>
                <a:gd name="T15" fmla="*/ 72 h 72"/>
                <a:gd name="T16" fmla="*/ 108 w 108"/>
                <a:gd name="T17" fmla="*/ 66 h 72"/>
                <a:gd name="T18" fmla="*/ 108 w 108"/>
                <a:gd name="T19" fmla="*/ 28 h 72"/>
                <a:gd name="T20" fmla="*/ 108 w 108"/>
                <a:gd name="T21" fmla="*/ 12 h 72"/>
                <a:gd name="T22" fmla="*/ 108 w 108"/>
                <a:gd name="T23" fmla="*/ 6 h 72"/>
                <a:gd name="T24" fmla="*/ 102 w 108"/>
                <a:gd name="T25" fmla="*/ 0 h 72"/>
                <a:gd name="T26" fmla="*/ 4 w 108"/>
                <a:gd name="T27" fmla="*/ 16 h 72"/>
                <a:gd name="T28" fmla="*/ 104 w 108"/>
                <a:gd name="T29" fmla="*/ 16 h 72"/>
                <a:gd name="T30" fmla="*/ 104 w 108"/>
                <a:gd name="T31" fmla="*/ 24 h 72"/>
                <a:gd name="T32" fmla="*/ 4 w 108"/>
                <a:gd name="T33" fmla="*/ 24 h 72"/>
                <a:gd name="T34" fmla="*/ 4 w 108"/>
                <a:gd name="T35" fmla="*/ 16 h 72"/>
                <a:gd name="T36" fmla="*/ 104 w 108"/>
                <a:gd name="T37" fmla="*/ 66 h 72"/>
                <a:gd name="T38" fmla="*/ 102 w 108"/>
                <a:gd name="T39" fmla="*/ 68 h 72"/>
                <a:gd name="T40" fmla="*/ 6 w 108"/>
                <a:gd name="T41" fmla="*/ 68 h 72"/>
                <a:gd name="T42" fmla="*/ 4 w 108"/>
                <a:gd name="T43" fmla="*/ 66 h 72"/>
                <a:gd name="T44" fmla="*/ 4 w 108"/>
                <a:gd name="T45" fmla="*/ 28 h 72"/>
                <a:gd name="T46" fmla="*/ 104 w 108"/>
                <a:gd name="T47" fmla="*/ 28 h 72"/>
                <a:gd name="T48" fmla="*/ 104 w 108"/>
                <a:gd name="T49" fmla="*/ 66 h 72"/>
                <a:gd name="T50" fmla="*/ 4 w 108"/>
                <a:gd name="T51" fmla="*/ 12 h 72"/>
                <a:gd name="T52" fmla="*/ 4 w 108"/>
                <a:gd name="T53" fmla="*/ 6 h 72"/>
                <a:gd name="T54" fmla="*/ 6 w 108"/>
                <a:gd name="T55" fmla="*/ 4 h 72"/>
                <a:gd name="T56" fmla="*/ 102 w 108"/>
                <a:gd name="T57" fmla="*/ 4 h 72"/>
                <a:gd name="T58" fmla="*/ 104 w 108"/>
                <a:gd name="T59" fmla="*/ 6 h 72"/>
                <a:gd name="T60" fmla="*/ 104 w 108"/>
                <a:gd name="T61" fmla="*/ 12 h 72"/>
                <a:gd name="T62" fmla="*/ 4 w 108"/>
                <a:gd name="T63"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8" h="72">
                  <a:moveTo>
                    <a:pt x="102" y="0"/>
                  </a:moveTo>
                  <a:cubicBezTo>
                    <a:pt x="6" y="0"/>
                    <a:pt x="6" y="0"/>
                    <a:pt x="6" y="0"/>
                  </a:cubicBezTo>
                  <a:cubicBezTo>
                    <a:pt x="3" y="0"/>
                    <a:pt x="0" y="2"/>
                    <a:pt x="0" y="6"/>
                  </a:cubicBezTo>
                  <a:cubicBezTo>
                    <a:pt x="0" y="12"/>
                    <a:pt x="0" y="12"/>
                    <a:pt x="0" y="12"/>
                  </a:cubicBezTo>
                  <a:cubicBezTo>
                    <a:pt x="0" y="28"/>
                    <a:pt x="0" y="28"/>
                    <a:pt x="0" y="28"/>
                  </a:cubicBezTo>
                  <a:cubicBezTo>
                    <a:pt x="0" y="66"/>
                    <a:pt x="0" y="66"/>
                    <a:pt x="0" y="66"/>
                  </a:cubicBezTo>
                  <a:cubicBezTo>
                    <a:pt x="0" y="69"/>
                    <a:pt x="3" y="72"/>
                    <a:pt x="6" y="72"/>
                  </a:cubicBezTo>
                  <a:cubicBezTo>
                    <a:pt x="102" y="72"/>
                    <a:pt x="102" y="72"/>
                    <a:pt x="102" y="72"/>
                  </a:cubicBezTo>
                  <a:cubicBezTo>
                    <a:pt x="106" y="72"/>
                    <a:pt x="108" y="69"/>
                    <a:pt x="108" y="66"/>
                  </a:cubicBezTo>
                  <a:cubicBezTo>
                    <a:pt x="108" y="28"/>
                    <a:pt x="108" y="28"/>
                    <a:pt x="108" y="28"/>
                  </a:cubicBezTo>
                  <a:cubicBezTo>
                    <a:pt x="108" y="12"/>
                    <a:pt x="108" y="12"/>
                    <a:pt x="108" y="12"/>
                  </a:cubicBezTo>
                  <a:cubicBezTo>
                    <a:pt x="108" y="6"/>
                    <a:pt x="108" y="6"/>
                    <a:pt x="108" y="6"/>
                  </a:cubicBezTo>
                  <a:cubicBezTo>
                    <a:pt x="108" y="2"/>
                    <a:pt x="106" y="0"/>
                    <a:pt x="102" y="0"/>
                  </a:cubicBezTo>
                  <a:close/>
                  <a:moveTo>
                    <a:pt x="4" y="16"/>
                  </a:moveTo>
                  <a:cubicBezTo>
                    <a:pt x="104" y="16"/>
                    <a:pt x="104" y="16"/>
                    <a:pt x="104" y="16"/>
                  </a:cubicBezTo>
                  <a:cubicBezTo>
                    <a:pt x="104" y="24"/>
                    <a:pt x="104" y="24"/>
                    <a:pt x="104" y="24"/>
                  </a:cubicBezTo>
                  <a:cubicBezTo>
                    <a:pt x="4" y="24"/>
                    <a:pt x="4" y="24"/>
                    <a:pt x="4" y="24"/>
                  </a:cubicBezTo>
                  <a:lnTo>
                    <a:pt x="4" y="16"/>
                  </a:lnTo>
                  <a:close/>
                  <a:moveTo>
                    <a:pt x="104" y="66"/>
                  </a:moveTo>
                  <a:cubicBezTo>
                    <a:pt x="104" y="67"/>
                    <a:pt x="103" y="68"/>
                    <a:pt x="102" y="68"/>
                  </a:cubicBezTo>
                  <a:cubicBezTo>
                    <a:pt x="6" y="68"/>
                    <a:pt x="6" y="68"/>
                    <a:pt x="6" y="68"/>
                  </a:cubicBezTo>
                  <a:cubicBezTo>
                    <a:pt x="5" y="68"/>
                    <a:pt x="4" y="67"/>
                    <a:pt x="4" y="66"/>
                  </a:cubicBezTo>
                  <a:cubicBezTo>
                    <a:pt x="4" y="28"/>
                    <a:pt x="4" y="28"/>
                    <a:pt x="4" y="28"/>
                  </a:cubicBezTo>
                  <a:cubicBezTo>
                    <a:pt x="104" y="28"/>
                    <a:pt x="104" y="28"/>
                    <a:pt x="104" y="28"/>
                  </a:cubicBezTo>
                  <a:lnTo>
                    <a:pt x="104" y="66"/>
                  </a:lnTo>
                  <a:close/>
                  <a:moveTo>
                    <a:pt x="4" y="12"/>
                  </a:moveTo>
                  <a:cubicBezTo>
                    <a:pt x="4" y="6"/>
                    <a:pt x="4" y="6"/>
                    <a:pt x="4" y="6"/>
                  </a:cubicBezTo>
                  <a:cubicBezTo>
                    <a:pt x="4" y="5"/>
                    <a:pt x="5" y="4"/>
                    <a:pt x="6" y="4"/>
                  </a:cubicBezTo>
                  <a:cubicBezTo>
                    <a:pt x="102" y="4"/>
                    <a:pt x="102" y="4"/>
                    <a:pt x="102" y="4"/>
                  </a:cubicBezTo>
                  <a:cubicBezTo>
                    <a:pt x="103" y="4"/>
                    <a:pt x="104" y="5"/>
                    <a:pt x="104" y="6"/>
                  </a:cubicBezTo>
                  <a:cubicBezTo>
                    <a:pt x="104" y="12"/>
                    <a:pt x="104" y="12"/>
                    <a:pt x="104" y="12"/>
                  </a:cubicBezTo>
                  <a:lnTo>
                    <a:pt x="4" y="12"/>
                  </a:lnTo>
                  <a:close/>
                </a:path>
              </a:pathLst>
            </a:custGeom>
            <a:grpFill/>
            <a:ln w="9525">
              <a:solidFill>
                <a:srgbClr val="6DB33F"/>
              </a:solidFill>
              <a:round/>
            </a:ln>
          </p:spPr>
          <p:txBody>
            <a:bodyPr/>
            <a:lstStyle/>
            <a:p>
              <a:pPr>
                <a:defRPr/>
              </a:pPr>
              <a:endParaRPr lang="zh-CN" altLang="en-US"/>
            </a:p>
          </p:txBody>
        </p:sp>
        <p:sp>
          <p:nvSpPr>
            <p:cNvPr id="87" name="Rectangle 42"/>
            <p:cNvSpPr>
              <a:spLocks noChangeArrowheads="1"/>
            </p:cNvSpPr>
            <p:nvPr/>
          </p:nvSpPr>
          <p:spPr bwMode="auto">
            <a:xfrm>
              <a:off x="2568575" y="4225925"/>
              <a:ext cx="150813" cy="15875"/>
            </a:xfrm>
            <a:prstGeom prst="rect">
              <a:avLst/>
            </a:prstGeom>
            <a:grpFill/>
            <a:ln w="9525">
              <a:solidFill>
                <a:srgbClr val="6DB33F"/>
              </a:solidFill>
              <a:miter lim="800000"/>
            </a:ln>
          </p:spPr>
          <p:txBody>
            <a:bodyPr/>
            <a:lstStyle/>
            <a:p>
              <a:pPr>
                <a:defRPr/>
              </a:pPr>
              <a:endParaRPr lang="zh-CN" altLang="en-US"/>
            </a:p>
          </p:txBody>
        </p:sp>
        <p:sp>
          <p:nvSpPr>
            <p:cNvPr id="88" name="Rectangle 43"/>
            <p:cNvSpPr>
              <a:spLocks noChangeArrowheads="1"/>
            </p:cNvSpPr>
            <p:nvPr/>
          </p:nvSpPr>
          <p:spPr bwMode="auto">
            <a:xfrm>
              <a:off x="2568575" y="4181475"/>
              <a:ext cx="90488" cy="14288"/>
            </a:xfrm>
            <a:prstGeom prst="rect">
              <a:avLst/>
            </a:prstGeom>
            <a:grpFill/>
            <a:ln w="9525">
              <a:solidFill>
                <a:srgbClr val="6DB33F"/>
              </a:solidFill>
              <a:miter lim="800000"/>
            </a:ln>
          </p:spPr>
          <p:txBody>
            <a:bodyPr/>
            <a:lstStyle/>
            <a:p>
              <a:pPr>
                <a:defRPr/>
              </a:pPr>
              <a:endParaRPr lang="zh-CN" altLang="en-US"/>
            </a:p>
          </p:txBody>
        </p:sp>
        <p:sp>
          <p:nvSpPr>
            <p:cNvPr id="89" name="Freeform 44"/>
            <p:cNvSpPr/>
            <p:nvPr/>
          </p:nvSpPr>
          <p:spPr bwMode="auto">
            <a:xfrm>
              <a:off x="2824163" y="4211638"/>
              <a:ext cx="60325" cy="30163"/>
            </a:xfrm>
            <a:custGeom>
              <a:avLst/>
              <a:gdLst>
                <a:gd name="T0" fmla="*/ 4 w 16"/>
                <a:gd name="T1" fmla="*/ 8 h 8"/>
                <a:gd name="T2" fmla="*/ 12 w 16"/>
                <a:gd name="T3" fmla="*/ 8 h 8"/>
                <a:gd name="T4" fmla="*/ 16 w 16"/>
                <a:gd name="T5" fmla="*/ 4 h 8"/>
                <a:gd name="T6" fmla="*/ 16 w 16"/>
                <a:gd name="T7" fmla="*/ 4 h 8"/>
                <a:gd name="T8" fmla="*/ 12 w 16"/>
                <a:gd name="T9" fmla="*/ 0 h 8"/>
                <a:gd name="T10" fmla="*/ 4 w 16"/>
                <a:gd name="T11" fmla="*/ 0 h 8"/>
                <a:gd name="T12" fmla="*/ 0 w 16"/>
                <a:gd name="T13" fmla="*/ 4 h 8"/>
                <a:gd name="T14" fmla="*/ 0 w 16"/>
                <a:gd name="T15" fmla="*/ 4 h 8"/>
                <a:gd name="T16" fmla="*/ 4 w 16"/>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8">
                  <a:moveTo>
                    <a:pt x="4" y="8"/>
                  </a:moveTo>
                  <a:cubicBezTo>
                    <a:pt x="12" y="8"/>
                    <a:pt x="12" y="8"/>
                    <a:pt x="12" y="8"/>
                  </a:cubicBezTo>
                  <a:cubicBezTo>
                    <a:pt x="15" y="8"/>
                    <a:pt x="16" y="6"/>
                    <a:pt x="16" y="4"/>
                  </a:cubicBezTo>
                  <a:cubicBezTo>
                    <a:pt x="16" y="4"/>
                    <a:pt x="16" y="4"/>
                    <a:pt x="16" y="4"/>
                  </a:cubicBezTo>
                  <a:cubicBezTo>
                    <a:pt x="16" y="1"/>
                    <a:pt x="15" y="0"/>
                    <a:pt x="12" y="0"/>
                  </a:cubicBezTo>
                  <a:cubicBezTo>
                    <a:pt x="4" y="0"/>
                    <a:pt x="4" y="0"/>
                    <a:pt x="4" y="0"/>
                  </a:cubicBezTo>
                  <a:cubicBezTo>
                    <a:pt x="2" y="0"/>
                    <a:pt x="0" y="1"/>
                    <a:pt x="0" y="4"/>
                  </a:cubicBezTo>
                  <a:cubicBezTo>
                    <a:pt x="0" y="4"/>
                    <a:pt x="0" y="4"/>
                    <a:pt x="0" y="4"/>
                  </a:cubicBezTo>
                  <a:cubicBezTo>
                    <a:pt x="0" y="6"/>
                    <a:pt x="2" y="8"/>
                    <a:pt x="4" y="8"/>
                  </a:cubicBezTo>
                  <a:close/>
                </a:path>
              </a:pathLst>
            </a:custGeom>
            <a:grpFill/>
            <a:ln w="9525">
              <a:solidFill>
                <a:srgbClr val="6DB33F"/>
              </a:solidFill>
              <a:round/>
            </a:ln>
          </p:spPr>
          <p:txBody>
            <a:bodyPr/>
            <a:lstStyle/>
            <a:p>
              <a:pPr>
                <a:defRPr/>
              </a:pPr>
              <a:endParaRPr lang="zh-CN" altLang="en-US"/>
            </a:p>
          </p:txBody>
        </p:sp>
      </p:grpSp>
      <p:sp>
        <p:nvSpPr>
          <p:cNvPr id="90" name="Freeform 45"/>
          <p:cNvSpPr>
            <a:spLocks noEditPoints="1"/>
          </p:cNvSpPr>
          <p:nvPr/>
        </p:nvSpPr>
        <p:spPr bwMode="auto">
          <a:xfrm>
            <a:off x="4524359" y="3675079"/>
            <a:ext cx="396627" cy="379837"/>
          </a:xfrm>
          <a:custGeom>
            <a:avLst/>
            <a:gdLst>
              <a:gd name="T0" fmla="*/ 300368 w 109"/>
              <a:gd name="T1" fmla="*/ 77407 h 104"/>
              <a:gd name="T2" fmla="*/ 68892 w 109"/>
              <a:gd name="T3" fmla="*/ 77407 h 104"/>
              <a:gd name="T4" fmla="*/ 49602 w 109"/>
              <a:gd name="T5" fmla="*/ 0 h 104"/>
              <a:gd name="T6" fmla="*/ 0 w 109"/>
              <a:gd name="T7" fmla="*/ 0 h 104"/>
              <a:gd name="T8" fmla="*/ 0 w 109"/>
              <a:gd name="T9" fmla="*/ 11058 h 104"/>
              <a:gd name="T10" fmla="*/ 41335 w 109"/>
              <a:gd name="T11" fmla="*/ 11058 h 104"/>
              <a:gd name="T12" fmla="*/ 96448 w 109"/>
              <a:gd name="T13" fmla="*/ 232220 h 104"/>
              <a:gd name="T14" fmla="*/ 77159 w 109"/>
              <a:gd name="T15" fmla="*/ 259866 h 104"/>
              <a:gd name="T16" fmla="*/ 104715 w 109"/>
              <a:gd name="T17" fmla="*/ 287511 h 104"/>
              <a:gd name="T18" fmla="*/ 132272 w 109"/>
              <a:gd name="T19" fmla="*/ 259866 h 104"/>
              <a:gd name="T20" fmla="*/ 126761 w 109"/>
              <a:gd name="T21" fmla="*/ 243279 h 104"/>
              <a:gd name="T22" fmla="*/ 203920 w 109"/>
              <a:gd name="T23" fmla="*/ 243279 h 104"/>
              <a:gd name="T24" fmla="*/ 198408 w 109"/>
              <a:gd name="T25" fmla="*/ 259866 h 104"/>
              <a:gd name="T26" fmla="*/ 225965 w 109"/>
              <a:gd name="T27" fmla="*/ 287511 h 104"/>
              <a:gd name="T28" fmla="*/ 253522 w 109"/>
              <a:gd name="T29" fmla="*/ 259866 h 104"/>
              <a:gd name="T30" fmla="*/ 225965 w 109"/>
              <a:gd name="T31" fmla="*/ 232220 h 104"/>
              <a:gd name="T32" fmla="*/ 107471 w 109"/>
              <a:gd name="T33" fmla="*/ 232220 h 104"/>
              <a:gd name="T34" fmla="*/ 101960 w 109"/>
              <a:gd name="T35" fmla="*/ 210104 h 104"/>
              <a:gd name="T36" fmla="*/ 256277 w 109"/>
              <a:gd name="T37" fmla="*/ 210104 h 104"/>
              <a:gd name="T38" fmla="*/ 300368 w 109"/>
              <a:gd name="T39" fmla="*/ 77407 h 104"/>
              <a:gd name="T40" fmla="*/ 121249 w 109"/>
              <a:gd name="T41" fmla="*/ 259866 h 104"/>
              <a:gd name="T42" fmla="*/ 104715 w 109"/>
              <a:gd name="T43" fmla="*/ 276453 h 104"/>
              <a:gd name="T44" fmla="*/ 88181 w 109"/>
              <a:gd name="T45" fmla="*/ 259866 h 104"/>
              <a:gd name="T46" fmla="*/ 104715 w 109"/>
              <a:gd name="T47" fmla="*/ 243279 h 104"/>
              <a:gd name="T48" fmla="*/ 121249 w 109"/>
              <a:gd name="T49" fmla="*/ 259866 h 104"/>
              <a:gd name="T50" fmla="*/ 242499 w 109"/>
              <a:gd name="T51" fmla="*/ 259866 h 104"/>
              <a:gd name="T52" fmla="*/ 225965 w 109"/>
              <a:gd name="T53" fmla="*/ 276453 h 104"/>
              <a:gd name="T54" fmla="*/ 209431 w 109"/>
              <a:gd name="T55" fmla="*/ 259866 h 104"/>
              <a:gd name="T56" fmla="*/ 225965 w 109"/>
              <a:gd name="T57" fmla="*/ 243279 h 104"/>
              <a:gd name="T58" fmla="*/ 242499 w 109"/>
              <a:gd name="T59" fmla="*/ 259866 h 104"/>
              <a:gd name="T60" fmla="*/ 99204 w 109"/>
              <a:gd name="T61" fmla="*/ 199046 h 104"/>
              <a:gd name="T62" fmla="*/ 71647 w 109"/>
              <a:gd name="T63" fmla="*/ 88465 h 104"/>
              <a:gd name="T64" fmla="*/ 286590 w 109"/>
              <a:gd name="T65" fmla="*/ 88465 h 104"/>
              <a:gd name="T66" fmla="*/ 248010 w 109"/>
              <a:gd name="T67" fmla="*/ 199046 h 104"/>
              <a:gd name="T68" fmla="*/ 99204 w 109"/>
              <a:gd name="T69" fmla="*/ 199046 h 10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9" h="104">
                <a:moveTo>
                  <a:pt x="109" y="28"/>
                </a:moveTo>
                <a:cubicBezTo>
                  <a:pt x="25" y="28"/>
                  <a:pt x="25" y="28"/>
                  <a:pt x="25" y="28"/>
                </a:cubicBezTo>
                <a:cubicBezTo>
                  <a:pt x="18" y="0"/>
                  <a:pt x="18" y="0"/>
                  <a:pt x="18" y="0"/>
                </a:cubicBezTo>
                <a:cubicBezTo>
                  <a:pt x="0" y="0"/>
                  <a:pt x="0" y="0"/>
                  <a:pt x="0" y="0"/>
                </a:cubicBezTo>
                <a:cubicBezTo>
                  <a:pt x="0" y="4"/>
                  <a:pt x="0" y="4"/>
                  <a:pt x="0" y="4"/>
                </a:cubicBezTo>
                <a:cubicBezTo>
                  <a:pt x="15" y="4"/>
                  <a:pt x="15" y="4"/>
                  <a:pt x="15" y="4"/>
                </a:cubicBezTo>
                <a:cubicBezTo>
                  <a:pt x="35" y="84"/>
                  <a:pt x="35" y="84"/>
                  <a:pt x="35" y="84"/>
                </a:cubicBezTo>
                <a:cubicBezTo>
                  <a:pt x="31" y="85"/>
                  <a:pt x="28" y="89"/>
                  <a:pt x="28" y="94"/>
                </a:cubicBezTo>
                <a:cubicBezTo>
                  <a:pt x="28" y="99"/>
                  <a:pt x="32" y="104"/>
                  <a:pt x="38" y="104"/>
                </a:cubicBezTo>
                <a:cubicBezTo>
                  <a:pt x="43" y="104"/>
                  <a:pt x="48" y="99"/>
                  <a:pt x="48" y="94"/>
                </a:cubicBezTo>
                <a:cubicBezTo>
                  <a:pt x="48" y="91"/>
                  <a:pt x="47" y="89"/>
                  <a:pt x="46" y="88"/>
                </a:cubicBezTo>
                <a:cubicBezTo>
                  <a:pt x="74" y="88"/>
                  <a:pt x="74" y="88"/>
                  <a:pt x="74" y="88"/>
                </a:cubicBezTo>
                <a:cubicBezTo>
                  <a:pt x="72" y="89"/>
                  <a:pt x="72" y="91"/>
                  <a:pt x="72" y="94"/>
                </a:cubicBezTo>
                <a:cubicBezTo>
                  <a:pt x="72" y="99"/>
                  <a:pt x="76" y="104"/>
                  <a:pt x="82" y="104"/>
                </a:cubicBezTo>
                <a:cubicBezTo>
                  <a:pt x="87" y="104"/>
                  <a:pt x="92" y="99"/>
                  <a:pt x="92" y="94"/>
                </a:cubicBezTo>
                <a:cubicBezTo>
                  <a:pt x="92" y="88"/>
                  <a:pt x="87" y="84"/>
                  <a:pt x="82" y="84"/>
                </a:cubicBezTo>
                <a:cubicBezTo>
                  <a:pt x="39" y="84"/>
                  <a:pt x="39" y="84"/>
                  <a:pt x="39" y="84"/>
                </a:cubicBezTo>
                <a:cubicBezTo>
                  <a:pt x="37" y="76"/>
                  <a:pt x="37" y="76"/>
                  <a:pt x="37" y="76"/>
                </a:cubicBezTo>
                <a:cubicBezTo>
                  <a:pt x="93" y="76"/>
                  <a:pt x="93" y="76"/>
                  <a:pt x="93" y="76"/>
                </a:cubicBezTo>
                <a:lnTo>
                  <a:pt x="109" y="28"/>
                </a:lnTo>
                <a:close/>
                <a:moveTo>
                  <a:pt x="44" y="94"/>
                </a:moveTo>
                <a:cubicBezTo>
                  <a:pt x="44" y="97"/>
                  <a:pt x="41" y="100"/>
                  <a:pt x="38" y="100"/>
                </a:cubicBezTo>
                <a:cubicBezTo>
                  <a:pt x="34" y="100"/>
                  <a:pt x="32" y="97"/>
                  <a:pt x="32" y="94"/>
                </a:cubicBezTo>
                <a:cubicBezTo>
                  <a:pt x="32" y="90"/>
                  <a:pt x="34" y="88"/>
                  <a:pt x="38" y="88"/>
                </a:cubicBezTo>
                <a:cubicBezTo>
                  <a:pt x="41" y="88"/>
                  <a:pt x="44" y="90"/>
                  <a:pt x="44" y="94"/>
                </a:cubicBezTo>
                <a:close/>
                <a:moveTo>
                  <a:pt x="88" y="94"/>
                </a:moveTo>
                <a:cubicBezTo>
                  <a:pt x="88" y="97"/>
                  <a:pt x="85" y="100"/>
                  <a:pt x="82" y="100"/>
                </a:cubicBezTo>
                <a:cubicBezTo>
                  <a:pt x="78" y="100"/>
                  <a:pt x="76" y="97"/>
                  <a:pt x="76" y="94"/>
                </a:cubicBezTo>
                <a:cubicBezTo>
                  <a:pt x="76" y="90"/>
                  <a:pt x="78" y="88"/>
                  <a:pt x="82" y="88"/>
                </a:cubicBezTo>
                <a:cubicBezTo>
                  <a:pt x="85" y="88"/>
                  <a:pt x="88" y="90"/>
                  <a:pt x="88" y="94"/>
                </a:cubicBezTo>
                <a:close/>
                <a:moveTo>
                  <a:pt x="36" y="72"/>
                </a:moveTo>
                <a:cubicBezTo>
                  <a:pt x="26" y="32"/>
                  <a:pt x="26" y="32"/>
                  <a:pt x="26" y="32"/>
                </a:cubicBezTo>
                <a:cubicBezTo>
                  <a:pt x="104" y="32"/>
                  <a:pt x="104" y="32"/>
                  <a:pt x="104" y="32"/>
                </a:cubicBezTo>
                <a:cubicBezTo>
                  <a:pt x="90" y="72"/>
                  <a:pt x="90" y="72"/>
                  <a:pt x="90" y="72"/>
                </a:cubicBezTo>
                <a:lnTo>
                  <a:pt x="36" y="72"/>
                </a:lnTo>
                <a:close/>
              </a:path>
            </a:pathLst>
          </a:custGeom>
          <a:solidFill>
            <a:srgbClr val="157E9F"/>
          </a:solidFill>
          <a:ln>
            <a:solidFill>
              <a:srgbClr val="6DB33F"/>
            </a:solidFill>
          </a:ln>
        </p:spPr>
        <p:txBody>
          <a:bodyPr/>
          <a:lstStyle/>
          <a:p>
            <a:endParaRPr lang="zh-CN" altLang="en-US"/>
          </a:p>
        </p:txBody>
      </p:sp>
      <p:sp>
        <p:nvSpPr>
          <p:cNvPr id="91" name="Freeform 46"/>
          <p:cNvSpPr>
            <a:spLocks noEditPoints="1"/>
          </p:cNvSpPr>
          <p:nvPr/>
        </p:nvSpPr>
        <p:spPr bwMode="auto">
          <a:xfrm>
            <a:off x="5861137" y="3679276"/>
            <a:ext cx="365148" cy="367246"/>
          </a:xfrm>
          <a:custGeom>
            <a:avLst/>
            <a:gdLst>
              <a:gd name="T0" fmla="*/ 276993 w 100"/>
              <a:gd name="T1" fmla="*/ 138497 h 100"/>
              <a:gd name="T2" fmla="*/ 144036 w 100"/>
              <a:gd name="T3" fmla="*/ 0 h 100"/>
              <a:gd name="T4" fmla="*/ 144036 w 100"/>
              <a:gd name="T5" fmla="*/ 0 h 100"/>
              <a:gd name="T6" fmla="*/ 132957 w 100"/>
              <a:gd name="T7" fmla="*/ 0 h 100"/>
              <a:gd name="T8" fmla="*/ 132957 w 100"/>
              <a:gd name="T9" fmla="*/ 0 h 100"/>
              <a:gd name="T10" fmla="*/ 0 w 100"/>
              <a:gd name="T11" fmla="*/ 138497 h 100"/>
              <a:gd name="T12" fmla="*/ 138497 w 100"/>
              <a:gd name="T13" fmla="*/ 276993 h 100"/>
              <a:gd name="T14" fmla="*/ 210515 w 100"/>
              <a:gd name="T15" fmla="*/ 254834 h 100"/>
              <a:gd name="T16" fmla="*/ 210515 w 100"/>
              <a:gd name="T17" fmla="*/ 254834 h 100"/>
              <a:gd name="T18" fmla="*/ 216055 w 100"/>
              <a:gd name="T19" fmla="*/ 252064 h 100"/>
              <a:gd name="T20" fmla="*/ 216055 w 100"/>
              <a:gd name="T21" fmla="*/ 252064 h 100"/>
              <a:gd name="T22" fmla="*/ 218824 w 100"/>
              <a:gd name="T23" fmla="*/ 249294 h 100"/>
              <a:gd name="T24" fmla="*/ 218824 w 100"/>
              <a:gd name="T25" fmla="*/ 249294 h 100"/>
              <a:gd name="T26" fmla="*/ 276993 w 100"/>
              <a:gd name="T27" fmla="*/ 138497 h 100"/>
              <a:gd name="T28" fmla="*/ 254834 w 100"/>
              <a:gd name="T29" fmla="*/ 85868 h 100"/>
              <a:gd name="T30" fmla="*/ 144036 w 100"/>
              <a:gd name="T31" fmla="*/ 130187 h 100"/>
              <a:gd name="T32" fmla="*/ 144036 w 100"/>
              <a:gd name="T33" fmla="*/ 11080 h 100"/>
              <a:gd name="T34" fmla="*/ 254834 w 100"/>
              <a:gd name="T35" fmla="*/ 85868 h 100"/>
              <a:gd name="T36" fmla="*/ 138497 w 100"/>
              <a:gd name="T37" fmla="*/ 265913 h 100"/>
              <a:gd name="T38" fmla="*/ 11080 w 100"/>
              <a:gd name="T39" fmla="*/ 138497 h 100"/>
              <a:gd name="T40" fmla="*/ 132957 w 100"/>
              <a:gd name="T41" fmla="*/ 11080 h 100"/>
              <a:gd name="T42" fmla="*/ 132957 w 100"/>
              <a:gd name="T43" fmla="*/ 138497 h 100"/>
              <a:gd name="T44" fmla="*/ 204975 w 100"/>
              <a:gd name="T45" fmla="*/ 246524 h 100"/>
              <a:gd name="T46" fmla="*/ 138497 w 100"/>
              <a:gd name="T47" fmla="*/ 265913 h 100"/>
              <a:gd name="T48" fmla="*/ 213285 w 100"/>
              <a:gd name="T49" fmla="*/ 240984 h 100"/>
              <a:gd name="T50" fmla="*/ 146806 w 100"/>
              <a:gd name="T51" fmla="*/ 141266 h 100"/>
              <a:gd name="T52" fmla="*/ 257603 w 100"/>
              <a:gd name="T53" fmla="*/ 96948 h 100"/>
              <a:gd name="T54" fmla="*/ 265913 w 100"/>
              <a:gd name="T55" fmla="*/ 138497 h 100"/>
              <a:gd name="T56" fmla="*/ 213285 w 100"/>
              <a:gd name="T57" fmla="*/ 240984 h 10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00" h="100">
                <a:moveTo>
                  <a:pt x="100" y="50"/>
                </a:moveTo>
                <a:cubicBezTo>
                  <a:pt x="100" y="23"/>
                  <a:pt x="78" y="1"/>
                  <a:pt x="52" y="0"/>
                </a:cubicBezTo>
                <a:cubicBezTo>
                  <a:pt x="52" y="0"/>
                  <a:pt x="52" y="0"/>
                  <a:pt x="52" y="0"/>
                </a:cubicBezTo>
                <a:cubicBezTo>
                  <a:pt x="48" y="0"/>
                  <a:pt x="48" y="0"/>
                  <a:pt x="48" y="0"/>
                </a:cubicBezTo>
                <a:cubicBezTo>
                  <a:pt x="48" y="0"/>
                  <a:pt x="48" y="0"/>
                  <a:pt x="48" y="0"/>
                </a:cubicBezTo>
                <a:cubicBezTo>
                  <a:pt x="21" y="1"/>
                  <a:pt x="0" y="23"/>
                  <a:pt x="0" y="50"/>
                </a:cubicBezTo>
                <a:cubicBezTo>
                  <a:pt x="0" y="77"/>
                  <a:pt x="22" y="100"/>
                  <a:pt x="50" y="100"/>
                </a:cubicBezTo>
                <a:cubicBezTo>
                  <a:pt x="59" y="100"/>
                  <a:pt x="68" y="97"/>
                  <a:pt x="76" y="92"/>
                </a:cubicBezTo>
                <a:cubicBezTo>
                  <a:pt x="76" y="92"/>
                  <a:pt x="76" y="92"/>
                  <a:pt x="76" y="92"/>
                </a:cubicBezTo>
                <a:cubicBezTo>
                  <a:pt x="78" y="91"/>
                  <a:pt x="78" y="91"/>
                  <a:pt x="78" y="91"/>
                </a:cubicBezTo>
                <a:cubicBezTo>
                  <a:pt x="78" y="91"/>
                  <a:pt x="78" y="91"/>
                  <a:pt x="78" y="91"/>
                </a:cubicBezTo>
                <a:cubicBezTo>
                  <a:pt x="79" y="90"/>
                  <a:pt x="79" y="90"/>
                  <a:pt x="79" y="90"/>
                </a:cubicBezTo>
                <a:cubicBezTo>
                  <a:pt x="79" y="90"/>
                  <a:pt x="79" y="90"/>
                  <a:pt x="79" y="90"/>
                </a:cubicBezTo>
                <a:cubicBezTo>
                  <a:pt x="92" y="81"/>
                  <a:pt x="100" y="66"/>
                  <a:pt x="100" y="50"/>
                </a:cubicBezTo>
                <a:close/>
                <a:moveTo>
                  <a:pt x="92" y="31"/>
                </a:moveTo>
                <a:cubicBezTo>
                  <a:pt x="52" y="47"/>
                  <a:pt x="52" y="47"/>
                  <a:pt x="52" y="47"/>
                </a:cubicBezTo>
                <a:cubicBezTo>
                  <a:pt x="52" y="4"/>
                  <a:pt x="52" y="4"/>
                  <a:pt x="52" y="4"/>
                </a:cubicBezTo>
                <a:cubicBezTo>
                  <a:pt x="70" y="5"/>
                  <a:pt x="85" y="16"/>
                  <a:pt x="92" y="31"/>
                </a:cubicBezTo>
                <a:close/>
                <a:moveTo>
                  <a:pt x="50" y="96"/>
                </a:moveTo>
                <a:cubicBezTo>
                  <a:pt x="24" y="96"/>
                  <a:pt x="4" y="75"/>
                  <a:pt x="4" y="50"/>
                </a:cubicBezTo>
                <a:cubicBezTo>
                  <a:pt x="4" y="25"/>
                  <a:pt x="23" y="5"/>
                  <a:pt x="48" y="4"/>
                </a:cubicBezTo>
                <a:cubicBezTo>
                  <a:pt x="48" y="50"/>
                  <a:pt x="48" y="50"/>
                  <a:pt x="48" y="50"/>
                </a:cubicBezTo>
                <a:cubicBezTo>
                  <a:pt x="74" y="89"/>
                  <a:pt x="74" y="89"/>
                  <a:pt x="74" y="89"/>
                </a:cubicBezTo>
                <a:cubicBezTo>
                  <a:pt x="67" y="93"/>
                  <a:pt x="59" y="96"/>
                  <a:pt x="50" y="96"/>
                </a:cubicBezTo>
                <a:close/>
                <a:moveTo>
                  <a:pt x="77" y="87"/>
                </a:moveTo>
                <a:cubicBezTo>
                  <a:pt x="53" y="51"/>
                  <a:pt x="53" y="51"/>
                  <a:pt x="53" y="51"/>
                </a:cubicBezTo>
                <a:cubicBezTo>
                  <a:pt x="93" y="35"/>
                  <a:pt x="93" y="35"/>
                  <a:pt x="93" y="35"/>
                </a:cubicBezTo>
                <a:cubicBezTo>
                  <a:pt x="95" y="40"/>
                  <a:pt x="96" y="45"/>
                  <a:pt x="96" y="50"/>
                </a:cubicBezTo>
                <a:cubicBezTo>
                  <a:pt x="96" y="65"/>
                  <a:pt x="88" y="78"/>
                  <a:pt x="77" y="87"/>
                </a:cubicBezTo>
                <a:close/>
              </a:path>
            </a:pathLst>
          </a:custGeom>
          <a:solidFill>
            <a:srgbClr val="157E9F"/>
          </a:solidFill>
          <a:ln>
            <a:solidFill>
              <a:srgbClr val="6DB33F"/>
            </a:solidFill>
          </a:ln>
        </p:spPr>
        <p:txBody>
          <a:bodyPr/>
          <a:lstStyle/>
          <a:p>
            <a:endParaRPr lang="zh-CN" altLang="en-US"/>
          </a:p>
        </p:txBody>
      </p:sp>
      <p:sp>
        <p:nvSpPr>
          <p:cNvPr id="104" name="Freeform 47"/>
          <p:cNvSpPr>
            <a:spLocks noEditPoints="1"/>
          </p:cNvSpPr>
          <p:nvPr/>
        </p:nvSpPr>
        <p:spPr bwMode="auto">
          <a:xfrm>
            <a:off x="7189519" y="3658291"/>
            <a:ext cx="352557" cy="409217"/>
          </a:xfrm>
          <a:custGeom>
            <a:avLst/>
            <a:gdLst>
              <a:gd name="T0" fmla="*/ 254252 w 96"/>
              <a:gd name="T1" fmla="*/ 44245 h 112"/>
              <a:gd name="T2" fmla="*/ 254252 w 96"/>
              <a:gd name="T3" fmla="*/ 27653 h 112"/>
              <a:gd name="T4" fmla="*/ 226616 w 96"/>
              <a:gd name="T5" fmla="*/ 0 h 112"/>
              <a:gd name="T6" fmla="*/ 49745 w 96"/>
              <a:gd name="T7" fmla="*/ 0 h 112"/>
              <a:gd name="T8" fmla="*/ 22109 w 96"/>
              <a:gd name="T9" fmla="*/ 27653 h 112"/>
              <a:gd name="T10" fmla="*/ 22109 w 96"/>
              <a:gd name="T11" fmla="*/ 44245 h 112"/>
              <a:gd name="T12" fmla="*/ 0 w 96"/>
              <a:gd name="T13" fmla="*/ 66368 h 112"/>
              <a:gd name="T14" fmla="*/ 0 w 96"/>
              <a:gd name="T15" fmla="*/ 107848 h 112"/>
              <a:gd name="T16" fmla="*/ 22109 w 96"/>
              <a:gd name="T17" fmla="*/ 132736 h 112"/>
              <a:gd name="T18" fmla="*/ 110544 w 96"/>
              <a:gd name="T19" fmla="*/ 132736 h 112"/>
              <a:gd name="T20" fmla="*/ 110544 w 96"/>
              <a:gd name="T21" fmla="*/ 132736 h 112"/>
              <a:gd name="T22" fmla="*/ 121599 w 96"/>
              <a:gd name="T23" fmla="*/ 132736 h 112"/>
              <a:gd name="T24" fmla="*/ 132653 w 96"/>
              <a:gd name="T25" fmla="*/ 143798 h 112"/>
              <a:gd name="T26" fmla="*/ 132653 w 96"/>
              <a:gd name="T27" fmla="*/ 176982 h 112"/>
              <a:gd name="T28" fmla="*/ 110544 w 96"/>
              <a:gd name="T29" fmla="*/ 176982 h 112"/>
              <a:gd name="T30" fmla="*/ 110544 w 96"/>
              <a:gd name="T31" fmla="*/ 309718 h 112"/>
              <a:gd name="T32" fmla="*/ 165816 w 96"/>
              <a:gd name="T33" fmla="*/ 309718 h 112"/>
              <a:gd name="T34" fmla="*/ 165816 w 96"/>
              <a:gd name="T35" fmla="*/ 176982 h 112"/>
              <a:gd name="T36" fmla="*/ 143707 w 96"/>
              <a:gd name="T37" fmla="*/ 176982 h 112"/>
              <a:gd name="T38" fmla="*/ 143707 w 96"/>
              <a:gd name="T39" fmla="*/ 143798 h 112"/>
              <a:gd name="T40" fmla="*/ 121599 w 96"/>
              <a:gd name="T41" fmla="*/ 121675 h 112"/>
              <a:gd name="T42" fmla="*/ 107781 w 96"/>
              <a:gd name="T43" fmla="*/ 121675 h 112"/>
              <a:gd name="T44" fmla="*/ 107781 w 96"/>
              <a:gd name="T45" fmla="*/ 121675 h 112"/>
              <a:gd name="T46" fmla="*/ 22109 w 96"/>
              <a:gd name="T47" fmla="*/ 121675 h 112"/>
              <a:gd name="T48" fmla="*/ 11054 w 96"/>
              <a:gd name="T49" fmla="*/ 107848 h 112"/>
              <a:gd name="T50" fmla="*/ 11054 w 96"/>
              <a:gd name="T51" fmla="*/ 66368 h 112"/>
              <a:gd name="T52" fmla="*/ 22109 w 96"/>
              <a:gd name="T53" fmla="*/ 55307 h 112"/>
              <a:gd name="T54" fmla="*/ 22109 w 96"/>
              <a:gd name="T55" fmla="*/ 71899 h 112"/>
              <a:gd name="T56" fmla="*/ 49745 w 96"/>
              <a:gd name="T57" fmla="*/ 99552 h 112"/>
              <a:gd name="T58" fmla="*/ 226616 w 96"/>
              <a:gd name="T59" fmla="*/ 99552 h 112"/>
              <a:gd name="T60" fmla="*/ 254252 w 96"/>
              <a:gd name="T61" fmla="*/ 71899 h 112"/>
              <a:gd name="T62" fmla="*/ 254252 w 96"/>
              <a:gd name="T63" fmla="*/ 55307 h 112"/>
              <a:gd name="T64" fmla="*/ 265306 w 96"/>
              <a:gd name="T65" fmla="*/ 55307 h 112"/>
              <a:gd name="T66" fmla="*/ 265306 w 96"/>
              <a:gd name="T67" fmla="*/ 44245 h 112"/>
              <a:gd name="T68" fmla="*/ 254252 w 96"/>
              <a:gd name="T69" fmla="*/ 44245 h 112"/>
              <a:gd name="T70" fmla="*/ 154762 w 96"/>
              <a:gd name="T71" fmla="*/ 298657 h 112"/>
              <a:gd name="T72" fmla="*/ 121599 w 96"/>
              <a:gd name="T73" fmla="*/ 298657 h 112"/>
              <a:gd name="T74" fmla="*/ 121599 w 96"/>
              <a:gd name="T75" fmla="*/ 188043 h 112"/>
              <a:gd name="T76" fmla="*/ 154762 w 96"/>
              <a:gd name="T77" fmla="*/ 188043 h 112"/>
              <a:gd name="T78" fmla="*/ 154762 w 96"/>
              <a:gd name="T79" fmla="*/ 298657 h 112"/>
              <a:gd name="T80" fmla="*/ 243197 w 96"/>
              <a:gd name="T81" fmla="*/ 71899 h 112"/>
              <a:gd name="T82" fmla="*/ 226616 w 96"/>
              <a:gd name="T83" fmla="*/ 88491 h 112"/>
              <a:gd name="T84" fmla="*/ 49745 w 96"/>
              <a:gd name="T85" fmla="*/ 88491 h 112"/>
              <a:gd name="T86" fmla="*/ 33163 w 96"/>
              <a:gd name="T87" fmla="*/ 71899 h 112"/>
              <a:gd name="T88" fmla="*/ 33163 w 96"/>
              <a:gd name="T89" fmla="*/ 27653 h 112"/>
              <a:gd name="T90" fmla="*/ 49745 w 96"/>
              <a:gd name="T91" fmla="*/ 11061 h 112"/>
              <a:gd name="T92" fmla="*/ 226616 w 96"/>
              <a:gd name="T93" fmla="*/ 11061 h 112"/>
              <a:gd name="T94" fmla="*/ 243197 w 96"/>
              <a:gd name="T95" fmla="*/ 27653 h 112"/>
              <a:gd name="T96" fmla="*/ 243197 w 96"/>
              <a:gd name="T97" fmla="*/ 71899 h 11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96" h="112">
                <a:moveTo>
                  <a:pt x="92" y="16"/>
                </a:moveTo>
                <a:cubicBezTo>
                  <a:pt x="92" y="10"/>
                  <a:pt x="92" y="10"/>
                  <a:pt x="92" y="10"/>
                </a:cubicBezTo>
                <a:cubicBezTo>
                  <a:pt x="92" y="4"/>
                  <a:pt x="87" y="0"/>
                  <a:pt x="82" y="0"/>
                </a:cubicBezTo>
                <a:cubicBezTo>
                  <a:pt x="18" y="0"/>
                  <a:pt x="18" y="0"/>
                  <a:pt x="18" y="0"/>
                </a:cubicBezTo>
                <a:cubicBezTo>
                  <a:pt x="12" y="0"/>
                  <a:pt x="8" y="4"/>
                  <a:pt x="8" y="10"/>
                </a:cubicBezTo>
                <a:cubicBezTo>
                  <a:pt x="8" y="16"/>
                  <a:pt x="8" y="16"/>
                  <a:pt x="8" y="16"/>
                </a:cubicBezTo>
                <a:cubicBezTo>
                  <a:pt x="3" y="16"/>
                  <a:pt x="0" y="19"/>
                  <a:pt x="0" y="24"/>
                </a:cubicBezTo>
                <a:cubicBezTo>
                  <a:pt x="0" y="39"/>
                  <a:pt x="0" y="39"/>
                  <a:pt x="0" y="39"/>
                </a:cubicBezTo>
                <a:cubicBezTo>
                  <a:pt x="0" y="44"/>
                  <a:pt x="3" y="48"/>
                  <a:pt x="8" y="48"/>
                </a:cubicBezTo>
                <a:cubicBezTo>
                  <a:pt x="40" y="48"/>
                  <a:pt x="40" y="48"/>
                  <a:pt x="40" y="48"/>
                </a:cubicBezTo>
                <a:cubicBezTo>
                  <a:pt x="40" y="48"/>
                  <a:pt x="40" y="48"/>
                  <a:pt x="40" y="48"/>
                </a:cubicBezTo>
                <a:cubicBezTo>
                  <a:pt x="44" y="48"/>
                  <a:pt x="44" y="48"/>
                  <a:pt x="44" y="48"/>
                </a:cubicBezTo>
                <a:cubicBezTo>
                  <a:pt x="46" y="48"/>
                  <a:pt x="48" y="49"/>
                  <a:pt x="48" y="52"/>
                </a:cubicBezTo>
                <a:cubicBezTo>
                  <a:pt x="48" y="64"/>
                  <a:pt x="48" y="64"/>
                  <a:pt x="48" y="64"/>
                </a:cubicBezTo>
                <a:cubicBezTo>
                  <a:pt x="40" y="64"/>
                  <a:pt x="40" y="64"/>
                  <a:pt x="40" y="64"/>
                </a:cubicBezTo>
                <a:cubicBezTo>
                  <a:pt x="40" y="112"/>
                  <a:pt x="40" y="112"/>
                  <a:pt x="40" y="112"/>
                </a:cubicBezTo>
                <a:cubicBezTo>
                  <a:pt x="60" y="112"/>
                  <a:pt x="60" y="112"/>
                  <a:pt x="60" y="112"/>
                </a:cubicBezTo>
                <a:cubicBezTo>
                  <a:pt x="60" y="64"/>
                  <a:pt x="60" y="64"/>
                  <a:pt x="60" y="64"/>
                </a:cubicBezTo>
                <a:cubicBezTo>
                  <a:pt x="52" y="64"/>
                  <a:pt x="52" y="64"/>
                  <a:pt x="52" y="64"/>
                </a:cubicBezTo>
                <a:cubicBezTo>
                  <a:pt x="52" y="52"/>
                  <a:pt x="52" y="52"/>
                  <a:pt x="52" y="52"/>
                </a:cubicBezTo>
                <a:cubicBezTo>
                  <a:pt x="52" y="47"/>
                  <a:pt x="48" y="44"/>
                  <a:pt x="44" y="44"/>
                </a:cubicBezTo>
                <a:cubicBezTo>
                  <a:pt x="39" y="44"/>
                  <a:pt x="39" y="44"/>
                  <a:pt x="39" y="44"/>
                </a:cubicBezTo>
                <a:cubicBezTo>
                  <a:pt x="39" y="44"/>
                  <a:pt x="39" y="44"/>
                  <a:pt x="39" y="44"/>
                </a:cubicBezTo>
                <a:cubicBezTo>
                  <a:pt x="8" y="44"/>
                  <a:pt x="8" y="44"/>
                  <a:pt x="8" y="44"/>
                </a:cubicBezTo>
                <a:cubicBezTo>
                  <a:pt x="6" y="44"/>
                  <a:pt x="4" y="42"/>
                  <a:pt x="4" y="39"/>
                </a:cubicBezTo>
                <a:cubicBezTo>
                  <a:pt x="4" y="24"/>
                  <a:pt x="4" y="24"/>
                  <a:pt x="4" y="24"/>
                </a:cubicBezTo>
                <a:cubicBezTo>
                  <a:pt x="4" y="22"/>
                  <a:pt x="6" y="20"/>
                  <a:pt x="8" y="20"/>
                </a:cubicBezTo>
                <a:cubicBezTo>
                  <a:pt x="8" y="26"/>
                  <a:pt x="8" y="26"/>
                  <a:pt x="8" y="26"/>
                </a:cubicBezTo>
                <a:cubicBezTo>
                  <a:pt x="8" y="31"/>
                  <a:pt x="12" y="36"/>
                  <a:pt x="18" y="36"/>
                </a:cubicBezTo>
                <a:cubicBezTo>
                  <a:pt x="82" y="36"/>
                  <a:pt x="82" y="36"/>
                  <a:pt x="82" y="36"/>
                </a:cubicBezTo>
                <a:cubicBezTo>
                  <a:pt x="87" y="36"/>
                  <a:pt x="92" y="31"/>
                  <a:pt x="92" y="26"/>
                </a:cubicBezTo>
                <a:cubicBezTo>
                  <a:pt x="92" y="20"/>
                  <a:pt x="92" y="20"/>
                  <a:pt x="92" y="20"/>
                </a:cubicBezTo>
                <a:cubicBezTo>
                  <a:pt x="96" y="20"/>
                  <a:pt x="96" y="20"/>
                  <a:pt x="96" y="20"/>
                </a:cubicBezTo>
                <a:cubicBezTo>
                  <a:pt x="96" y="16"/>
                  <a:pt x="96" y="16"/>
                  <a:pt x="96" y="16"/>
                </a:cubicBezTo>
                <a:lnTo>
                  <a:pt x="92" y="16"/>
                </a:lnTo>
                <a:close/>
                <a:moveTo>
                  <a:pt x="56" y="108"/>
                </a:moveTo>
                <a:cubicBezTo>
                  <a:pt x="44" y="108"/>
                  <a:pt x="44" y="108"/>
                  <a:pt x="44" y="108"/>
                </a:cubicBezTo>
                <a:cubicBezTo>
                  <a:pt x="44" y="68"/>
                  <a:pt x="44" y="68"/>
                  <a:pt x="44" y="68"/>
                </a:cubicBezTo>
                <a:cubicBezTo>
                  <a:pt x="56" y="68"/>
                  <a:pt x="56" y="68"/>
                  <a:pt x="56" y="68"/>
                </a:cubicBezTo>
                <a:lnTo>
                  <a:pt x="56" y="108"/>
                </a:lnTo>
                <a:close/>
                <a:moveTo>
                  <a:pt x="88" y="26"/>
                </a:moveTo>
                <a:cubicBezTo>
                  <a:pt x="88" y="29"/>
                  <a:pt x="85" y="32"/>
                  <a:pt x="82" y="32"/>
                </a:cubicBezTo>
                <a:cubicBezTo>
                  <a:pt x="18" y="32"/>
                  <a:pt x="18" y="32"/>
                  <a:pt x="18" y="32"/>
                </a:cubicBezTo>
                <a:cubicBezTo>
                  <a:pt x="14" y="32"/>
                  <a:pt x="12" y="29"/>
                  <a:pt x="12" y="26"/>
                </a:cubicBezTo>
                <a:cubicBezTo>
                  <a:pt x="12" y="10"/>
                  <a:pt x="12" y="10"/>
                  <a:pt x="12" y="10"/>
                </a:cubicBezTo>
                <a:cubicBezTo>
                  <a:pt x="12" y="6"/>
                  <a:pt x="14" y="4"/>
                  <a:pt x="18" y="4"/>
                </a:cubicBezTo>
                <a:cubicBezTo>
                  <a:pt x="82" y="4"/>
                  <a:pt x="82" y="4"/>
                  <a:pt x="82" y="4"/>
                </a:cubicBezTo>
                <a:cubicBezTo>
                  <a:pt x="85" y="4"/>
                  <a:pt x="88" y="6"/>
                  <a:pt x="88" y="10"/>
                </a:cubicBezTo>
                <a:lnTo>
                  <a:pt x="88" y="26"/>
                </a:lnTo>
                <a:close/>
              </a:path>
            </a:pathLst>
          </a:custGeom>
          <a:solidFill>
            <a:srgbClr val="157E9F"/>
          </a:solidFill>
          <a:ln>
            <a:solidFill>
              <a:srgbClr val="6DB33F"/>
            </a:solidFill>
          </a:ln>
        </p:spPr>
        <p:txBody>
          <a:bodyPr/>
          <a:lstStyle/>
          <a:p>
            <a:endParaRPr lang="zh-CN" altLang="en-US"/>
          </a:p>
        </p:txBody>
      </p:sp>
      <p:sp>
        <p:nvSpPr>
          <p:cNvPr id="105" name="Freeform 48"/>
          <p:cNvSpPr>
            <a:spLocks noEditPoints="1"/>
          </p:cNvSpPr>
          <p:nvPr/>
        </p:nvSpPr>
        <p:spPr bwMode="auto">
          <a:xfrm>
            <a:off x="8480128" y="3687671"/>
            <a:ext cx="365148" cy="350457"/>
          </a:xfrm>
          <a:custGeom>
            <a:avLst/>
            <a:gdLst>
              <a:gd name="T0" fmla="*/ 232580 w 236"/>
              <a:gd name="T1" fmla="*/ 222061 h 227"/>
              <a:gd name="T2" fmla="*/ 232580 w 236"/>
              <a:gd name="T3" fmla="*/ 42075 h 227"/>
              <a:gd name="T4" fmla="*/ 254787 w 236"/>
              <a:gd name="T5" fmla="*/ 19869 h 227"/>
              <a:gd name="T6" fmla="*/ 245437 w 236"/>
              <a:gd name="T7" fmla="*/ 14025 h 227"/>
              <a:gd name="T8" fmla="*/ 226737 w 236"/>
              <a:gd name="T9" fmla="*/ 32725 h 227"/>
              <a:gd name="T10" fmla="*/ 46750 w 236"/>
              <a:gd name="T11" fmla="*/ 32725 h 227"/>
              <a:gd name="T12" fmla="*/ 46750 w 236"/>
              <a:gd name="T13" fmla="*/ 0 h 227"/>
              <a:gd name="T14" fmla="*/ 36231 w 236"/>
              <a:gd name="T15" fmla="*/ 0 h 227"/>
              <a:gd name="T16" fmla="*/ 36231 w 236"/>
              <a:gd name="T17" fmla="*/ 32725 h 227"/>
              <a:gd name="T18" fmla="*/ 0 w 236"/>
              <a:gd name="T19" fmla="*/ 32725 h 227"/>
              <a:gd name="T20" fmla="*/ 0 w 236"/>
              <a:gd name="T21" fmla="*/ 44412 h 227"/>
              <a:gd name="T22" fmla="*/ 36231 w 236"/>
              <a:gd name="T23" fmla="*/ 44412 h 227"/>
              <a:gd name="T24" fmla="*/ 36231 w 236"/>
              <a:gd name="T25" fmla="*/ 232580 h 227"/>
              <a:gd name="T26" fmla="*/ 220893 w 236"/>
              <a:gd name="T27" fmla="*/ 232580 h 227"/>
              <a:gd name="T28" fmla="*/ 220893 w 236"/>
              <a:gd name="T29" fmla="*/ 265305 h 227"/>
              <a:gd name="T30" fmla="*/ 232580 w 236"/>
              <a:gd name="T31" fmla="*/ 265305 h 227"/>
              <a:gd name="T32" fmla="*/ 232580 w 236"/>
              <a:gd name="T33" fmla="*/ 232580 h 227"/>
              <a:gd name="T34" fmla="*/ 275824 w 236"/>
              <a:gd name="T35" fmla="*/ 232580 h 227"/>
              <a:gd name="T36" fmla="*/ 275824 w 236"/>
              <a:gd name="T37" fmla="*/ 222061 h 227"/>
              <a:gd name="T38" fmla="*/ 232580 w 236"/>
              <a:gd name="T39" fmla="*/ 222061 h 227"/>
              <a:gd name="T40" fmla="*/ 215049 w 236"/>
              <a:gd name="T41" fmla="*/ 44412 h 227"/>
              <a:gd name="T42" fmla="*/ 46750 w 236"/>
              <a:gd name="T43" fmla="*/ 212711 h 227"/>
              <a:gd name="T44" fmla="*/ 46750 w 236"/>
              <a:gd name="T45" fmla="*/ 44412 h 227"/>
              <a:gd name="T46" fmla="*/ 215049 w 236"/>
              <a:gd name="T47" fmla="*/ 44412 h 227"/>
              <a:gd name="T48" fmla="*/ 52594 w 236"/>
              <a:gd name="T49" fmla="*/ 222061 h 227"/>
              <a:gd name="T50" fmla="*/ 220893 w 236"/>
              <a:gd name="T51" fmla="*/ 52594 h 227"/>
              <a:gd name="T52" fmla="*/ 220893 w 236"/>
              <a:gd name="T53" fmla="*/ 222061 h 227"/>
              <a:gd name="T54" fmla="*/ 52594 w 236"/>
              <a:gd name="T55" fmla="*/ 222061 h 22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36" h="227">
                <a:moveTo>
                  <a:pt x="199" y="190"/>
                </a:moveTo>
                <a:lnTo>
                  <a:pt x="199" y="36"/>
                </a:lnTo>
                <a:lnTo>
                  <a:pt x="218" y="17"/>
                </a:lnTo>
                <a:lnTo>
                  <a:pt x="210" y="12"/>
                </a:lnTo>
                <a:lnTo>
                  <a:pt x="194" y="28"/>
                </a:lnTo>
                <a:lnTo>
                  <a:pt x="40" y="28"/>
                </a:lnTo>
                <a:lnTo>
                  <a:pt x="40" y="0"/>
                </a:lnTo>
                <a:lnTo>
                  <a:pt x="31" y="0"/>
                </a:lnTo>
                <a:lnTo>
                  <a:pt x="31" y="28"/>
                </a:lnTo>
                <a:lnTo>
                  <a:pt x="0" y="28"/>
                </a:lnTo>
                <a:lnTo>
                  <a:pt x="0" y="38"/>
                </a:lnTo>
                <a:lnTo>
                  <a:pt x="31" y="38"/>
                </a:lnTo>
                <a:lnTo>
                  <a:pt x="31" y="199"/>
                </a:lnTo>
                <a:lnTo>
                  <a:pt x="189" y="199"/>
                </a:lnTo>
                <a:lnTo>
                  <a:pt x="189" y="227"/>
                </a:lnTo>
                <a:lnTo>
                  <a:pt x="199" y="227"/>
                </a:lnTo>
                <a:lnTo>
                  <a:pt x="199" y="199"/>
                </a:lnTo>
                <a:lnTo>
                  <a:pt x="236" y="199"/>
                </a:lnTo>
                <a:lnTo>
                  <a:pt x="236" y="190"/>
                </a:lnTo>
                <a:lnTo>
                  <a:pt x="199" y="190"/>
                </a:lnTo>
                <a:close/>
                <a:moveTo>
                  <a:pt x="184" y="38"/>
                </a:moveTo>
                <a:lnTo>
                  <a:pt x="40" y="182"/>
                </a:lnTo>
                <a:lnTo>
                  <a:pt x="40" y="38"/>
                </a:lnTo>
                <a:lnTo>
                  <a:pt x="184" y="38"/>
                </a:lnTo>
                <a:close/>
                <a:moveTo>
                  <a:pt x="45" y="190"/>
                </a:moveTo>
                <a:lnTo>
                  <a:pt x="189" y="45"/>
                </a:lnTo>
                <a:lnTo>
                  <a:pt x="189" y="190"/>
                </a:lnTo>
                <a:lnTo>
                  <a:pt x="45" y="190"/>
                </a:lnTo>
                <a:close/>
              </a:path>
            </a:pathLst>
          </a:custGeom>
          <a:solidFill>
            <a:srgbClr val="157E9F"/>
          </a:solidFill>
          <a:ln>
            <a:solidFill>
              <a:srgbClr val="6DB33F"/>
            </a:solidFill>
          </a:ln>
        </p:spPr>
        <p:txBody>
          <a:bodyPr/>
          <a:lstStyle/>
          <a:p>
            <a:endParaRPr lang="zh-CN" altLang="en-US"/>
          </a:p>
        </p:txBody>
      </p:sp>
      <p:sp>
        <p:nvSpPr>
          <p:cNvPr id="106" name="Freeform 49"/>
          <p:cNvSpPr>
            <a:spLocks noEditPoints="1"/>
          </p:cNvSpPr>
          <p:nvPr/>
        </p:nvSpPr>
        <p:spPr bwMode="auto">
          <a:xfrm>
            <a:off x="9819004" y="3675079"/>
            <a:ext cx="335768" cy="379837"/>
          </a:xfrm>
          <a:custGeom>
            <a:avLst/>
            <a:gdLst>
              <a:gd name="T0" fmla="*/ 126809 w 92"/>
              <a:gd name="T1" fmla="*/ 0 h 104"/>
              <a:gd name="T2" fmla="*/ 0 w 92"/>
              <a:gd name="T3" fmla="*/ 60820 h 104"/>
              <a:gd name="T4" fmla="*/ 0 w 92"/>
              <a:gd name="T5" fmla="*/ 226691 h 104"/>
              <a:gd name="T6" fmla="*/ 126809 w 92"/>
              <a:gd name="T7" fmla="*/ 287511 h 104"/>
              <a:gd name="T8" fmla="*/ 253618 w 92"/>
              <a:gd name="T9" fmla="*/ 226691 h 104"/>
              <a:gd name="T10" fmla="*/ 253618 w 92"/>
              <a:gd name="T11" fmla="*/ 60820 h 104"/>
              <a:gd name="T12" fmla="*/ 126809 w 92"/>
              <a:gd name="T13" fmla="*/ 0 h 104"/>
              <a:gd name="T14" fmla="*/ 126809 w 92"/>
              <a:gd name="T15" fmla="*/ 11058 h 104"/>
              <a:gd name="T16" fmla="*/ 242591 w 92"/>
              <a:gd name="T17" fmla="*/ 60820 h 104"/>
              <a:gd name="T18" fmla="*/ 126809 w 92"/>
              <a:gd name="T19" fmla="*/ 110581 h 104"/>
              <a:gd name="T20" fmla="*/ 11027 w 92"/>
              <a:gd name="T21" fmla="*/ 60820 h 104"/>
              <a:gd name="T22" fmla="*/ 126809 w 92"/>
              <a:gd name="T23" fmla="*/ 11058 h 104"/>
              <a:gd name="T24" fmla="*/ 242591 w 92"/>
              <a:gd name="T25" fmla="*/ 215633 h 104"/>
              <a:gd name="T26" fmla="*/ 242591 w 92"/>
              <a:gd name="T27" fmla="*/ 226691 h 104"/>
              <a:gd name="T28" fmla="*/ 126809 w 92"/>
              <a:gd name="T29" fmla="*/ 276453 h 104"/>
              <a:gd name="T30" fmla="*/ 11027 w 92"/>
              <a:gd name="T31" fmla="*/ 226691 h 104"/>
              <a:gd name="T32" fmla="*/ 11027 w 92"/>
              <a:gd name="T33" fmla="*/ 215633 h 104"/>
              <a:gd name="T34" fmla="*/ 11027 w 92"/>
              <a:gd name="T35" fmla="*/ 196282 h 104"/>
              <a:gd name="T36" fmla="*/ 126809 w 92"/>
              <a:gd name="T37" fmla="*/ 232220 h 104"/>
              <a:gd name="T38" fmla="*/ 242591 w 92"/>
              <a:gd name="T39" fmla="*/ 196282 h 104"/>
              <a:gd name="T40" fmla="*/ 242591 w 92"/>
              <a:gd name="T41" fmla="*/ 215633 h 104"/>
              <a:gd name="T42" fmla="*/ 242591 w 92"/>
              <a:gd name="T43" fmla="*/ 171401 h 104"/>
              <a:gd name="T44" fmla="*/ 126809 w 92"/>
              <a:gd name="T45" fmla="*/ 221162 h 104"/>
              <a:gd name="T46" fmla="*/ 11027 w 92"/>
              <a:gd name="T47" fmla="*/ 171401 h 104"/>
              <a:gd name="T48" fmla="*/ 11027 w 92"/>
              <a:gd name="T49" fmla="*/ 152049 h 104"/>
              <a:gd name="T50" fmla="*/ 11027 w 92"/>
              <a:gd name="T51" fmla="*/ 140991 h 104"/>
              <a:gd name="T52" fmla="*/ 126809 w 92"/>
              <a:gd name="T53" fmla="*/ 176930 h 104"/>
              <a:gd name="T54" fmla="*/ 242591 w 92"/>
              <a:gd name="T55" fmla="*/ 140991 h 104"/>
              <a:gd name="T56" fmla="*/ 242591 w 92"/>
              <a:gd name="T57" fmla="*/ 171401 h 104"/>
              <a:gd name="T58" fmla="*/ 242591 w 92"/>
              <a:gd name="T59" fmla="*/ 116110 h 104"/>
              <a:gd name="T60" fmla="*/ 126809 w 92"/>
              <a:gd name="T61" fmla="*/ 165872 h 104"/>
              <a:gd name="T62" fmla="*/ 11027 w 92"/>
              <a:gd name="T63" fmla="*/ 116110 h 104"/>
              <a:gd name="T64" fmla="*/ 11027 w 92"/>
              <a:gd name="T65" fmla="*/ 85700 h 104"/>
              <a:gd name="T66" fmla="*/ 126809 w 92"/>
              <a:gd name="T67" fmla="*/ 121639 h 104"/>
              <a:gd name="T68" fmla="*/ 242591 w 92"/>
              <a:gd name="T69" fmla="*/ 85700 h 104"/>
              <a:gd name="T70" fmla="*/ 242591 w 92"/>
              <a:gd name="T71" fmla="*/ 116110 h 10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92" h="104">
                <a:moveTo>
                  <a:pt x="46" y="0"/>
                </a:moveTo>
                <a:cubicBezTo>
                  <a:pt x="20" y="0"/>
                  <a:pt x="0" y="10"/>
                  <a:pt x="0" y="22"/>
                </a:cubicBezTo>
                <a:cubicBezTo>
                  <a:pt x="0" y="82"/>
                  <a:pt x="0" y="82"/>
                  <a:pt x="0" y="82"/>
                </a:cubicBezTo>
                <a:cubicBezTo>
                  <a:pt x="0" y="94"/>
                  <a:pt x="20" y="104"/>
                  <a:pt x="46" y="104"/>
                </a:cubicBezTo>
                <a:cubicBezTo>
                  <a:pt x="71" y="104"/>
                  <a:pt x="92" y="94"/>
                  <a:pt x="92" y="82"/>
                </a:cubicBezTo>
                <a:cubicBezTo>
                  <a:pt x="92" y="22"/>
                  <a:pt x="92" y="22"/>
                  <a:pt x="92" y="22"/>
                </a:cubicBezTo>
                <a:cubicBezTo>
                  <a:pt x="92" y="10"/>
                  <a:pt x="71" y="0"/>
                  <a:pt x="46" y="0"/>
                </a:cubicBezTo>
                <a:close/>
                <a:moveTo>
                  <a:pt x="46" y="4"/>
                </a:moveTo>
                <a:cubicBezTo>
                  <a:pt x="71" y="4"/>
                  <a:pt x="88" y="13"/>
                  <a:pt x="88" y="22"/>
                </a:cubicBezTo>
                <a:cubicBezTo>
                  <a:pt x="88" y="30"/>
                  <a:pt x="71" y="40"/>
                  <a:pt x="46" y="40"/>
                </a:cubicBezTo>
                <a:cubicBezTo>
                  <a:pt x="21" y="40"/>
                  <a:pt x="4" y="30"/>
                  <a:pt x="4" y="22"/>
                </a:cubicBezTo>
                <a:cubicBezTo>
                  <a:pt x="4" y="13"/>
                  <a:pt x="21" y="4"/>
                  <a:pt x="46" y="4"/>
                </a:cubicBezTo>
                <a:close/>
                <a:moveTo>
                  <a:pt x="88" y="78"/>
                </a:moveTo>
                <a:cubicBezTo>
                  <a:pt x="88" y="82"/>
                  <a:pt x="88" y="82"/>
                  <a:pt x="88" y="82"/>
                </a:cubicBezTo>
                <a:cubicBezTo>
                  <a:pt x="88" y="90"/>
                  <a:pt x="71" y="100"/>
                  <a:pt x="46" y="100"/>
                </a:cubicBezTo>
                <a:cubicBezTo>
                  <a:pt x="21" y="100"/>
                  <a:pt x="4" y="90"/>
                  <a:pt x="4" y="82"/>
                </a:cubicBezTo>
                <a:cubicBezTo>
                  <a:pt x="4" y="78"/>
                  <a:pt x="4" y="78"/>
                  <a:pt x="4" y="78"/>
                </a:cubicBezTo>
                <a:cubicBezTo>
                  <a:pt x="4" y="71"/>
                  <a:pt x="4" y="71"/>
                  <a:pt x="4" y="71"/>
                </a:cubicBezTo>
                <a:cubicBezTo>
                  <a:pt x="11" y="78"/>
                  <a:pt x="27" y="84"/>
                  <a:pt x="46" y="84"/>
                </a:cubicBezTo>
                <a:cubicBezTo>
                  <a:pt x="65" y="84"/>
                  <a:pt x="81" y="78"/>
                  <a:pt x="88" y="71"/>
                </a:cubicBezTo>
                <a:lnTo>
                  <a:pt x="88" y="78"/>
                </a:lnTo>
                <a:close/>
                <a:moveTo>
                  <a:pt x="88" y="62"/>
                </a:moveTo>
                <a:cubicBezTo>
                  <a:pt x="88" y="70"/>
                  <a:pt x="71" y="80"/>
                  <a:pt x="46" y="80"/>
                </a:cubicBezTo>
                <a:cubicBezTo>
                  <a:pt x="21" y="80"/>
                  <a:pt x="4" y="70"/>
                  <a:pt x="4" y="62"/>
                </a:cubicBezTo>
                <a:cubicBezTo>
                  <a:pt x="4" y="55"/>
                  <a:pt x="4" y="55"/>
                  <a:pt x="4" y="55"/>
                </a:cubicBezTo>
                <a:cubicBezTo>
                  <a:pt x="4" y="51"/>
                  <a:pt x="4" y="51"/>
                  <a:pt x="4" y="51"/>
                </a:cubicBezTo>
                <a:cubicBezTo>
                  <a:pt x="11" y="58"/>
                  <a:pt x="27" y="64"/>
                  <a:pt x="46" y="64"/>
                </a:cubicBezTo>
                <a:cubicBezTo>
                  <a:pt x="65" y="64"/>
                  <a:pt x="81" y="58"/>
                  <a:pt x="88" y="51"/>
                </a:cubicBezTo>
                <a:lnTo>
                  <a:pt x="88" y="62"/>
                </a:lnTo>
                <a:close/>
                <a:moveTo>
                  <a:pt x="88" y="42"/>
                </a:moveTo>
                <a:cubicBezTo>
                  <a:pt x="88" y="50"/>
                  <a:pt x="71" y="60"/>
                  <a:pt x="46" y="60"/>
                </a:cubicBezTo>
                <a:cubicBezTo>
                  <a:pt x="21" y="60"/>
                  <a:pt x="4" y="50"/>
                  <a:pt x="4" y="42"/>
                </a:cubicBezTo>
                <a:cubicBezTo>
                  <a:pt x="4" y="31"/>
                  <a:pt x="4" y="31"/>
                  <a:pt x="4" y="31"/>
                </a:cubicBezTo>
                <a:cubicBezTo>
                  <a:pt x="11" y="38"/>
                  <a:pt x="27" y="44"/>
                  <a:pt x="46" y="44"/>
                </a:cubicBezTo>
                <a:cubicBezTo>
                  <a:pt x="65" y="44"/>
                  <a:pt x="81" y="38"/>
                  <a:pt x="88" y="31"/>
                </a:cubicBezTo>
                <a:lnTo>
                  <a:pt x="88" y="42"/>
                </a:lnTo>
                <a:close/>
              </a:path>
            </a:pathLst>
          </a:custGeom>
          <a:solidFill>
            <a:srgbClr val="157E9F"/>
          </a:solidFill>
          <a:ln>
            <a:solidFill>
              <a:srgbClr val="6DB33F"/>
            </a:solidFill>
          </a:ln>
        </p:spPr>
        <p:txBody>
          <a:bodyPr/>
          <a:lstStyle/>
          <a:p>
            <a:endParaRPr lang="zh-CN" altLang="en-US"/>
          </a:p>
        </p:txBody>
      </p:sp>
      <p:sp>
        <p:nvSpPr>
          <p:cNvPr id="107" name="Freeform 50"/>
          <p:cNvSpPr>
            <a:spLocks noEditPoints="1"/>
          </p:cNvSpPr>
          <p:nvPr/>
        </p:nvSpPr>
        <p:spPr bwMode="auto">
          <a:xfrm>
            <a:off x="11078134" y="3656192"/>
            <a:ext cx="394528" cy="411316"/>
          </a:xfrm>
          <a:custGeom>
            <a:avLst/>
            <a:gdLst>
              <a:gd name="T0" fmla="*/ 293355 w 256"/>
              <a:gd name="T1" fmla="*/ 52594 h 267"/>
              <a:gd name="T2" fmla="*/ 149600 w 256"/>
              <a:gd name="T3" fmla="*/ 0 h 267"/>
              <a:gd name="T4" fmla="*/ 5844 w 256"/>
              <a:gd name="T5" fmla="*/ 52594 h 267"/>
              <a:gd name="T6" fmla="*/ 0 w 256"/>
              <a:gd name="T7" fmla="*/ 54931 h 267"/>
              <a:gd name="T8" fmla="*/ 0 w 256"/>
              <a:gd name="T9" fmla="*/ 63112 h 267"/>
              <a:gd name="T10" fmla="*/ 0 w 256"/>
              <a:gd name="T11" fmla="*/ 63112 h 267"/>
              <a:gd name="T12" fmla="*/ 0 w 256"/>
              <a:gd name="T13" fmla="*/ 259461 h 267"/>
              <a:gd name="T14" fmla="*/ 143756 w 256"/>
              <a:gd name="T15" fmla="*/ 312055 h 267"/>
              <a:gd name="T16" fmla="*/ 149600 w 256"/>
              <a:gd name="T17" fmla="*/ 312055 h 267"/>
              <a:gd name="T18" fmla="*/ 155443 w 256"/>
              <a:gd name="T19" fmla="*/ 312055 h 267"/>
              <a:gd name="T20" fmla="*/ 299199 w 256"/>
              <a:gd name="T21" fmla="*/ 259461 h 267"/>
              <a:gd name="T22" fmla="*/ 299199 w 256"/>
              <a:gd name="T23" fmla="*/ 66618 h 267"/>
              <a:gd name="T24" fmla="*/ 299199 w 256"/>
              <a:gd name="T25" fmla="*/ 63112 h 267"/>
              <a:gd name="T26" fmla="*/ 299199 w 256"/>
              <a:gd name="T27" fmla="*/ 54931 h 267"/>
              <a:gd name="T28" fmla="*/ 293355 w 256"/>
              <a:gd name="T29" fmla="*/ 52594 h 267"/>
              <a:gd name="T30" fmla="*/ 143756 w 256"/>
              <a:gd name="T31" fmla="*/ 299199 h 267"/>
              <a:gd name="T32" fmla="*/ 11687 w 256"/>
              <a:gd name="T33" fmla="*/ 251280 h 267"/>
              <a:gd name="T34" fmla="*/ 11687 w 256"/>
              <a:gd name="T35" fmla="*/ 66618 h 267"/>
              <a:gd name="T36" fmla="*/ 105187 w 256"/>
              <a:gd name="T37" fmla="*/ 101681 h 267"/>
              <a:gd name="T38" fmla="*/ 143756 w 256"/>
              <a:gd name="T39" fmla="*/ 115706 h 267"/>
              <a:gd name="T40" fmla="*/ 143756 w 256"/>
              <a:gd name="T41" fmla="*/ 299199 h 267"/>
              <a:gd name="T42" fmla="*/ 149600 w 256"/>
              <a:gd name="T43" fmla="*/ 105187 h 267"/>
              <a:gd name="T44" fmla="*/ 80643 w 256"/>
              <a:gd name="T45" fmla="*/ 79475 h 267"/>
              <a:gd name="T46" fmla="*/ 22206 w 256"/>
              <a:gd name="T47" fmla="*/ 57269 h 267"/>
              <a:gd name="T48" fmla="*/ 149600 w 256"/>
              <a:gd name="T49" fmla="*/ 10519 h 267"/>
              <a:gd name="T50" fmla="*/ 276993 w 256"/>
              <a:gd name="T51" fmla="*/ 57269 h 267"/>
              <a:gd name="T52" fmla="*/ 149600 w 256"/>
              <a:gd name="T53" fmla="*/ 105187 h 267"/>
              <a:gd name="T54" fmla="*/ 287512 w 256"/>
              <a:gd name="T55" fmla="*/ 251280 h 267"/>
              <a:gd name="T56" fmla="*/ 155443 w 256"/>
              <a:gd name="T57" fmla="*/ 299199 h 267"/>
              <a:gd name="T58" fmla="*/ 155443 w 256"/>
              <a:gd name="T59" fmla="*/ 115706 h 267"/>
              <a:gd name="T60" fmla="*/ 287512 w 256"/>
              <a:gd name="T61" fmla="*/ 66618 h 267"/>
              <a:gd name="T62" fmla="*/ 287512 w 256"/>
              <a:gd name="T63" fmla="*/ 251280 h 26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56" h="267">
                <a:moveTo>
                  <a:pt x="251" y="45"/>
                </a:moveTo>
                <a:lnTo>
                  <a:pt x="128" y="0"/>
                </a:lnTo>
                <a:lnTo>
                  <a:pt x="5" y="45"/>
                </a:lnTo>
                <a:lnTo>
                  <a:pt x="0" y="47"/>
                </a:lnTo>
                <a:lnTo>
                  <a:pt x="0" y="54"/>
                </a:lnTo>
                <a:lnTo>
                  <a:pt x="0" y="222"/>
                </a:lnTo>
                <a:lnTo>
                  <a:pt x="123" y="267"/>
                </a:lnTo>
                <a:lnTo>
                  <a:pt x="128" y="267"/>
                </a:lnTo>
                <a:lnTo>
                  <a:pt x="133" y="267"/>
                </a:lnTo>
                <a:lnTo>
                  <a:pt x="256" y="222"/>
                </a:lnTo>
                <a:lnTo>
                  <a:pt x="256" y="57"/>
                </a:lnTo>
                <a:lnTo>
                  <a:pt x="256" y="54"/>
                </a:lnTo>
                <a:lnTo>
                  <a:pt x="256" y="47"/>
                </a:lnTo>
                <a:lnTo>
                  <a:pt x="251" y="45"/>
                </a:lnTo>
                <a:close/>
                <a:moveTo>
                  <a:pt x="123" y="256"/>
                </a:moveTo>
                <a:lnTo>
                  <a:pt x="10" y="215"/>
                </a:lnTo>
                <a:lnTo>
                  <a:pt x="10" y="57"/>
                </a:lnTo>
                <a:lnTo>
                  <a:pt x="90" y="87"/>
                </a:lnTo>
                <a:lnTo>
                  <a:pt x="123" y="99"/>
                </a:lnTo>
                <a:lnTo>
                  <a:pt x="123" y="256"/>
                </a:lnTo>
                <a:close/>
                <a:moveTo>
                  <a:pt x="128" y="90"/>
                </a:moveTo>
                <a:lnTo>
                  <a:pt x="69" y="68"/>
                </a:lnTo>
                <a:lnTo>
                  <a:pt x="19" y="49"/>
                </a:lnTo>
                <a:lnTo>
                  <a:pt x="128" y="9"/>
                </a:lnTo>
                <a:lnTo>
                  <a:pt x="237" y="49"/>
                </a:lnTo>
                <a:lnTo>
                  <a:pt x="128" y="90"/>
                </a:lnTo>
                <a:close/>
                <a:moveTo>
                  <a:pt x="246" y="215"/>
                </a:moveTo>
                <a:lnTo>
                  <a:pt x="133" y="256"/>
                </a:lnTo>
                <a:lnTo>
                  <a:pt x="133" y="99"/>
                </a:lnTo>
                <a:lnTo>
                  <a:pt x="246" y="57"/>
                </a:lnTo>
                <a:lnTo>
                  <a:pt x="246" y="215"/>
                </a:lnTo>
                <a:close/>
              </a:path>
            </a:pathLst>
          </a:custGeom>
          <a:solidFill>
            <a:srgbClr val="157E9F"/>
          </a:solidFill>
          <a:ln>
            <a:solidFill>
              <a:srgbClr val="6DB33F"/>
            </a:solidFill>
          </a:ln>
        </p:spPr>
        <p:txBody>
          <a:bodyPr/>
          <a:lstStyle/>
          <a:p>
            <a:endParaRPr lang="zh-CN" altLang="en-US"/>
          </a:p>
        </p:txBody>
      </p:sp>
      <p:sp>
        <p:nvSpPr>
          <p:cNvPr id="108" name="Freeform 51"/>
          <p:cNvSpPr>
            <a:spLocks noEditPoints="1"/>
          </p:cNvSpPr>
          <p:nvPr/>
        </p:nvSpPr>
        <p:spPr bwMode="auto">
          <a:xfrm>
            <a:off x="1951536" y="4881745"/>
            <a:ext cx="291699" cy="423907"/>
          </a:xfrm>
          <a:custGeom>
            <a:avLst/>
            <a:gdLst>
              <a:gd name="T0" fmla="*/ 220893 w 80"/>
              <a:gd name="T1" fmla="*/ 110829 h 116"/>
              <a:gd name="T2" fmla="*/ 110447 w 80"/>
              <a:gd name="T3" fmla="*/ 0 h 116"/>
              <a:gd name="T4" fmla="*/ 0 w 80"/>
              <a:gd name="T5" fmla="*/ 110829 h 116"/>
              <a:gd name="T6" fmla="*/ 44179 w 80"/>
              <a:gd name="T7" fmla="*/ 199493 h 116"/>
              <a:gd name="T8" fmla="*/ 44179 w 80"/>
              <a:gd name="T9" fmla="*/ 199493 h 116"/>
              <a:gd name="T10" fmla="*/ 46940 w 80"/>
              <a:gd name="T11" fmla="*/ 199493 h 116"/>
              <a:gd name="T12" fmla="*/ 46940 w 80"/>
              <a:gd name="T13" fmla="*/ 199493 h 116"/>
              <a:gd name="T14" fmla="*/ 66268 w 80"/>
              <a:gd name="T15" fmla="*/ 243824 h 116"/>
              <a:gd name="T16" fmla="*/ 66268 w 80"/>
              <a:gd name="T17" fmla="*/ 321405 h 116"/>
              <a:gd name="T18" fmla="*/ 154625 w 80"/>
              <a:gd name="T19" fmla="*/ 321405 h 116"/>
              <a:gd name="T20" fmla="*/ 154625 w 80"/>
              <a:gd name="T21" fmla="*/ 243824 h 116"/>
              <a:gd name="T22" fmla="*/ 176714 w 80"/>
              <a:gd name="T23" fmla="*/ 199493 h 116"/>
              <a:gd name="T24" fmla="*/ 176714 w 80"/>
              <a:gd name="T25" fmla="*/ 199493 h 116"/>
              <a:gd name="T26" fmla="*/ 220893 w 80"/>
              <a:gd name="T27" fmla="*/ 110829 h 116"/>
              <a:gd name="T28" fmla="*/ 77313 w 80"/>
              <a:gd name="T29" fmla="*/ 310322 h 116"/>
              <a:gd name="T30" fmla="*/ 77313 w 80"/>
              <a:gd name="T31" fmla="*/ 277073 h 116"/>
              <a:gd name="T32" fmla="*/ 143580 w 80"/>
              <a:gd name="T33" fmla="*/ 277073 h 116"/>
              <a:gd name="T34" fmla="*/ 143580 w 80"/>
              <a:gd name="T35" fmla="*/ 310322 h 116"/>
              <a:gd name="T36" fmla="*/ 77313 w 80"/>
              <a:gd name="T37" fmla="*/ 310322 h 116"/>
              <a:gd name="T38" fmla="*/ 110447 w 80"/>
              <a:gd name="T39" fmla="*/ 121912 h 116"/>
              <a:gd name="T40" fmla="*/ 99402 w 80"/>
              <a:gd name="T41" fmla="*/ 110829 h 116"/>
              <a:gd name="T42" fmla="*/ 110447 w 80"/>
              <a:gd name="T43" fmla="*/ 99746 h 116"/>
              <a:gd name="T44" fmla="*/ 121491 w 80"/>
              <a:gd name="T45" fmla="*/ 110829 h 116"/>
              <a:gd name="T46" fmla="*/ 110447 w 80"/>
              <a:gd name="T47" fmla="*/ 121912 h 116"/>
              <a:gd name="T48" fmla="*/ 171192 w 80"/>
              <a:gd name="T49" fmla="*/ 188410 h 116"/>
              <a:gd name="T50" fmla="*/ 171192 w 80"/>
              <a:gd name="T51" fmla="*/ 191181 h 116"/>
              <a:gd name="T52" fmla="*/ 143580 w 80"/>
              <a:gd name="T53" fmla="*/ 243824 h 116"/>
              <a:gd name="T54" fmla="*/ 143580 w 80"/>
              <a:gd name="T55" fmla="*/ 265990 h 116"/>
              <a:gd name="T56" fmla="*/ 115969 w 80"/>
              <a:gd name="T57" fmla="*/ 265990 h 116"/>
              <a:gd name="T58" fmla="*/ 115969 w 80"/>
              <a:gd name="T59" fmla="*/ 130224 h 116"/>
              <a:gd name="T60" fmla="*/ 132536 w 80"/>
              <a:gd name="T61" fmla="*/ 110829 h 116"/>
              <a:gd name="T62" fmla="*/ 110447 w 80"/>
              <a:gd name="T63" fmla="*/ 88663 h 116"/>
              <a:gd name="T64" fmla="*/ 88357 w 80"/>
              <a:gd name="T65" fmla="*/ 110829 h 116"/>
              <a:gd name="T66" fmla="*/ 104924 w 80"/>
              <a:gd name="T67" fmla="*/ 130224 h 116"/>
              <a:gd name="T68" fmla="*/ 104924 w 80"/>
              <a:gd name="T69" fmla="*/ 265990 h 116"/>
              <a:gd name="T70" fmla="*/ 77313 w 80"/>
              <a:gd name="T71" fmla="*/ 265990 h 116"/>
              <a:gd name="T72" fmla="*/ 77313 w 80"/>
              <a:gd name="T73" fmla="*/ 243824 h 116"/>
              <a:gd name="T74" fmla="*/ 52462 w 80"/>
              <a:gd name="T75" fmla="*/ 191181 h 116"/>
              <a:gd name="T76" fmla="*/ 52462 w 80"/>
              <a:gd name="T77" fmla="*/ 191181 h 116"/>
              <a:gd name="T78" fmla="*/ 52462 w 80"/>
              <a:gd name="T79" fmla="*/ 191181 h 116"/>
              <a:gd name="T80" fmla="*/ 52462 w 80"/>
              <a:gd name="T81" fmla="*/ 188410 h 116"/>
              <a:gd name="T82" fmla="*/ 11045 w 80"/>
              <a:gd name="T83" fmla="*/ 110829 h 116"/>
              <a:gd name="T84" fmla="*/ 110447 w 80"/>
              <a:gd name="T85" fmla="*/ 11083 h 116"/>
              <a:gd name="T86" fmla="*/ 209848 w 80"/>
              <a:gd name="T87" fmla="*/ 110829 h 116"/>
              <a:gd name="T88" fmla="*/ 171192 w 80"/>
              <a:gd name="T89" fmla="*/ 188410 h 11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80" h="116">
                <a:moveTo>
                  <a:pt x="80" y="40"/>
                </a:moveTo>
                <a:cubicBezTo>
                  <a:pt x="80" y="18"/>
                  <a:pt x="63" y="0"/>
                  <a:pt x="40" y="0"/>
                </a:cubicBezTo>
                <a:cubicBezTo>
                  <a:pt x="18" y="0"/>
                  <a:pt x="0" y="18"/>
                  <a:pt x="0" y="40"/>
                </a:cubicBezTo>
                <a:cubicBezTo>
                  <a:pt x="0" y="53"/>
                  <a:pt x="7" y="64"/>
                  <a:pt x="16" y="72"/>
                </a:cubicBezTo>
                <a:cubicBezTo>
                  <a:pt x="16" y="72"/>
                  <a:pt x="16" y="72"/>
                  <a:pt x="16" y="72"/>
                </a:cubicBezTo>
                <a:cubicBezTo>
                  <a:pt x="16" y="72"/>
                  <a:pt x="17" y="72"/>
                  <a:pt x="17" y="72"/>
                </a:cubicBezTo>
                <a:cubicBezTo>
                  <a:pt x="17" y="72"/>
                  <a:pt x="17" y="72"/>
                  <a:pt x="17" y="72"/>
                </a:cubicBezTo>
                <a:cubicBezTo>
                  <a:pt x="20" y="74"/>
                  <a:pt x="24" y="80"/>
                  <a:pt x="24" y="88"/>
                </a:cubicBezTo>
                <a:cubicBezTo>
                  <a:pt x="24" y="116"/>
                  <a:pt x="24" y="116"/>
                  <a:pt x="24" y="116"/>
                </a:cubicBezTo>
                <a:cubicBezTo>
                  <a:pt x="56" y="116"/>
                  <a:pt x="56" y="116"/>
                  <a:pt x="56" y="116"/>
                </a:cubicBezTo>
                <a:cubicBezTo>
                  <a:pt x="56" y="88"/>
                  <a:pt x="56" y="88"/>
                  <a:pt x="56" y="88"/>
                </a:cubicBezTo>
                <a:cubicBezTo>
                  <a:pt x="56" y="80"/>
                  <a:pt x="61" y="74"/>
                  <a:pt x="64" y="72"/>
                </a:cubicBezTo>
                <a:cubicBezTo>
                  <a:pt x="64" y="72"/>
                  <a:pt x="64" y="72"/>
                  <a:pt x="64" y="72"/>
                </a:cubicBezTo>
                <a:cubicBezTo>
                  <a:pt x="74" y="64"/>
                  <a:pt x="80" y="53"/>
                  <a:pt x="80" y="40"/>
                </a:cubicBezTo>
                <a:close/>
                <a:moveTo>
                  <a:pt x="28" y="112"/>
                </a:moveTo>
                <a:cubicBezTo>
                  <a:pt x="28" y="100"/>
                  <a:pt x="28" y="100"/>
                  <a:pt x="28" y="100"/>
                </a:cubicBezTo>
                <a:cubicBezTo>
                  <a:pt x="52" y="100"/>
                  <a:pt x="52" y="100"/>
                  <a:pt x="52" y="100"/>
                </a:cubicBezTo>
                <a:cubicBezTo>
                  <a:pt x="52" y="112"/>
                  <a:pt x="52" y="112"/>
                  <a:pt x="52" y="112"/>
                </a:cubicBezTo>
                <a:lnTo>
                  <a:pt x="28" y="112"/>
                </a:lnTo>
                <a:close/>
                <a:moveTo>
                  <a:pt x="40" y="44"/>
                </a:moveTo>
                <a:cubicBezTo>
                  <a:pt x="38" y="44"/>
                  <a:pt x="36" y="42"/>
                  <a:pt x="36" y="40"/>
                </a:cubicBezTo>
                <a:cubicBezTo>
                  <a:pt x="36" y="37"/>
                  <a:pt x="38" y="36"/>
                  <a:pt x="40" y="36"/>
                </a:cubicBezTo>
                <a:cubicBezTo>
                  <a:pt x="43" y="36"/>
                  <a:pt x="44" y="37"/>
                  <a:pt x="44" y="40"/>
                </a:cubicBezTo>
                <a:cubicBezTo>
                  <a:pt x="44" y="42"/>
                  <a:pt x="43" y="44"/>
                  <a:pt x="40" y="44"/>
                </a:cubicBezTo>
                <a:close/>
                <a:moveTo>
                  <a:pt x="62" y="68"/>
                </a:moveTo>
                <a:cubicBezTo>
                  <a:pt x="62" y="68"/>
                  <a:pt x="62" y="69"/>
                  <a:pt x="62" y="69"/>
                </a:cubicBezTo>
                <a:cubicBezTo>
                  <a:pt x="57" y="72"/>
                  <a:pt x="52" y="78"/>
                  <a:pt x="52" y="88"/>
                </a:cubicBezTo>
                <a:cubicBezTo>
                  <a:pt x="52" y="96"/>
                  <a:pt x="52" y="96"/>
                  <a:pt x="52" y="96"/>
                </a:cubicBezTo>
                <a:cubicBezTo>
                  <a:pt x="42" y="96"/>
                  <a:pt x="42" y="96"/>
                  <a:pt x="42" y="96"/>
                </a:cubicBezTo>
                <a:cubicBezTo>
                  <a:pt x="42" y="47"/>
                  <a:pt x="42" y="47"/>
                  <a:pt x="42" y="47"/>
                </a:cubicBezTo>
                <a:cubicBezTo>
                  <a:pt x="46" y="47"/>
                  <a:pt x="48" y="43"/>
                  <a:pt x="48" y="40"/>
                </a:cubicBezTo>
                <a:cubicBezTo>
                  <a:pt x="48" y="35"/>
                  <a:pt x="45" y="32"/>
                  <a:pt x="40" y="32"/>
                </a:cubicBezTo>
                <a:cubicBezTo>
                  <a:pt x="36" y="32"/>
                  <a:pt x="32" y="35"/>
                  <a:pt x="32" y="40"/>
                </a:cubicBezTo>
                <a:cubicBezTo>
                  <a:pt x="32" y="43"/>
                  <a:pt x="35" y="47"/>
                  <a:pt x="38" y="47"/>
                </a:cubicBezTo>
                <a:cubicBezTo>
                  <a:pt x="38" y="96"/>
                  <a:pt x="38" y="96"/>
                  <a:pt x="38" y="96"/>
                </a:cubicBezTo>
                <a:cubicBezTo>
                  <a:pt x="28" y="96"/>
                  <a:pt x="28" y="96"/>
                  <a:pt x="28" y="96"/>
                </a:cubicBezTo>
                <a:cubicBezTo>
                  <a:pt x="28" y="88"/>
                  <a:pt x="28" y="88"/>
                  <a:pt x="28" y="88"/>
                </a:cubicBezTo>
                <a:cubicBezTo>
                  <a:pt x="28" y="79"/>
                  <a:pt x="24" y="72"/>
                  <a:pt x="19" y="69"/>
                </a:cubicBezTo>
                <a:cubicBezTo>
                  <a:pt x="19" y="69"/>
                  <a:pt x="19" y="69"/>
                  <a:pt x="19" y="69"/>
                </a:cubicBezTo>
                <a:cubicBezTo>
                  <a:pt x="19" y="69"/>
                  <a:pt x="19" y="69"/>
                  <a:pt x="19" y="69"/>
                </a:cubicBezTo>
                <a:cubicBezTo>
                  <a:pt x="19" y="68"/>
                  <a:pt x="19" y="68"/>
                  <a:pt x="19" y="68"/>
                </a:cubicBezTo>
                <a:cubicBezTo>
                  <a:pt x="10" y="61"/>
                  <a:pt x="4" y="51"/>
                  <a:pt x="4" y="40"/>
                </a:cubicBezTo>
                <a:cubicBezTo>
                  <a:pt x="4" y="20"/>
                  <a:pt x="21" y="4"/>
                  <a:pt x="40" y="4"/>
                </a:cubicBezTo>
                <a:cubicBezTo>
                  <a:pt x="60" y="4"/>
                  <a:pt x="76" y="20"/>
                  <a:pt x="76" y="40"/>
                </a:cubicBezTo>
                <a:cubicBezTo>
                  <a:pt x="76" y="51"/>
                  <a:pt x="71" y="62"/>
                  <a:pt x="62" y="68"/>
                </a:cubicBezTo>
                <a:close/>
              </a:path>
            </a:pathLst>
          </a:custGeom>
          <a:solidFill>
            <a:srgbClr val="157E9F"/>
          </a:solidFill>
          <a:ln>
            <a:solidFill>
              <a:srgbClr val="6DB33F"/>
            </a:solidFill>
          </a:ln>
        </p:spPr>
        <p:txBody>
          <a:bodyPr/>
          <a:lstStyle/>
          <a:p>
            <a:endParaRPr lang="zh-CN" altLang="en-US"/>
          </a:p>
        </p:txBody>
      </p:sp>
      <p:grpSp>
        <p:nvGrpSpPr>
          <p:cNvPr id="109" name="组合 108"/>
          <p:cNvGrpSpPr/>
          <p:nvPr/>
        </p:nvGrpSpPr>
        <p:grpSpPr>
          <a:xfrm>
            <a:off x="3241487" y="4954889"/>
            <a:ext cx="364618" cy="335263"/>
            <a:chOff x="2543175" y="5272088"/>
            <a:chExt cx="374650" cy="344488"/>
          </a:xfrm>
          <a:solidFill>
            <a:srgbClr val="157E9F"/>
          </a:solidFill>
        </p:grpSpPr>
        <p:sp>
          <p:nvSpPr>
            <p:cNvPr id="110" name="Freeform 52"/>
            <p:cNvSpPr>
              <a:spLocks noEditPoints="1"/>
            </p:cNvSpPr>
            <p:nvPr/>
          </p:nvSpPr>
          <p:spPr bwMode="auto">
            <a:xfrm>
              <a:off x="2543175" y="5272088"/>
              <a:ext cx="374650" cy="344488"/>
            </a:xfrm>
            <a:custGeom>
              <a:avLst/>
              <a:gdLst>
                <a:gd name="T0" fmla="*/ 95 w 100"/>
                <a:gd name="T1" fmla="*/ 20 h 92"/>
                <a:gd name="T2" fmla="*/ 95 w 100"/>
                <a:gd name="T3" fmla="*/ 20 h 92"/>
                <a:gd name="T4" fmla="*/ 10 w 100"/>
                <a:gd name="T5" fmla="*/ 0 h 92"/>
                <a:gd name="T6" fmla="*/ 8 w 100"/>
                <a:gd name="T7" fmla="*/ 1 h 92"/>
                <a:gd name="T8" fmla="*/ 9 w 100"/>
                <a:gd name="T9" fmla="*/ 4 h 92"/>
                <a:gd name="T10" fmla="*/ 77 w 100"/>
                <a:gd name="T11" fmla="*/ 20 h 92"/>
                <a:gd name="T12" fmla="*/ 5 w 100"/>
                <a:gd name="T13" fmla="*/ 20 h 92"/>
                <a:gd name="T14" fmla="*/ 0 w 100"/>
                <a:gd name="T15" fmla="*/ 25 h 92"/>
                <a:gd name="T16" fmla="*/ 0 w 100"/>
                <a:gd name="T17" fmla="*/ 86 h 92"/>
                <a:gd name="T18" fmla="*/ 5 w 100"/>
                <a:gd name="T19" fmla="*/ 92 h 92"/>
                <a:gd name="T20" fmla="*/ 94 w 100"/>
                <a:gd name="T21" fmla="*/ 92 h 92"/>
                <a:gd name="T22" fmla="*/ 100 w 100"/>
                <a:gd name="T23" fmla="*/ 86 h 92"/>
                <a:gd name="T24" fmla="*/ 100 w 100"/>
                <a:gd name="T25" fmla="*/ 25 h 92"/>
                <a:gd name="T26" fmla="*/ 95 w 100"/>
                <a:gd name="T27" fmla="*/ 20 h 92"/>
                <a:gd name="T28" fmla="*/ 96 w 100"/>
                <a:gd name="T29" fmla="*/ 86 h 92"/>
                <a:gd name="T30" fmla="*/ 94 w 100"/>
                <a:gd name="T31" fmla="*/ 88 h 92"/>
                <a:gd name="T32" fmla="*/ 5 w 100"/>
                <a:gd name="T33" fmla="*/ 88 h 92"/>
                <a:gd name="T34" fmla="*/ 4 w 100"/>
                <a:gd name="T35" fmla="*/ 86 h 92"/>
                <a:gd name="T36" fmla="*/ 4 w 100"/>
                <a:gd name="T37" fmla="*/ 25 h 92"/>
                <a:gd name="T38" fmla="*/ 5 w 100"/>
                <a:gd name="T39" fmla="*/ 24 h 92"/>
                <a:gd name="T40" fmla="*/ 94 w 100"/>
                <a:gd name="T41" fmla="*/ 24 h 92"/>
                <a:gd name="T42" fmla="*/ 96 w 100"/>
                <a:gd name="T43" fmla="*/ 25 h 92"/>
                <a:gd name="T44" fmla="*/ 96 w 100"/>
                <a:gd name="T45" fmla="*/ 8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0" h="92">
                  <a:moveTo>
                    <a:pt x="95" y="20"/>
                  </a:moveTo>
                  <a:cubicBezTo>
                    <a:pt x="95" y="20"/>
                    <a:pt x="95" y="20"/>
                    <a:pt x="95" y="20"/>
                  </a:cubicBezTo>
                  <a:cubicBezTo>
                    <a:pt x="10" y="0"/>
                    <a:pt x="10" y="0"/>
                    <a:pt x="10" y="0"/>
                  </a:cubicBezTo>
                  <a:cubicBezTo>
                    <a:pt x="9" y="0"/>
                    <a:pt x="8" y="0"/>
                    <a:pt x="8" y="1"/>
                  </a:cubicBezTo>
                  <a:cubicBezTo>
                    <a:pt x="7" y="2"/>
                    <a:pt x="8" y="3"/>
                    <a:pt x="9" y="4"/>
                  </a:cubicBezTo>
                  <a:cubicBezTo>
                    <a:pt x="77" y="20"/>
                    <a:pt x="77" y="20"/>
                    <a:pt x="77" y="20"/>
                  </a:cubicBezTo>
                  <a:cubicBezTo>
                    <a:pt x="5" y="20"/>
                    <a:pt x="5" y="20"/>
                    <a:pt x="5" y="20"/>
                  </a:cubicBezTo>
                  <a:cubicBezTo>
                    <a:pt x="2" y="20"/>
                    <a:pt x="0" y="22"/>
                    <a:pt x="0" y="25"/>
                  </a:cubicBezTo>
                  <a:cubicBezTo>
                    <a:pt x="0" y="86"/>
                    <a:pt x="0" y="86"/>
                    <a:pt x="0" y="86"/>
                  </a:cubicBezTo>
                  <a:cubicBezTo>
                    <a:pt x="0" y="89"/>
                    <a:pt x="2" y="92"/>
                    <a:pt x="5" y="92"/>
                  </a:cubicBezTo>
                  <a:cubicBezTo>
                    <a:pt x="94" y="92"/>
                    <a:pt x="94" y="92"/>
                    <a:pt x="94" y="92"/>
                  </a:cubicBezTo>
                  <a:cubicBezTo>
                    <a:pt x="97" y="92"/>
                    <a:pt x="100" y="89"/>
                    <a:pt x="100" y="86"/>
                  </a:cubicBezTo>
                  <a:cubicBezTo>
                    <a:pt x="100" y="25"/>
                    <a:pt x="100" y="25"/>
                    <a:pt x="100" y="25"/>
                  </a:cubicBezTo>
                  <a:cubicBezTo>
                    <a:pt x="100" y="23"/>
                    <a:pt x="98" y="20"/>
                    <a:pt x="95" y="20"/>
                  </a:cubicBezTo>
                  <a:close/>
                  <a:moveTo>
                    <a:pt x="96" y="86"/>
                  </a:moveTo>
                  <a:cubicBezTo>
                    <a:pt x="96" y="87"/>
                    <a:pt x="95" y="88"/>
                    <a:pt x="94" y="88"/>
                  </a:cubicBezTo>
                  <a:cubicBezTo>
                    <a:pt x="5" y="88"/>
                    <a:pt x="5" y="88"/>
                    <a:pt x="5" y="88"/>
                  </a:cubicBezTo>
                  <a:cubicBezTo>
                    <a:pt x="4" y="88"/>
                    <a:pt x="4" y="87"/>
                    <a:pt x="4" y="86"/>
                  </a:cubicBezTo>
                  <a:cubicBezTo>
                    <a:pt x="4" y="25"/>
                    <a:pt x="4" y="25"/>
                    <a:pt x="4" y="25"/>
                  </a:cubicBezTo>
                  <a:cubicBezTo>
                    <a:pt x="4" y="24"/>
                    <a:pt x="4" y="24"/>
                    <a:pt x="5" y="24"/>
                  </a:cubicBezTo>
                  <a:cubicBezTo>
                    <a:pt x="94" y="24"/>
                    <a:pt x="94" y="24"/>
                    <a:pt x="94" y="24"/>
                  </a:cubicBezTo>
                  <a:cubicBezTo>
                    <a:pt x="95" y="24"/>
                    <a:pt x="96" y="24"/>
                    <a:pt x="96" y="25"/>
                  </a:cubicBezTo>
                  <a:lnTo>
                    <a:pt x="96" y="86"/>
                  </a:lnTo>
                  <a:close/>
                </a:path>
              </a:pathLst>
            </a:custGeom>
            <a:grpFill/>
            <a:ln w="9525">
              <a:solidFill>
                <a:srgbClr val="6DB33F"/>
              </a:solidFill>
              <a:round/>
            </a:ln>
          </p:spPr>
          <p:txBody>
            <a:bodyPr/>
            <a:lstStyle/>
            <a:p>
              <a:pPr>
                <a:defRPr/>
              </a:pPr>
              <a:endParaRPr lang="zh-CN" altLang="en-US"/>
            </a:p>
          </p:txBody>
        </p:sp>
        <p:sp>
          <p:nvSpPr>
            <p:cNvPr id="111" name="Oval 53"/>
            <p:cNvSpPr>
              <a:spLocks noChangeArrowheads="1"/>
            </p:cNvSpPr>
            <p:nvPr/>
          </p:nvSpPr>
          <p:spPr bwMode="auto">
            <a:xfrm>
              <a:off x="2667000" y="5467350"/>
              <a:ext cx="22225" cy="22225"/>
            </a:xfrm>
            <a:prstGeom prst="ellipse">
              <a:avLst/>
            </a:prstGeom>
            <a:grpFill/>
            <a:ln w="9525">
              <a:solidFill>
                <a:srgbClr val="6DB33F"/>
              </a:solidFill>
              <a:round/>
            </a:ln>
          </p:spPr>
          <p:txBody>
            <a:bodyPr/>
            <a:lstStyle/>
            <a:p>
              <a:pPr>
                <a:defRPr/>
              </a:pPr>
              <a:endParaRPr lang="zh-CN" altLang="en-US"/>
            </a:p>
          </p:txBody>
        </p:sp>
        <p:sp>
          <p:nvSpPr>
            <p:cNvPr id="112" name="Oval 54"/>
            <p:cNvSpPr>
              <a:spLocks noChangeArrowheads="1"/>
            </p:cNvSpPr>
            <p:nvPr/>
          </p:nvSpPr>
          <p:spPr bwMode="auto">
            <a:xfrm>
              <a:off x="2573338" y="5467350"/>
              <a:ext cx="22225" cy="22225"/>
            </a:xfrm>
            <a:prstGeom prst="ellipse">
              <a:avLst/>
            </a:prstGeom>
            <a:grpFill/>
            <a:ln w="9525">
              <a:solidFill>
                <a:srgbClr val="6DB33F"/>
              </a:solidFill>
              <a:round/>
            </a:ln>
          </p:spPr>
          <p:txBody>
            <a:bodyPr/>
            <a:lstStyle/>
            <a:p>
              <a:pPr>
                <a:defRPr/>
              </a:pPr>
              <a:endParaRPr lang="zh-CN" altLang="en-US"/>
            </a:p>
          </p:txBody>
        </p:sp>
        <p:sp>
          <p:nvSpPr>
            <p:cNvPr id="113" name="Oval 55"/>
            <p:cNvSpPr>
              <a:spLocks noChangeArrowheads="1"/>
            </p:cNvSpPr>
            <p:nvPr/>
          </p:nvSpPr>
          <p:spPr bwMode="auto">
            <a:xfrm>
              <a:off x="2760663" y="5467350"/>
              <a:ext cx="22225" cy="22225"/>
            </a:xfrm>
            <a:prstGeom prst="ellipse">
              <a:avLst/>
            </a:prstGeom>
            <a:grpFill/>
            <a:ln w="9525">
              <a:solidFill>
                <a:srgbClr val="6DB33F"/>
              </a:solidFill>
              <a:round/>
            </a:ln>
          </p:spPr>
          <p:txBody>
            <a:bodyPr/>
            <a:lstStyle/>
            <a:p>
              <a:pPr>
                <a:defRPr/>
              </a:pPr>
              <a:endParaRPr lang="zh-CN" altLang="en-US"/>
            </a:p>
          </p:txBody>
        </p:sp>
        <p:sp>
          <p:nvSpPr>
            <p:cNvPr id="114" name="Oval 56"/>
            <p:cNvSpPr>
              <a:spLocks noChangeArrowheads="1"/>
            </p:cNvSpPr>
            <p:nvPr/>
          </p:nvSpPr>
          <p:spPr bwMode="auto">
            <a:xfrm>
              <a:off x="2625725" y="5489575"/>
              <a:ext cx="22225" cy="22225"/>
            </a:xfrm>
            <a:prstGeom prst="ellipse">
              <a:avLst/>
            </a:prstGeom>
            <a:grpFill/>
            <a:ln w="9525">
              <a:solidFill>
                <a:srgbClr val="6DB33F"/>
              </a:solidFill>
              <a:round/>
            </a:ln>
          </p:spPr>
          <p:txBody>
            <a:bodyPr/>
            <a:lstStyle/>
            <a:p>
              <a:pPr>
                <a:defRPr/>
              </a:pPr>
              <a:endParaRPr lang="zh-CN" altLang="en-US"/>
            </a:p>
          </p:txBody>
        </p:sp>
        <p:sp>
          <p:nvSpPr>
            <p:cNvPr id="115" name="Oval 57"/>
            <p:cNvSpPr>
              <a:spLocks noChangeArrowheads="1"/>
            </p:cNvSpPr>
            <p:nvPr/>
          </p:nvSpPr>
          <p:spPr bwMode="auto">
            <a:xfrm>
              <a:off x="2708275" y="5489575"/>
              <a:ext cx="22225" cy="22225"/>
            </a:xfrm>
            <a:prstGeom prst="ellipse">
              <a:avLst/>
            </a:prstGeom>
            <a:grpFill/>
            <a:ln w="9525">
              <a:solidFill>
                <a:srgbClr val="6DB33F"/>
              </a:solidFill>
              <a:round/>
            </a:ln>
          </p:spPr>
          <p:txBody>
            <a:bodyPr/>
            <a:lstStyle/>
            <a:p>
              <a:pPr>
                <a:defRPr/>
              </a:pPr>
              <a:endParaRPr lang="zh-CN" altLang="en-US"/>
            </a:p>
          </p:txBody>
        </p:sp>
        <p:sp>
          <p:nvSpPr>
            <p:cNvPr id="116" name="Oval 58"/>
            <p:cNvSpPr>
              <a:spLocks noChangeArrowheads="1"/>
            </p:cNvSpPr>
            <p:nvPr/>
          </p:nvSpPr>
          <p:spPr bwMode="auto">
            <a:xfrm>
              <a:off x="2625725" y="5443538"/>
              <a:ext cx="22225" cy="23813"/>
            </a:xfrm>
            <a:prstGeom prst="ellipse">
              <a:avLst/>
            </a:prstGeom>
            <a:grpFill/>
            <a:ln w="9525">
              <a:solidFill>
                <a:srgbClr val="6DB33F"/>
              </a:solidFill>
              <a:round/>
            </a:ln>
          </p:spPr>
          <p:txBody>
            <a:bodyPr/>
            <a:lstStyle/>
            <a:p>
              <a:pPr>
                <a:defRPr/>
              </a:pPr>
              <a:endParaRPr lang="zh-CN" altLang="en-US"/>
            </a:p>
          </p:txBody>
        </p:sp>
        <p:sp>
          <p:nvSpPr>
            <p:cNvPr id="117" name="Oval 59"/>
            <p:cNvSpPr>
              <a:spLocks noChangeArrowheads="1"/>
            </p:cNvSpPr>
            <p:nvPr/>
          </p:nvSpPr>
          <p:spPr bwMode="auto">
            <a:xfrm>
              <a:off x="2708275" y="5443538"/>
              <a:ext cx="22225" cy="23813"/>
            </a:xfrm>
            <a:prstGeom prst="ellipse">
              <a:avLst/>
            </a:prstGeom>
            <a:grpFill/>
            <a:ln w="9525">
              <a:solidFill>
                <a:srgbClr val="6DB33F"/>
              </a:solidFill>
              <a:round/>
            </a:ln>
          </p:spPr>
          <p:txBody>
            <a:bodyPr/>
            <a:lstStyle/>
            <a:p>
              <a:pPr>
                <a:defRPr/>
              </a:pPr>
              <a:endParaRPr lang="zh-CN" altLang="en-US"/>
            </a:p>
          </p:txBody>
        </p:sp>
        <p:sp>
          <p:nvSpPr>
            <p:cNvPr id="118" name="Oval 60"/>
            <p:cNvSpPr>
              <a:spLocks noChangeArrowheads="1"/>
            </p:cNvSpPr>
            <p:nvPr/>
          </p:nvSpPr>
          <p:spPr bwMode="auto">
            <a:xfrm>
              <a:off x="2587625" y="5511800"/>
              <a:ext cx="22225" cy="22225"/>
            </a:xfrm>
            <a:prstGeom prst="ellipse">
              <a:avLst/>
            </a:prstGeom>
            <a:grpFill/>
            <a:ln w="9525">
              <a:solidFill>
                <a:srgbClr val="6DB33F"/>
              </a:solidFill>
              <a:round/>
            </a:ln>
          </p:spPr>
          <p:txBody>
            <a:bodyPr/>
            <a:lstStyle/>
            <a:p>
              <a:pPr>
                <a:defRPr/>
              </a:pPr>
              <a:endParaRPr lang="zh-CN" altLang="en-US"/>
            </a:p>
          </p:txBody>
        </p:sp>
        <p:sp>
          <p:nvSpPr>
            <p:cNvPr id="119" name="Oval 61"/>
            <p:cNvSpPr>
              <a:spLocks noChangeArrowheads="1"/>
            </p:cNvSpPr>
            <p:nvPr/>
          </p:nvSpPr>
          <p:spPr bwMode="auto">
            <a:xfrm>
              <a:off x="2744788" y="5511800"/>
              <a:ext cx="23813" cy="22225"/>
            </a:xfrm>
            <a:prstGeom prst="ellipse">
              <a:avLst/>
            </a:prstGeom>
            <a:grpFill/>
            <a:ln w="9525">
              <a:solidFill>
                <a:srgbClr val="6DB33F"/>
              </a:solidFill>
              <a:round/>
            </a:ln>
          </p:spPr>
          <p:txBody>
            <a:bodyPr/>
            <a:lstStyle/>
            <a:p>
              <a:pPr>
                <a:defRPr/>
              </a:pPr>
              <a:endParaRPr lang="zh-CN" altLang="en-US"/>
            </a:p>
          </p:txBody>
        </p:sp>
        <p:sp>
          <p:nvSpPr>
            <p:cNvPr id="120" name="Oval 62"/>
            <p:cNvSpPr>
              <a:spLocks noChangeArrowheads="1"/>
            </p:cNvSpPr>
            <p:nvPr/>
          </p:nvSpPr>
          <p:spPr bwMode="auto">
            <a:xfrm>
              <a:off x="2587625" y="5421313"/>
              <a:ext cx="22225" cy="22225"/>
            </a:xfrm>
            <a:prstGeom prst="ellipse">
              <a:avLst/>
            </a:prstGeom>
            <a:grpFill/>
            <a:ln w="9525">
              <a:solidFill>
                <a:srgbClr val="6DB33F"/>
              </a:solidFill>
              <a:round/>
            </a:ln>
          </p:spPr>
          <p:txBody>
            <a:bodyPr/>
            <a:lstStyle/>
            <a:p>
              <a:pPr>
                <a:defRPr/>
              </a:pPr>
              <a:endParaRPr lang="zh-CN" altLang="en-US"/>
            </a:p>
          </p:txBody>
        </p:sp>
        <p:sp>
          <p:nvSpPr>
            <p:cNvPr id="121" name="Oval 63"/>
            <p:cNvSpPr>
              <a:spLocks noChangeArrowheads="1"/>
            </p:cNvSpPr>
            <p:nvPr/>
          </p:nvSpPr>
          <p:spPr bwMode="auto">
            <a:xfrm>
              <a:off x="2744788" y="5421313"/>
              <a:ext cx="23813" cy="22225"/>
            </a:xfrm>
            <a:prstGeom prst="ellipse">
              <a:avLst/>
            </a:prstGeom>
            <a:grpFill/>
            <a:ln w="9525">
              <a:solidFill>
                <a:srgbClr val="6DB33F"/>
              </a:solidFill>
              <a:round/>
            </a:ln>
          </p:spPr>
          <p:txBody>
            <a:bodyPr/>
            <a:lstStyle/>
            <a:p>
              <a:pPr>
                <a:defRPr/>
              </a:pPr>
              <a:endParaRPr lang="zh-CN" altLang="en-US"/>
            </a:p>
          </p:txBody>
        </p:sp>
        <p:sp>
          <p:nvSpPr>
            <p:cNvPr id="122" name="Oval 64"/>
            <p:cNvSpPr>
              <a:spLocks noChangeArrowheads="1"/>
            </p:cNvSpPr>
            <p:nvPr/>
          </p:nvSpPr>
          <p:spPr bwMode="auto">
            <a:xfrm>
              <a:off x="2614613" y="5541963"/>
              <a:ext cx="22225" cy="22225"/>
            </a:xfrm>
            <a:prstGeom prst="ellipse">
              <a:avLst/>
            </a:prstGeom>
            <a:grpFill/>
            <a:ln w="9525">
              <a:solidFill>
                <a:srgbClr val="6DB33F"/>
              </a:solidFill>
              <a:round/>
            </a:ln>
          </p:spPr>
          <p:txBody>
            <a:bodyPr/>
            <a:lstStyle/>
            <a:p>
              <a:pPr>
                <a:defRPr/>
              </a:pPr>
              <a:endParaRPr lang="zh-CN" altLang="en-US"/>
            </a:p>
          </p:txBody>
        </p:sp>
        <p:sp>
          <p:nvSpPr>
            <p:cNvPr id="123" name="Oval 65"/>
            <p:cNvSpPr>
              <a:spLocks noChangeArrowheads="1"/>
            </p:cNvSpPr>
            <p:nvPr/>
          </p:nvSpPr>
          <p:spPr bwMode="auto">
            <a:xfrm>
              <a:off x="2711450" y="5541963"/>
              <a:ext cx="22225" cy="22225"/>
            </a:xfrm>
            <a:prstGeom prst="ellipse">
              <a:avLst/>
            </a:prstGeom>
            <a:grpFill/>
            <a:ln w="9525">
              <a:solidFill>
                <a:srgbClr val="6DB33F"/>
              </a:solidFill>
              <a:round/>
            </a:ln>
          </p:spPr>
          <p:txBody>
            <a:bodyPr/>
            <a:lstStyle/>
            <a:p>
              <a:pPr>
                <a:defRPr/>
              </a:pPr>
              <a:endParaRPr lang="zh-CN" altLang="en-US"/>
            </a:p>
          </p:txBody>
        </p:sp>
        <p:sp>
          <p:nvSpPr>
            <p:cNvPr id="124" name="Oval 66"/>
            <p:cNvSpPr>
              <a:spLocks noChangeArrowheads="1"/>
            </p:cNvSpPr>
            <p:nvPr/>
          </p:nvSpPr>
          <p:spPr bwMode="auto">
            <a:xfrm>
              <a:off x="2617788" y="5391150"/>
              <a:ext cx="22225" cy="23813"/>
            </a:xfrm>
            <a:prstGeom prst="ellipse">
              <a:avLst/>
            </a:prstGeom>
            <a:grpFill/>
            <a:ln w="9525">
              <a:solidFill>
                <a:srgbClr val="6DB33F"/>
              </a:solidFill>
              <a:round/>
            </a:ln>
          </p:spPr>
          <p:txBody>
            <a:bodyPr/>
            <a:lstStyle/>
            <a:p>
              <a:pPr>
                <a:defRPr/>
              </a:pPr>
              <a:endParaRPr lang="zh-CN" altLang="en-US"/>
            </a:p>
          </p:txBody>
        </p:sp>
        <p:sp>
          <p:nvSpPr>
            <p:cNvPr id="125" name="Oval 67"/>
            <p:cNvSpPr>
              <a:spLocks noChangeArrowheads="1"/>
            </p:cNvSpPr>
            <p:nvPr/>
          </p:nvSpPr>
          <p:spPr bwMode="auto">
            <a:xfrm>
              <a:off x="2711450" y="5391150"/>
              <a:ext cx="22225" cy="23813"/>
            </a:xfrm>
            <a:prstGeom prst="ellipse">
              <a:avLst/>
            </a:prstGeom>
            <a:grpFill/>
            <a:ln w="9525">
              <a:solidFill>
                <a:srgbClr val="6DB33F"/>
              </a:solidFill>
              <a:round/>
            </a:ln>
          </p:spPr>
          <p:txBody>
            <a:bodyPr/>
            <a:lstStyle/>
            <a:p>
              <a:pPr>
                <a:defRPr/>
              </a:pPr>
              <a:endParaRPr lang="zh-CN" altLang="en-US"/>
            </a:p>
          </p:txBody>
        </p:sp>
        <p:sp>
          <p:nvSpPr>
            <p:cNvPr id="126" name="Oval 68"/>
            <p:cNvSpPr>
              <a:spLocks noChangeArrowheads="1"/>
            </p:cNvSpPr>
            <p:nvPr/>
          </p:nvSpPr>
          <p:spPr bwMode="auto">
            <a:xfrm>
              <a:off x="2667000" y="5511800"/>
              <a:ext cx="22225" cy="22225"/>
            </a:xfrm>
            <a:prstGeom prst="ellipse">
              <a:avLst/>
            </a:prstGeom>
            <a:grpFill/>
            <a:ln w="9525">
              <a:solidFill>
                <a:srgbClr val="6DB33F"/>
              </a:solidFill>
              <a:round/>
            </a:ln>
          </p:spPr>
          <p:txBody>
            <a:bodyPr/>
            <a:lstStyle/>
            <a:p>
              <a:pPr>
                <a:defRPr/>
              </a:pPr>
              <a:endParaRPr lang="zh-CN" altLang="en-US"/>
            </a:p>
          </p:txBody>
        </p:sp>
        <p:sp>
          <p:nvSpPr>
            <p:cNvPr id="127" name="Oval 69"/>
            <p:cNvSpPr>
              <a:spLocks noChangeArrowheads="1"/>
            </p:cNvSpPr>
            <p:nvPr/>
          </p:nvSpPr>
          <p:spPr bwMode="auto">
            <a:xfrm>
              <a:off x="2667000" y="5557838"/>
              <a:ext cx="22225" cy="22225"/>
            </a:xfrm>
            <a:prstGeom prst="ellipse">
              <a:avLst/>
            </a:prstGeom>
            <a:grpFill/>
            <a:ln w="9525">
              <a:solidFill>
                <a:srgbClr val="6DB33F"/>
              </a:solidFill>
              <a:round/>
            </a:ln>
          </p:spPr>
          <p:txBody>
            <a:bodyPr/>
            <a:lstStyle/>
            <a:p>
              <a:pPr>
                <a:defRPr/>
              </a:pPr>
              <a:endParaRPr lang="zh-CN" altLang="en-US"/>
            </a:p>
          </p:txBody>
        </p:sp>
        <p:sp>
          <p:nvSpPr>
            <p:cNvPr id="128" name="Oval 70"/>
            <p:cNvSpPr>
              <a:spLocks noChangeArrowheads="1"/>
            </p:cNvSpPr>
            <p:nvPr/>
          </p:nvSpPr>
          <p:spPr bwMode="auto">
            <a:xfrm>
              <a:off x="2667000" y="5421313"/>
              <a:ext cx="22225" cy="22225"/>
            </a:xfrm>
            <a:prstGeom prst="ellipse">
              <a:avLst/>
            </a:prstGeom>
            <a:grpFill/>
            <a:ln w="9525">
              <a:solidFill>
                <a:srgbClr val="6DB33F"/>
              </a:solidFill>
              <a:round/>
            </a:ln>
          </p:spPr>
          <p:txBody>
            <a:bodyPr/>
            <a:lstStyle/>
            <a:p>
              <a:pPr>
                <a:defRPr/>
              </a:pPr>
              <a:endParaRPr lang="zh-CN" altLang="en-US"/>
            </a:p>
          </p:txBody>
        </p:sp>
        <p:sp>
          <p:nvSpPr>
            <p:cNvPr id="129" name="Oval 71"/>
            <p:cNvSpPr>
              <a:spLocks noChangeArrowheads="1"/>
            </p:cNvSpPr>
            <p:nvPr/>
          </p:nvSpPr>
          <p:spPr bwMode="auto">
            <a:xfrm>
              <a:off x="2667000" y="5376863"/>
              <a:ext cx="22225" cy="22225"/>
            </a:xfrm>
            <a:prstGeom prst="ellipse">
              <a:avLst/>
            </a:prstGeom>
            <a:grpFill/>
            <a:ln w="9525">
              <a:solidFill>
                <a:srgbClr val="6DB33F"/>
              </a:solidFill>
              <a:round/>
            </a:ln>
          </p:spPr>
          <p:txBody>
            <a:bodyPr/>
            <a:lstStyle/>
            <a:p>
              <a:pPr>
                <a:defRPr/>
              </a:pPr>
              <a:endParaRPr lang="zh-CN" altLang="en-US"/>
            </a:p>
          </p:txBody>
        </p:sp>
        <p:sp>
          <p:nvSpPr>
            <p:cNvPr id="130" name="Oval 72"/>
            <p:cNvSpPr>
              <a:spLocks noChangeArrowheads="1"/>
            </p:cNvSpPr>
            <p:nvPr/>
          </p:nvSpPr>
          <p:spPr bwMode="auto">
            <a:xfrm>
              <a:off x="2827338" y="5391150"/>
              <a:ext cx="46038" cy="46038"/>
            </a:xfrm>
            <a:prstGeom prst="ellipse">
              <a:avLst/>
            </a:prstGeom>
            <a:grpFill/>
            <a:ln w="9525">
              <a:solidFill>
                <a:srgbClr val="6DB33F"/>
              </a:solidFill>
              <a:round/>
            </a:ln>
          </p:spPr>
          <p:txBody>
            <a:bodyPr/>
            <a:lstStyle/>
            <a:p>
              <a:pPr>
                <a:defRPr/>
              </a:pPr>
              <a:endParaRPr lang="zh-CN" altLang="en-US"/>
            </a:p>
          </p:txBody>
        </p:sp>
        <p:sp>
          <p:nvSpPr>
            <p:cNvPr id="131" name="Oval 73"/>
            <p:cNvSpPr>
              <a:spLocks noChangeArrowheads="1"/>
            </p:cNvSpPr>
            <p:nvPr/>
          </p:nvSpPr>
          <p:spPr bwMode="auto">
            <a:xfrm>
              <a:off x="2827338" y="5451475"/>
              <a:ext cx="46038" cy="46038"/>
            </a:xfrm>
            <a:prstGeom prst="ellipse">
              <a:avLst/>
            </a:prstGeom>
            <a:grpFill/>
            <a:ln w="9525">
              <a:solidFill>
                <a:srgbClr val="6DB33F"/>
              </a:solidFill>
              <a:round/>
            </a:ln>
          </p:spPr>
          <p:txBody>
            <a:bodyPr/>
            <a:lstStyle/>
            <a:p>
              <a:pPr>
                <a:defRPr/>
              </a:pPr>
              <a:endParaRPr lang="zh-CN" altLang="en-US"/>
            </a:p>
          </p:txBody>
        </p:sp>
      </p:grpSp>
      <p:sp>
        <p:nvSpPr>
          <p:cNvPr id="132" name="Freeform 74"/>
          <p:cNvSpPr>
            <a:spLocks noEditPoints="1"/>
          </p:cNvSpPr>
          <p:nvPr/>
        </p:nvSpPr>
        <p:spPr bwMode="auto">
          <a:xfrm>
            <a:off x="4520162" y="4925816"/>
            <a:ext cx="400824" cy="390330"/>
          </a:xfrm>
          <a:custGeom>
            <a:avLst/>
            <a:gdLst>
              <a:gd name="T0" fmla="*/ 234812 w 110"/>
              <a:gd name="T1" fmla="*/ 190681 h 107"/>
              <a:gd name="T2" fmla="*/ 234812 w 110"/>
              <a:gd name="T3" fmla="*/ 174100 h 107"/>
              <a:gd name="T4" fmla="*/ 171274 w 110"/>
              <a:gd name="T5" fmla="*/ 160282 h 107"/>
              <a:gd name="T6" fmla="*/ 237574 w 110"/>
              <a:gd name="T7" fmla="*/ 116066 h 107"/>
              <a:gd name="T8" fmla="*/ 292824 w 110"/>
              <a:gd name="T9" fmla="*/ 35925 h 107"/>
              <a:gd name="T10" fmla="*/ 262437 w 110"/>
              <a:gd name="T11" fmla="*/ 52506 h 107"/>
              <a:gd name="T12" fmla="*/ 243099 w 110"/>
              <a:gd name="T13" fmla="*/ 33162 h 107"/>
              <a:gd name="T14" fmla="*/ 262437 w 110"/>
              <a:gd name="T15" fmla="*/ 5527 h 107"/>
              <a:gd name="T16" fmla="*/ 198899 w 110"/>
              <a:gd name="T17" fmla="*/ 16581 h 107"/>
              <a:gd name="T18" fmla="*/ 138125 w 110"/>
              <a:gd name="T19" fmla="*/ 124357 h 107"/>
              <a:gd name="T20" fmla="*/ 77350 w 110"/>
              <a:gd name="T21" fmla="*/ 49743 h 107"/>
              <a:gd name="T22" fmla="*/ 11050 w 110"/>
              <a:gd name="T23" fmla="*/ 30398 h 107"/>
              <a:gd name="T24" fmla="*/ 63537 w 110"/>
              <a:gd name="T25" fmla="*/ 66324 h 107"/>
              <a:gd name="T26" fmla="*/ 82875 w 110"/>
              <a:gd name="T27" fmla="*/ 179627 h 107"/>
              <a:gd name="T28" fmla="*/ 22100 w 110"/>
              <a:gd name="T29" fmla="*/ 193444 h 107"/>
              <a:gd name="T30" fmla="*/ 13812 w 110"/>
              <a:gd name="T31" fmla="*/ 265295 h 107"/>
              <a:gd name="T32" fmla="*/ 58012 w 110"/>
              <a:gd name="T33" fmla="*/ 237660 h 107"/>
              <a:gd name="T34" fmla="*/ 33150 w 110"/>
              <a:gd name="T35" fmla="*/ 284639 h 107"/>
              <a:gd name="T36" fmla="*/ 63537 w 110"/>
              <a:gd name="T37" fmla="*/ 292930 h 107"/>
              <a:gd name="T38" fmla="*/ 118787 w 110"/>
              <a:gd name="T39" fmla="*/ 215552 h 107"/>
              <a:gd name="T40" fmla="*/ 204424 w 110"/>
              <a:gd name="T41" fmla="*/ 207261 h 107"/>
              <a:gd name="T42" fmla="*/ 187849 w 110"/>
              <a:gd name="T43" fmla="*/ 237660 h 107"/>
              <a:gd name="T44" fmla="*/ 254149 w 110"/>
              <a:gd name="T45" fmla="*/ 287403 h 107"/>
              <a:gd name="T46" fmla="*/ 292824 w 110"/>
              <a:gd name="T47" fmla="*/ 287403 h 107"/>
              <a:gd name="T48" fmla="*/ 27625 w 110"/>
              <a:gd name="T49" fmla="*/ 30398 h 107"/>
              <a:gd name="T50" fmla="*/ 63537 w 110"/>
              <a:gd name="T51" fmla="*/ 49743 h 107"/>
              <a:gd name="T52" fmla="*/ 27625 w 110"/>
              <a:gd name="T53" fmla="*/ 30398 h 107"/>
              <a:gd name="T54" fmla="*/ 96687 w 110"/>
              <a:gd name="T55" fmla="*/ 268058 h 107"/>
              <a:gd name="T56" fmla="*/ 52487 w 110"/>
              <a:gd name="T57" fmla="*/ 279112 h 107"/>
              <a:gd name="T58" fmla="*/ 69062 w 110"/>
              <a:gd name="T59" fmla="*/ 226606 h 107"/>
              <a:gd name="T60" fmla="*/ 16575 w 110"/>
              <a:gd name="T61" fmla="*/ 243187 h 107"/>
              <a:gd name="T62" fmla="*/ 63537 w 110"/>
              <a:gd name="T63" fmla="*/ 187917 h 107"/>
              <a:gd name="T64" fmla="*/ 85637 w 110"/>
              <a:gd name="T65" fmla="*/ 193444 h 107"/>
              <a:gd name="T66" fmla="*/ 196137 w 110"/>
              <a:gd name="T67" fmla="*/ 77378 h 107"/>
              <a:gd name="T68" fmla="*/ 237574 w 110"/>
              <a:gd name="T69" fmla="*/ 11054 h 107"/>
              <a:gd name="T70" fmla="*/ 232049 w 110"/>
              <a:gd name="T71" fmla="*/ 30398 h 107"/>
              <a:gd name="T72" fmla="*/ 267962 w 110"/>
              <a:gd name="T73" fmla="*/ 63560 h 107"/>
              <a:gd name="T74" fmla="*/ 270724 w 110"/>
              <a:gd name="T75" fmla="*/ 91195 h 107"/>
              <a:gd name="T76" fmla="*/ 220999 w 110"/>
              <a:gd name="T77" fmla="*/ 102249 h 107"/>
              <a:gd name="T78" fmla="*/ 104975 w 110"/>
              <a:gd name="T79" fmla="*/ 212788 h 107"/>
              <a:gd name="T80" fmla="*/ 284537 w 110"/>
              <a:gd name="T81" fmla="*/ 281876 h 107"/>
              <a:gd name="T82" fmla="*/ 262437 w 110"/>
              <a:gd name="T83" fmla="*/ 281876 h 107"/>
              <a:gd name="T84" fmla="*/ 226524 w 110"/>
              <a:gd name="T85" fmla="*/ 198971 h 107"/>
              <a:gd name="T86" fmla="*/ 284537 w 110"/>
              <a:gd name="T87" fmla="*/ 281876 h 10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0" h="107">
                <a:moveTo>
                  <a:pt x="106" y="90"/>
                </a:moveTo>
                <a:cubicBezTo>
                  <a:pt x="85" y="69"/>
                  <a:pt x="85" y="69"/>
                  <a:pt x="85" y="69"/>
                </a:cubicBezTo>
                <a:cubicBezTo>
                  <a:pt x="88" y="66"/>
                  <a:pt x="88" y="66"/>
                  <a:pt x="88" y="66"/>
                </a:cubicBezTo>
                <a:cubicBezTo>
                  <a:pt x="85" y="63"/>
                  <a:pt x="85" y="63"/>
                  <a:pt x="85" y="63"/>
                </a:cubicBezTo>
                <a:cubicBezTo>
                  <a:pt x="77" y="72"/>
                  <a:pt x="77" y="72"/>
                  <a:pt x="77" y="72"/>
                </a:cubicBezTo>
                <a:cubicBezTo>
                  <a:pt x="62" y="58"/>
                  <a:pt x="62" y="58"/>
                  <a:pt x="62" y="58"/>
                </a:cubicBezTo>
                <a:cubicBezTo>
                  <a:pt x="79" y="41"/>
                  <a:pt x="79" y="41"/>
                  <a:pt x="79" y="41"/>
                </a:cubicBezTo>
                <a:cubicBezTo>
                  <a:pt x="82" y="42"/>
                  <a:pt x="84" y="42"/>
                  <a:pt x="86" y="42"/>
                </a:cubicBezTo>
                <a:cubicBezTo>
                  <a:pt x="92" y="42"/>
                  <a:pt x="97" y="40"/>
                  <a:pt x="101" y="36"/>
                </a:cubicBezTo>
                <a:cubicBezTo>
                  <a:pt x="107" y="30"/>
                  <a:pt x="109" y="21"/>
                  <a:pt x="106" y="13"/>
                </a:cubicBezTo>
                <a:cubicBezTo>
                  <a:pt x="105" y="10"/>
                  <a:pt x="105" y="10"/>
                  <a:pt x="105" y="10"/>
                </a:cubicBezTo>
                <a:cubicBezTo>
                  <a:pt x="95" y="19"/>
                  <a:pt x="95" y="19"/>
                  <a:pt x="95" y="19"/>
                </a:cubicBezTo>
                <a:cubicBezTo>
                  <a:pt x="88" y="19"/>
                  <a:pt x="88" y="19"/>
                  <a:pt x="88" y="19"/>
                </a:cubicBezTo>
                <a:cubicBezTo>
                  <a:pt x="88" y="12"/>
                  <a:pt x="88" y="12"/>
                  <a:pt x="88" y="12"/>
                </a:cubicBezTo>
                <a:cubicBezTo>
                  <a:pt x="97" y="3"/>
                  <a:pt x="97" y="3"/>
                  <a:pt x="97" y="3"/>
                </a:cubicBezTo>
                <a:cubicBezTo>
                  <a:pt x="95" y="2"/>
                  <a:pt x="95" y="2"/>
                  <a:pt x="95" y="2"/>
                </a:cubicBezTo>
                <a:cubicBezTo>
                  <a:pt x="92" y="1"/>
                  <a:pt x="89" y="0"/>
                  <a:pt x="86" y="0"/>
                </a:cubicBezTo>
                <a:cubicBezTo>
                  <a:pt x="81" y="0"/>
                  <a:pt x="76" y="2"/>
                  <a:pt x="72" y="6"/>
                </a:cubicBezTo>
                <a:cubicBezTo>
                  <a:pt x="66" y="12"/>
                  <a:pt x="64" y="20"/>
                  <a:pt x="67" y="28"/>
                </a:cubicBezTo>
                <a:cubicBezTo>
                  <a:pt x="50" y="45"/>
                  <a:pt x="50" y="45"/>
                  <a:pt x="50" y="45"/>
                </a:cubicBezTo>
                <a:cubicBezTo>
                  <a:pt x="26" y="21"/>
                  <a:pt x="26" y="21"/>
                  <a:pt x="26" y="21"/>
                </a:cubicBezTo>
                <a:cubicBezTo>
                  <a:pt x="28" y="18"/>
                  <a:pt x="28" y="18"/>
                  <a:pt x="28" y="18"/>
                </a:cubicBezTo>
                <a:cubicBezTo>
                  <a:pt x="13" y="3"/>
                  <a:pt x="13" y="3"/>
                  <a:pt x="13" y="3"/>
                </a:cubicBezTo>
                <a:cubicBezTo>
                  <a:pt x="4" y="11"/>
                  <a:pt x="4" y="11"/>
                  <a:pt x="4" y="11"/>
                </a:cubicBezTo>
                <a:cubicBezTo>
                  <a:pt x="20" y="27"/>
                  <a:pt x="20" y="27"/>
                  <a:pt x="20" y="27"/>
                </a:cubicBezTo>
                <a:cubicBezTo>
                  <a:pt x="23" y="24"/>
                  <a:pt x="23" y="24"/>
                  <a:pt x="23" y="24"/>
                </a:cubicBezTo>
                <a:cubicBezTo>
                  <a:pt x="47" y="48"/>
                  <a:pt x="47" y="48"/>
                  <a:pt x="47" y="48"/>
                </a:cubicBezTo>
                <a:cubicBezTo>
                  <a:pt x="30" y="65"/>
                  <a:pt x="30" y="65"/>
                  <a:pt x="30" y="65"/>
                </a:cubicBezTo>
                <a:cubicBezTo>
                  <a:pt x="28" y="64"/>
                  <a:pt x="25" y="64"/>
                  <a:pt x="23" y="64"/>
                </a:cubicBezTo>
                <a:cubicBezTo>
                  <a:pt x="17" y="64"/>
                  <a:pt x="12" y="66"/>
                  <a:pt x="8" y="70"/>
                </a:cubicBezTo>
                <a:cubicBezTo>
                  <a:pt x="2" y="76"/>
                  <a:pt x="0" y="85"/>
                  <a:pt x="4" y="93"/>
                </a:cubicBezTo>
                <a:cubicBezTo>
                  <a:pt x="5" y="96"/>
                  <a:pt x="5" y="96"/>
                  <a:pt x="5" y="96"/>
                </a:cubicBezTo>
                <a:cubicBezTo>
                  <a:pt x="14" y="86"/>
                  <a:pt x="14" y="86"/>
                  <a:pt x="14" y="86"/>
                </a:cubicBezTo>
                <a:cubicBezTo>
                  <a:pt x="21" y="86"/>
                  <a:pt x="21" y="86"/>
                  <a:pt x="21" y="86"/>
                </a:cubicBezTo>
                <a:cubicBezTo>
                  <a:pt x="21" y="94"/>
                  <a:pt x="21" y="94"/>
                  <a:pt x="21" y="94"/>
                </a:cubicBezTo>
                <a:cubicBezTo>
                  <a:pt x="12" y="103"/>
                  <a:pt x="12" y="103"/>
                  <a:pt x="12" y="103"/>
                </a:cubicBezTo>
                <a:cubicBezTo>
                  <a:pt x="15" y="104"/>
                  <a:pt x="15" y="104"/>
                  <a:pt x="15" y="104"/>
                </a:cubicBezTo>
                <a:cubicBezTo>
                  <a:pt x="17" y="105"/>
                  <a:pt x="20" y="106"/>
                  <a:pt x="23" y="106"/>
                </a:cubicBezTo>
                <a:cubicBezTo>
                  <a:pt x="28" y="106"/>
                  <a:pt x="34" y="103"/>
                  <a:pt x="38" y="100"/>
                </a:cubicBezTo>
                <a:cubicBezTo>
                  <a:pt x="43" y="94"/>
                  <a:pt x="45" y="85"/>
                  <a:pt x="43" y="78"/>
                </a:cubicBezTo>
                <a:cubicBezTo>
                  <a:pt x="60" y="61"/>
                  <a:pt x="60" y="61"/>
                  <a:pt x="60" y="61"/>
                </a:cubicBezTo>
                <a:cubicBezTo>
                  <a:pt x="74" y="75"/>
                  <a:pt x="74" y="75"/>
                  <a:pt x="74" y="75"/>
                </a:cubicBezTo>
                <a:cubicBezTo>
                  <a:pt x="65" y="83"/>
                  <a:pt x="65" y="83"/>
                  <a:pt x="65" y="83"/>
                </a:cubicBezTo>
                <a:cubicBezTo>
                  <a:pt x="68" y="86"/>
                  <a:pt x="68" y="86"/>
                  <a:pt x="68" y="86"/>
                </a:cubicBezTo>
                <a:cubicBezTo>
                  <a:pt x="71" y="83"/>
                  <a:pt x="71" y="83"/>
                  <a:pt x="71" y="83"/>
                </a:cubicBezTo>
                <a:cubicBezTo>
                  <a:pt x="92" y="104"/>
                  <a:pt x="92" y="104"/>
                  <a:pt x="92" y="104"/>
                </a:cubicBezTo>
                <a:cubicBezTo>
                  <a:pt x="94" y="106"/>
                  <a:pt x="97" y="107"/>
                  <a:pt x="99" y="107"/>
                </a:cubicBezTo>
                <a:cubicBezTo>
                  <a:pt x="102" y="107"/>
                  <a:pt x="104" y="106"/>
                  <a:pt x="106" y="104"/>
                </a:cubicBezTo>
                <a:cubicBezTo>
                  <a:pt x="110" y="101"/>
                  <a:pt x="110" y="94"/>
                  <a:pt x="106" y="90"/>
                </a:cubicBezTo>
                <a:close/>
                <a:moveTo>
                  <a:pt x="10" y="11"/>
                </a:moveTo>
                <a:cubicBezTo>
                  <a:pt x="13" y="8"/>
                  <a:pt x="13" y="8"/>
                  <a:pt x="13" y="8"/>
                </a:cubicBezTo>
                <a:cubicBezTo>
                  <a:pt x="23" y="18"/>
                  <a:pt x="23" y="18"/>
                  <a:pt x="23" y="18"/>
                </a:cubicBezTo>
                <a:cubicBezTo>
                  <a:pt x="20" y="21"/>
                  <a:pt x="20" y="21"/>
                  <a:pt x="20" y="21"/>
                </a:cubicBezTo>
                <a:lnTo>
                  <a:pt x="10" y="11"/>
                </a:lnTo>
                <a:close/>
                <a:moveTo>
                  <a:pt x="38" y="78"/>
                </a:moveTo>
                <a:cubicBezTo>
                  <a:pt x="41" y="84"/>
                  <a:pt x="40" y="92"/>
                  <a:pt x="35" y="97"/>
                </a:cubicBezTo>
                <a:cubicBezTo>
                  <a:pt x="32" y="100"/>
                  <a:pt x="27" y="102"/>
                  <a:pt x="23" y="102"/>
                </a:cubicBezTo>
                <a:cubicBezTo>
                  <a:pt x="22" y="102"/>
                  <a:pt x="20" y="101"/>
                  <a:pt x="19" y="101"/>
                </a:cubicBezTo>
                <a:cubicBezTo>
                  <a:pt x="25" y="95"/>
                  <a:pt x="25" y="95"/>
                  <a:pt x="25" y="95"/>
                </a:cubicBezTo>
                <a:cubicBezTo>
                  <a:pt x="25" y="82"/>
                  <a:pt x="25" y="82"/>
                  <a:pt x="25" y="82"/>
                </a:cubicBezTo>
                <a:cubicBezTo>
                  <a:pt x="12" y="82"/>
                  <a:pt x="12" y="82"/>
                  <a:pt x="12" y="82"/>
                </a:cubicBezTo>
                <a:cubicBezTo>
                  <a:pt x="6" y="88"/>
                  <a:pt x="6" y="88"/>
                  <a:pt x="6" y="88"/>
                </a:cubicBezTo>
                <a:cubicBezTo>
                  <a:pt x="5" y="83"/>
                  <a:pt x="7" y="77"/>
                  <a:pt x="11" y="73"/>
                </a:cubicBezTo>
                <a:cubicBezTo>
                  <a:pt x="14" y="69"/>
                  <a:pt x="18" y="68"/>
                  <a:pt x="23" y="68"/>
                </a:cubicBezTo>
                <a:cubicBezTo>
                  <a:pt x="25" y="68"/>
                  <a:pt x="27" y="68"/>
                  <a:pt x="30" y="69"/>
                </a:cubicBezTo>
                <a:cubicBezTo>
                  <a:pt x="31" y="70"/>
                  <a:pt x="31" y="70"/>
                  <a:pt x="31" y="70"/>
                </a:cubicBezTo>
                <a:cubicBezTo>
                  <a:pt x="71" y="29"/>
                  <a:pt x="71" y="29"/>
                  <a:pt x="71" y="29"/>
                </a:cubicBezTo>
                <a:cubicBezTo>
                  <a:pt x="71" y="28"/>
                  <a:pt x="71" y="28"/>
                  <a:pt x="71" y="28"/>
                </a:cubicBezTo>
                <a:cubicBezTo>
                  <a:pt x="68" y="21"/>
                  <a:pt x="69" y="14"/>
                  <a:pt x="74" y="9"/>
                </a:cubicBezTo>
                <a:cubicBezTo>
                  <a:pt x="78" y="6"/>
                  <a:pt x="82" y="4"/>
                  <a:pt x="86" y="4"/>
                </a:cubicBezTo>
                <a:cubicBezTo>
                  <a:pt x="88" y="4"/>
                  <a:pt x="89" y="4"/>
                  <a:pt x="90" y="4"/>
                </a:cubicBezTo>
                <a:cubicBezTo>
                  <a:pt x="84" y="11"/>
                  <a:pt x="84" y="11"/>
                  <a:pt x="84" y="11"/>
                </a:cubicBezTo>
                <a:cubicBezTo>
                  <a:pt x="84" y="23"/>
                  <a:pt x="84" y="23"/>
                  <a:pt x="84" y="23"/>
                </a:cubicBezTo>
                <a:cubicBezTo>
                  <a:pt x="97" y="23"/>
                  <a:pt x="97" y="23"/>
                  <a:pt x="97" y="23"/>
                </a:cubicBezTo>
                <a:cubicBezTo>
                  <a:pt x="103" y="17"/>
                  <a:pt x="103" y="17"/>
                  <a:pt x="103" y="17"/>
                </a:cubicBezTo>
                <a:cubicBezTo>
                  <a:pt x="104" y="23"/>
                  <a:pt x="103" y="29"/>
                  <a:pt x="98" y="33"/>
                </a:cubicBezTo>
                <a:cubicBezTo>
                  <a:pt x="95" y="36"/>
                  <a:pt x="91" y="38"/>
                  <a:pt x="86" y="38"/>
                </a:cubicBezTo>
                <a:cubicBezTo>
                  <a:pt x="84" y="38"/>
                  <a:pt x="82" y="38"/>
                  <a:pt x="80" y="37"/>
                </a:cubicBezTo>
                <a:cubicBezTo>
                  <a:pt x="78" y="36"/>
                  <a:pt x="78" y="36"/>
                  <a:pt x="78" y="36"/>
                </a:cubicBezTo>
                <a:cubicBezTo>
                  <a:pt x="38" y="77"/>
                  <a:pt x="38" y="77"/>
                  <a:pt x="38" y="77"/>
                </a:cubicBezTo>
                <a:lnTo>
                  <a:pt x="38" y="78"/>
                </a:lnTo>
                <a:close/>
                <a:moveTo>
                  <a:pt x="103" y="102"/>
                </a:moveTo>
                <a:cubicBezTo>
                  <a:pt x="102" y="103"/>
                  <a:pt x="101" y="103"/>
                  <a:pt x="99" y="103"/>
                </a:cubicBezTo>
                <a:cubicBezTo>
                  <a:pt x="98" y="103"/>
                  <a:pt x="96" y="103"/>
                  <a:pt x="95" y="102"/>
                </a:cubicBezTo>
                <a:cubicBezTo>
                  <a:pt x="74" y="80"/>
                  <a:pt x="74" y="80"/>
                  <a:pt x="74" y="80"/>
                </a:cubicBezTo>
                <a:cubicBezTo>
                  <a:pt x="82" y="72"/>
                  <a:pt x="82" y="72"/>
                  <a:pt x="82" y="72"/>
                </a:cubicBezTo>
                <a:cubicBezTo>
                  <a:pt x="103" y="93"/>
                  <a:pt x="103" y="93"/>
                  <a:pt x="103" y="93"/>
                </a:cubicBezTo>
                <a:cubicBezTo>
                  <a:pt x="106" y="95"/>
                  <a:pt x="106" y="99"/>
                  <a:pt x="103" y="102"/>
                </a:cubicBezTo>
                <a:close/>
              </a:path>
            </a:pathLst>
          </a:custGeom>
          <a:solidFill>
            <a:srgbClr val="157E9F"/>
          </a:solidFill>
          <a:ln>
            <a:solidFill>
              <a:srgbClr val="6DB33F"/>
            </a:solidFill>
          </a:ln>
        </p:spPr>
        <p:txBody>
          <a:bodyPr/>
          <a:lstStyle/>
          <a:p>
            <a:endParaRPr lang="zh-CN" altLang="en-US"/>
          </a:p>
        </p:txBody>
      </p:sp>
      <p:grpSp>
        <p:nvGrpSpPr>
          <p:cNvPr id="133" name="组合 132"/>
          <p:cNvGrpSpPr/>
          <p:nvPr/>
        </p:nvGrpSpPr>
        <p:grpSpPr>
          <a:xfrm>
            <a:off x="5854066" y="4931713"/>
            <a:ext cx="380067" cy="373887"/>
            <a:chOff x="5227638" y="5248275"/>
            <a:chExt cx="390525" cy="384175"/>
          </a:xfrm>
          <a:solidFill>
            <a:srgbClr val="157E9F"/>
          </a:solidFill>
        </p:grpSpPr>
        <p:sp>
          <p:nvSpPr>
            <p:cNvPr id="134" name="Freeform 75"/>
            <p:cNvSpPr/>
            <p:nvPr/>
          </p:nvSpPr>
          <p:spPr bwMode="auto">
            <a:xfrm>
              <a:off x="5392738" y="5248275"/>
              <a:ext cx="225425" cy="263525"/>
            </a:xfrm>
            <a:custGeom>
              <a:avLst/>
              <a:gdLst>
                <a:gd name="T0" fmla="*/ 13 w 60"/>
                <a:gd name="T1" fmla="*/ 70 h 70"/>
                <a:gd name="T2" fmla="*/ 0 w 60"/>
                <a:gd name="T3" fmla="*/ 64 h 70"/>
                <a:gd name="T4" fmla="*/ 3 w 60"/>
                <a:gd name="T5" fmla="*/ 61 h 70"/>
                <a:gd name="T6" fmla="*/ 24 w 60"/>
                <a:gd name="T7" fmla="*/ 61 h 70"/>
                <a:gd name="T8" fmla="*/ 49 w 60"/>
                <a:gd name="T9" fmla="*/ 36 h 70"/>
                <a:gd name="T10" fmla="*/ 49 w 60"/>
                <a:gd name="T11" fmla="*/ 15 h 70"/>
                <a:gd name="T12" fmla="*/ 45 w 60"/>
                <a:gd name="T13" fmla="*/ 10 h 70"/>
                <a:gd name="T14" fmla="*/ 23 w 60"/>
                <a:gd name="T15" fmla="*/ 10 h 70"/>
                <a:gd name="T16" fmla="*/ 6 w 60"/>
                <a:gd name="T17" fmla="*/ 28 h 70"/>
                <a:gd name="T18" fmla="*/ 3 w 60"/>
                <a:gd name="T19" fmla="*/ 25 h 70"/>
                <a:gd name="T20" fmla="*/ 21 w 60"/>
                <a:gd name="T21" fmla="*/ 7 h 70"/>
                <a:gd name="T22" fmla="*/ 47 w 60"/>
                <a:gd name="T23" fmla="*/ 7 h 70"/>
                <a:gd name="T24" fmla="*/ 52 w 60"/>
                <a:gd name="T25" fmla="*/ 12 h 70"/>
                <a:gd name="T26" fmla="*/ 52 w 60"/>
                <a:gd name="T27" fmla="*/ 39 h 70"/>
                <a:gd name="T28" fmla="*/ 27 w 60"/>
                <a:gd name="T29" fmla="*/ 64 h 70"/>
                <a:gd name="T30" fmla="*/ 13 w 60"/>
                <a:gd name="T31"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 h="70">
                  <a:moveTo>
                    <a:pt x="13" y="70"/>
                  </a:moveTo>
                  <a:cubicBezTo>
                    <a:pt x="9" y="70"/>
                    <a:pt x="4" y="68"/>
                    <a:pt x="0" y="64"/>
                  </a:cubicBezTo>
                  <a:cubicBezTo>
                    <a:pt x="3" y="61"/>
                    <a:pt x="3" y="61"/>
                    <a:pt x="3" y="61"/>
                  </a:cubicBezTo>
                  <a:cubicBezTo>
                    <a:pt x="9" y="67"/>
                    <a:pt x="18" y="67"/>
                    <a:pt x="24" y="61"/>
                  </a:cubicBezTo>
                  <a:cubicBezTo>
                    <a:pt x="49" y="36"/>
                    <a:pt x="49" y="36"/>
                    <a:pt x="49" y="36"/>
                  </a:cubicBezTo>
                  <a:cubicBezTo>
                    <a:pt x="55" y="30"/>
                    <a:pt x="55" y="21"/>
                    <a:pt x="49" y="15"/>
                  </a:cubicBezTo>
                  <a:cubicBezTo>
                    <a:pt x="45" y="10"/>
                    <a:pt x="45" y="10"/>
                    <a:pt x="45" y="10"/>
                  </a:cubicBezTo>
                  <a:cubicBezTo>
                    <a:pt x="39" y="4"/>
                    <a:pt x="29" y="4"/>
                    <a:pt x="23" y="10"/>
                  </a:cubicBezTo>
                  <a:cubicBezTo>
                    <a:pt x="6" y="28"/>
                    <a:pt x="6" y="28"/>
                    <a:pt x="6" y="28"/>
                  </a:cubicBezTo>
                  <a:cubicBezTo>
                    <a:pt x="3" y="25"/>
                    <a:pt x="3" y="25"/>
                    <a:pt x="3" y="25"/>
                  </a:cubicBezTo>
                  <a:cubicBezTo>
                    <a:pt x="21" y="7"/>
                    <a:pt x="21" y="7"/>
                    <a:pt x="21" y="7"/>
                  </a:cubicBezTo>
                  <a:cubicBezTo>
                    <a:pt x="28" y="0"/>
                    <a:pt x="40" y="0"/>
                    <a:pt x="47" y="7"/>
                  </a:cubicBezTo>
                  <a:cubicBezTo>
                    <a:pt x="52" y="12"/>
                    <a:pt x="52" y="12"/>
                    <a:pt x="52" y="12"/>
                  </a:cubicBezTo>
                  <a:cubicBezTo>
                    <a:pt x="60" y="19"/>
                    <a:pt x="60" y="31"/>
                    <a:pt x="52" y="39"/>
                  </a:cubicBezTo>
                  <a:cubicBezTo>
                    <a:pt x="27" y="64"/>
                    <a:pt x="27" y="64"/>
                    <a:pt x="27" y="64"/>
                  </a:cubicBezTo>
                  <a:cubicBezTo>
                    <a:pt x="23" y="68"/>
                    <a:pt x="18" y="70"/>
                    <a:pt x="13" y="70"/>
                  </a:cubicBezTo>
                  <a:close/>
                </a:path>
              </a:pathLst>
            </a:custGeom>
            <a:grpFill/>
            <a:ln w="9525">
              <a:solidFill>
                <a:srgbClr val="6DB33F"/>
              </a:solidFill>
              <a:round/>
            </a:ln>
          </p:spPr>
          <p:txBody>
            <a:bodyPr/>
            <a:lstStyle/>
            <a:p>
              <a:pPr>
                <a:defRPr/>
              </a:pPr>
              <a:endParaRPr lang="zh-CN" altLang="en-US"/>
            </a:p>
          </p:txBody>
        </p:sp>
        <p:sp>
          <p:nvSpPr>
            <p:cNvPr id="135" name="Freeform 76"/>
            <p:cNvSpPr/>
            <p:nvPr/>
          </p:nvSpPr>
          <p:spPr bwMode="auto">
            <a:xfrm>
              <a:off x="5227638" y="5368925"/>
              <a:ext cx="239713" cy="263525"/>
            </a:xfrm>
            <a:custGeom>
              <a:avLst/>
              <a:gdLst>
                <a:gd name="T0" fmla="*/ 25 w 64"/>
                <a:gd name="T1" fmla="*/ 70 h 70"/>
                <a:gd name="T2" fmla="*/ 12 w 64"/>
                <a:gd name="T3" fmla="*/ 64 h 70"/>
                <a:gd name="T4" fmla="*/ 7 w 64"/>
                <a:gd name="T5" fmla="*/ 59 h 70"/>
                <a:gd name="T6" fmla="*/ 7 w 64"/>
                <a:gd name="T7" fmla="*/ 32 h 70"/>
                <a:gd name="T8" fmla="*/ 33 w 64"/>
                <a:gd name="T9" fmla="*/ 7 h 70"/>
                <a:gd name="T10" fmla="*/ 59 w 64"/>
                <a:gd name="T11" fmla="*/ 7 h 70"/>
                <a:gd name="T12" fmla="*/ 64 w 64"/>
                <a:gd name="T13" fmla="*/ 12 h 70"/>
                <a:gd name="T14" fmla="*/ 61 w 64"/>
                <a:gd name="T15" fmla="*/ 15 h 70"/>
                <a:gd name="T16" fmla="*/ 57 w 64"/>
                <a:gd name="T17" fmla="*/ 10 h 70"/>
                <a:gd name="T18" fmla="*/ 35 w 64"/>
                <a:gd name="T19" fmla="*/ 10 h 70"/>
                <a:gd name="T20" fmla="*/ 10 w 64"/>
                <a:gd name="T21" fmla="*/ 35 h 70"/>
                <a:gd name="T22" fmla="*/ 10 w 64"/>
                <a:gd name="T23" fmla="*/ 57 h 70"/>
                <a:gd name="T24" fmla="*/ 15 w 64"/>
                <a:gd name="T25" fmla="*/ 61 h 70"/>
                <a:gd name="T26" fmla="*/ 25 w 64"/>
                <a:gd name="T27" fmla="*/ 66 h 70"/>
                <a:gd name="T28" fmla="*/ 36 w 64"/>
                <a:gd name="T29" fmla="*/ 61 h 70"/>
                <a:gd name="T30" fmla="*/ 53 w 64"/>
                <a:gd name="T31" fmla="*/ 45 h 70"/>
                <a:gd name="T32" fmla="*/ 56 w 64"/>
                <a:gd name="T33" fmla="*/ 47 h 70"/>
                <a:gd name="T34" fmla="*/ 39 w 64"/>
                <a:gd name="T35" fmla="*/ 64 h 70"/>
                <a:gd name="T36" fmla="*/ 25 w 64"/>
                <a:gd name="T37"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 h="70">
                  <a:moveTo>
                    <a:pt x="25" y="70"/>
                  </a:moveTo>
                  <a:cubicBezTo>
                    <a:pt x="20" y="70"/>
                    <a:pt x="16" y="68"/>
                    <a:pt x="12" y="64"/>
                  </a:cubicBezTo>
                  <a:cubicBezTo>
                    <a:pt x="7" y="59"/>
                    <a:pt x="7" y="59"/>
                    <a:pt x="7" y="59"/>
                  </a:cubicBezTo>
                  <a:cubicBezTo>
                    <a:pt x="0" y="52"/>
                    <a:pt x="0" y="40"/>
                    <a:pt x="7" y="32"/>
                  </a:cubicBezTo>
                  <a:cubicBezTo>
                    <a:pt x="33" y="7"/>
                    <a:pt x="33" y="7"/>
                    <a:pt x="33" y="7"/>
                  </a:cubicBezTo>
                  <a:cubicBezTo>
                    <a:pt x="40" y="0"/>
                    <a:pt x="52" y="0"/>
                    <a:pt x="59" y="7"/>
                  </a:cubicBezTo>
                  <a:cubicBezTo>
                    <a:pt x="64" y="12"/>
                    <a:pt x="64" y="12"/>
                    <a:pt x="64" y="12"/>
                  </a:cubicBezTo>
                  <a:cubicBezTo>
                    <a:pt x="61" y="15"/>
                    <a:pt x="61" y="15"/>
                    <a:pt x="61" y="15"/>
                  </a:cubicBezTo>
                  <a:cubicBezTo>
                    <a:pt x="57" y="10"/>
                    <a:pt x="57" y="10"/>
                    <a:pt x="57" y="10"/>
                  </a:cubicBezTo>
                  <a:cubicBezTo>
                    <a:pt x="51" y="4"/>
                    <a:pt x="41" y="4"/>
                    <a:pt x="35" y="10"/>
                  </a:cubicBezTo>
                  <a:cubicBezTo>
                    <a:pt x="10" y="35"/>
                    <a:pt x="10" y="35"/>
                    <a:pt x="10" y="35"/>
                  </a:cubicBezTo>
                  <a:cubicBezTo>
                    <a:pt x="4" y="41"/>
                    <a:pt x="4" y="51"/>
                    <a:pt x="10" y="57"/>
                  </a:cubicBezTo>
                  <a:cubicBezTo>
                    <a:pt x="15" y="61"/>
                    <a:pt x="15" y="61"/>
                    <a:pt x="15" y="61"/>
                  </a:cubicBezTo>
                  <a:cubicBezTo>
                    <a:pt x="18" y="64"/>
                    <a:pt x="21" y="66"/>
                    <a:pt x="25" y="66"/>
                  </a:cubicBezTo>
                  <a:cubicBezTo>
                    <a:pt x="30" y="66"/>
                    <a:pt x="33" y="64"/>
                    <a:pt x="36" y="61"/>
                  </a:cubicBezTo>
                  <a:cubicBezTo>
                    <a:pt x="53" y="45"/>
                    <a:pt x="53" y="45"/>
                    <a:pt x="53" y="45"/>
                  </a:cubicBezTo>
                  <a:cubicBezTo>
                    <a:pt x="56" y="47"/>
                    <a:pt x="56" y="47"/>
                    <a:pt x="56" y="47"/>
                  </a:cubicBezTo>
                  <a:cubicBezTo>
                    <a:pt x="39" y="64"/>
                    <a:pt x="39" y="64"/>
                    <a:pt x="39" y="64"/>
                  </a:cubicBezTo>
                  <a:cubicBezTo>
                    <a:pt x="35" y="68"/>
                    <a:pt x="31" y="70"/>
                    <a:pt x="25" y="70"/>
                  </a:cubicBezTo>
                  <a:close/>
                </a:path>
              </a:pathLst>
            </a:custGeom>
            <a:grpFill/>
            <a:ln w="9525">
              <a:solidFill>
                <a:srgbClr val="6DB33F"/>
              </a:solidFill>
              <a:round/>
            </a:ln>
          </p:spPr>
          <p:txBody>
            <a:bodyPr/>
            <a:lstStyle/>
            <a:p>
              <a:pPr>
                <a:defRPr/>
              </a:pPr>
              <a:endParaRPr lang="zh-CN" altLang="en-US"/>
            </a:p>
          </p:txBody>
        </p:sp>
      </p:grpSp>
      <p:sp>
        <p:nvSpPr>
          <p:cNvPr id="136" name="Freeform 77"/>
          <p:cNvSpPr>
            <a:spLocks noEditPoints="1"/>
          </p:cNvSpPr>
          <p:nvPr/>
        </p:nvSpPr>
        <p:spPr bwMode="auto">
          <a:xfrm>
            <a:off x="7206307" y="4946801"/>
            <a:ext cx="321079" cy="367246"/>
          </a:xfrm>
          <a:custGeom>
            <a:avLst/>
            <a:gdLst>
              <a:gd name="T0" fmla="*/ 176799 w 88"/>
              <a:gd name="T1" fmla="*/ 0 h 100"/>
              <a:gd name="T2" fmla="*/ 176799 w 88"/>
              <a:gd name="T3" fmla="*/ 155116 h 100"/>
              <a:gd name="T4" fmla="*/ 121550 w 88"/>
              <a:gd name="T5" fmla="*/ 210515 h 100"/>
              <a:gd name="T6" fmla="*/ 66300 w 88"/>
              <a:gd name="T7" fmla="*/ 155116 h 100"/>
              <a:gd name="T8" fmla="*/ 66300 w 88"/>
              <a:gd name="T9" fmla="*/ 0 h 100"/>
              <a:gd name="T10" fmla="*/ 0 w 88"/>
              <a:gd name="T11" fmla="*/ 0 h 100"/>
              <a:gd name="T12" fmla="*/ 0 w 88"/>
              <a:gd name="T13" fmla="*/ 155116 h 100"/>
              <a:gd name="T14" fmla="*/ 121550 w 88"/>
              <a:gd name="T15" fmla="*/ 276993 h 100"/>
              <a:gd name="T16" fmla="*/ 243099 w 88"/>
              <a:gd name="T17" fmla="*/ 155116 h 100"/>
              <a:gd name="T18" fmla="*/ 243099 w 88"/>
              <a:gd name="T19" fmla="*/ 0 h 100"/>
              <a:gd name="T20" fmla="*/ 176799 w 88"/>
              <a:gd name="T21" fmla="*/ 0 h 100"/>
              <a:gd name="T22" fmla="*/ 232049 w 88"/>
              <a:gd name="T23" fmla="*/ 11080 h 100"/>
              <a:gd name="T24" fmla="*/ 232049 w 88"/>
              <a:gd name="T25" fmla="*/ 44319 h 100"/>
              <a:gd name="T26" fmla="*/ 187849 w 88"/>
              <a:gd name="T27" fmla="*/ 44319 h 100"/>
              <a:gd name="T28" fmla="*/ 187849 w 88"/>
              <a:gd name="T29" fmla="*/ 11080 h 100"/>
              <a:gd name="T30" fmla="*/ 232049 w 88"/>
              <a:gd name="T31" fmla="*/ 11080 h 100"/>
              <a:gd name="T32" fmla="*/ 55250 w 88"/>
              <a:gd name="T33" fmla="*/ 11080 h 100"/>
              <a:gd name="T34" fmla="*/ 55250 w 88"/>
              <a:gd name="T35" fmla="*/ 44319 h 100"/>
              <a:gd name="T36" fmla="*/ 11050 w 88"/>
              <a:gd name="T37" fmla="*/ 44319 h 100"/>
              <a:gd name="T38" fmla="*/ 11050 w 88"/>
              <a:gd name="T39" fmla="*/ 11080 h 100"/>
              <a:gd name="T40" fmla="*/ 55250 w 88"/>
              <a:gd name="T41" fmla="*/ 11080 h 100"/>
              <a:gd name="T42" fmla="*/ 121550 w 88"/>
              <a:gd name="T43" fmla="*/ 265913 h 100"/>
              <a:gd name="T44" fmla="*/ 11050 w 88"/>
              <a:gd name="T45" fmla="*/ 155116 h 100"/>
              <a:gd name="T46" fmla="*/ 11050 w 88"/>
              <a:gd name="T47" fmla="*/ 55399 h 100"/>
              <a:gd name="T48" fmla="*/ 55250 w 88"/>
              <a:gd name="T49" fmla="*/ 55399 h 100"/>
              <a:gd name="T50" fmla="*/ 55250 w 88"/>
              <a:gd name="T51" fmla="*/ 155116 h 100"/>
              <a:gd name="T52" fmla="*/ 121550 w 88"/>
              <a:gd name="T53" fmla="*/ 221594 h 100"/>
              <a:gd name="T54" fmla="*/ 187849 w 88"/>
              <a:gd name="T55" fmla="*/ 155116 h 100"/>
              <a:gd name="T56" fmla="*/ 187849 w 88"/>
              <a:gd name="T57" fmla="*/ 55399 h 100"/>
              <a:gd name="T58" fmla="*/ 232049 w 88"/>
              <a:gd name="T59" fmla="*/ 55399 h 100"/>
              <a:gd name="T60" fmla="*/ 232049 w 88"/>
              <a:gd name="T61" fmla="*/ 155116 h 100"/>
              <a:gd name="T62" fmla="*/ 121550 w 88"/>
              <a:gd name="T63" fmla="*/ 265913 h 1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88" h="100">
                <a:moveTo>
                  <a:pt x="64" y="0"/>
                </a:moveTo>
                <a:cubicBezTo>
                  <a:pt x="64" y="56"/>
                  <a:pt x="64" y="56"/>
                  <a:pt x="64" y="56"/>
                </a:cubicBezTo>
                <a:cubicBezTo>
                  <a:pt x="64" y="67"/>
                  <a:pt x="55" y="76"/>
                  <a:pt x="44" y="76"/>
                </a:cubicBezTo>
                <a:cubicBezTo>
                  <a:pt x="33" y="76"/>
                  <a:pt x="24" y="67"/>
                  <a:pt x="24" y="56"/>
                </a:cubicBezTo>
                <a:cubicBezTo>
                  <a:pt x="24" y="0"/>
                  <a:pt x="24" y="0"/>
                  <a:pt x="24" y="0"/>
                </a:cubicBezTo>
                <a:cubicBezTo>
                  <a:pt x="0" y="0"/>
                  <a:pt x="0" y="0"/>
                  <a:pt x="0" y="0"/>
                </a:cubicBezTo>
                <a:cubicBezTo>
                  <a:pt x="0" y="56"/>
                  <a:pt x="0" y="56"/>
                  <a:pt x="0" y="56"/>
                </a:cubicBezTo>
                <a:cubicBezTo>
                  <a:pt x="0" y="80"/>
                  <a:pt x="19" y="100"/>
                  <a:pt x="44" y="100"/>
                </a:cubicBezTo>
                <a:cubicBezTo>
                  <a:pt x="68" y="100"/>
                  <a:pt x="88" y="80"/>
                  <a:pt x="88" y="56"/>
                </a:cubicBezTo>
                <a:cubicBezTo>
                  <a:pt x="88" y="0"/>
                  <a:pt x="88" y="0"/>
                  <a:pt x="88" y="0"/>
                </a:cubicBezTo>
                <a:lnTo>
                  <a:pt x="64" y="0"/>
                </a:lnTo>
                <a:close/>
                <a:moveTo>
                  <a:pt x="84" y="4"/>
                </a:moveTo>
                <a:cubicBezTo>
                  <a:pt x="84" y="16"/>
                  <a:pt x="84" y="16"/>
                  <a:pt x="84" y="16"/>
                </a:cubicBezTo>
                <a:cubicBezTo>
                  <a:pt x="68" y="16"/>
                  <a:pt x="68" y="16"/>
                  <a:pt x="68" y="16"/>
                </a:cubicBezTo>
                <a:cubicBezTo>
                  <a:pt x="68" y="4"/>
                  <a:pt x="68" y="4"/>
                  <a:pt x="68" y="4"/>
                </a:cubicBezTo>
                <a:lnTo>
                  <a:pt x="84" y="4"/>
                </a:lnTo>
                <a:close/>
                <a:moveTo>
                  <a:pt x="20" y="4"/>
                </a:moveTo>
                <a:cubicBezTo>
                  <a:pt x="20" y="16"/>
                  <a:pt x="20" y="16"/>
                  <a:pt x="20" y="16"/>
                </a:cubicBezTo>
                <a:cubicBezTo>
                  <a:pt x="4" y="16"/>
                  <a:pt x="4" y="16"/>
                  <a:pt x="4" y="16"/>
                </a:cubicBezTo>
                <a:cubicBezTo>
                  <a:pt x="4" y="4"/>
                  <a:pt x="4" y="4"/>
                  <a:pt x="4" y="4"/>
                </a:cubicBezTo>
                <a:lnTo>
                  <a:pt x="20" y="4"/>
                </a:lnTo>
                <a:close/>
                <a:moveTo>
                  <a:pt x="44" y="96"/>
                </a:moveTo>
                <a:cubicBezTo>
                  <a:pt x="22" y="96"/>
                  <a:pt x="4" y="78"/>
                  <a:pt x="4" y="56"/>
                </a:cubicBezTo>
                <a:cubicBezTo>
                  <a:pt x="4" y="20"/>
                  <a:pt x="4" y="20"/>
                  <a:pt x="4" y="20"/>
                </a:cubicBezTo>
                <a:cubicBezTo>
                  <a:pt x="20" y="20"/>
                  <a:pt x="20" y="20"/>
                  <a:pt x="20" y="20"/>
                </a:cubicBezTo>
                <a:cubicBezTo>
                  <a:pt x="20" y="56"/>
                  <a:pt x="20" y="56"/>
                  <a:pt x="20" y="56"/>
                </a:cubicBezTo>
                <a:cubicBezTo>
                  <a:pt x="20" y="69"/>
                  <a:pt x="30" y="80"/>
                  <a:pt x="44" y="80"/>
                </a:cubicBezTo>
                <a:cubicBezTo>
                  <a:pt x="57" y="80"/>
                  <a:pt x="68" y="69"/>
                  <a:pt x="68" y="56"/>
                </a:cubicBezTo>
                <a:cubicBezTo>
                  <a:pt x="68" y="20"/>
                  <a:pt x="68" y="20"/>
                  <a:pt x="68" y="20"/>
                </a:cubicBezTo>
                <a:cubicBezTo>
                  <a:pt x="84" y="20"/>
                  <a:pt x="84" y="20"/>
                  <a:pt x="84" y="20"/>
                </a:cubicBezTo>
                <a:cubicBezTo>
                  <a:pt x="84" y="56"/>
                  <a:pt x="84" y="56"/>
                  <a:pt x="84" y="56"/>
                </a:cubicBezTo>
                <a:cubicBezTo>
                  <a:pt x="84" y="78"/>
                  <a:pt x="66" y="96"/>
                  <a:pt x="44" y="96"/>
                </a:cubicBezTo>
                <a:close/>
              </a:path>
            </a:pathLst>
          </a:custGeom>
          <a:solidFill>
            <a:srgbClr val="157E9F"/>
          </a:solidFill>
          <a:ln>
            <a:solidFill>
              <a:srgbClr val="6DB33F"/>
            </a:solidFill>
          </a:ln>
        </p:spPr>
        <p:txBody>
          <a:bodyPr/>
          <a:lstStyle/>
          <a:p>
            <a:endParaRPr lang="zh-CN" altLang="en-US"/>
          </a:p>
        </p:txBody>
      </p:sp>
      <p:sp>
        <p:nvSpPr>
          <p:cNvPr id="137" name="Freeform 78"/>
          <p:cNvSpPr>
            <a:spLocks noEditPoints="1"/>
          </p:cNvSpPr>
          <p:nvPr/>
        </p:nvSpPr>
        <p:spPr bwMode="auto">
          <a:xfrm>
            <a:off x="8440255" y="4917421"/>
            <a:ext cx="428104" cy="409217"/>
          </a:xfrm>
          <a:custGeom>
            <a:avLst/>
            <a:gdLst>
              <a:gd name="T0" fmla="*/ 168789 w 117"/>
              <a:gd name="T1" fmla="*/ 22123 h 112"/>
              <a:gd name="T2" fmla="*/ 168789 w 117"/>
              <a:gd name="T3" fmla="*/ 0 h 112"/>
              <a:gd name="T4" fmla="*/ 157721 w 117"/>
              <a:gd name="T5" fmla="*/ 0 h 112"/>
              <a:gd name="T6" fmla="*/ 157721 w 117"/>
              <a:gd name="T7" fmla="*/ 22123 h 112"/>
              <a:gd name="T8" fmla="*/ 0 w 117"/>
              <a:gd name="T9" fmla="*/ 182512 h 112"/>
              <a:gd name="T10" fmla="*/ 2767 w 117"/>
              <a:gd name="T11" fmla="*/ 199104 h 112"/>
              <a:gd name="T12" fmla="*/ 13835 w 117"/>
              <a:gd name="T13" fmla="*/ 199104 h 112"/>
              <a:gd name="T14" fmla="*/ 47040 w 117"/>
              <a:gd name="T15" fmla="*/ 165920 h 112"/>
              <a:gd name="T16" fmla="*/ 80244 w 117"/>
              <a:gd name="T17" fmla="*/ 199104 h 112"/>
              <a:gd name="T18" fmla="*/ 91312 w 117"/>
              <a:gd name="T19" fmla="*/ 199104 h 112"/>
              <a:gd name="T20" fmla="*/ 124517 w 117"/>
              <a:gd name="T21" fmla="*/ 165920 h 112"/>
              <a:gd name="T22" fmla="*/ 157721 w 117"/>
              <a:gd name="T23" fmla="*/ 196339 h 112"/>
              <a:gd name="T24" fmla="*/ 157721 w 117"/>
              <a:gd name="T25" fmla="*/ 284830 h 112"/>
              <a:gd name="T26" fmla="*/ 179857 w 117"/>
              <a:gd name="T27" fmla="*/ 309718 h 112"/>
              <a:gd name="T28" fmla="*/ 204761 w 117"/>
              <a:gd name="T29" fmla="*/ 284830 h 112"/>
              <a:gd name="T30" fmla="*/ 193692 w 117"/>
              <a:gd name="T31" fmla="*/ 284830 h 112"/>
              <a:gd name="T32" fmla="*/ 179857 w 117"/>
              <a:gd name="T33" fmla="*/ 298657 h 112"/>
              <a:gd name="T34" fmla="*/ 168789 w 117"/>
              <a:gd name="T35" fmla="*/ 284830 h 112"/>
              <a:gd name="T36" fmla="*/ 168789 w 117"/>
              <a:gd name="T37" fmla="*/ 199104 h 112"/>
              <a:gd name="T38" fmla="*/ 201993 w 117"/>
              <a:gd name="T39" fmla="*/ 165920 h 112"/>
              <a:gd name="T40" fmla="*/ 235198 w 117"/>
              <a:gd name="T41" fmla="*/ 199104 h 112"/>
              <a:gd name="T42" fmla="*/ 243499 w 117"/>
              <a:gd name="T43" fmla="*/ 199104 h 112"/>
              <a:gd name="T44" fmla="*/ 279470 w 117"/>
              <a:gd name="T45" fmla="*/ 165920 h 112"/>
              <a:gd name="T46" fmla="*/ 312675 w 117"/>
              <a:gd name="T47" fmla="*/ 199104 h 112"/>
              <a:gd name="T48" fmla="*/ 320976 w 117"/>
              <a:gd name="T49" fmla="*/ 199104 h 112"/>
              <a:gd name="T50" fmla="*/ 323743 w 117"/>
              <a:gd name="T51" fmla="*/ 182512 h 112"/>
              <a:gd name="T52" fmla="*/ 168789 w 117"/>
              <a:gd name="T53" fmla="*/ 22123 h 112"/>
              <a:gd name="T54" fmla="*/ 279470 w 117"/>
              <a:gd name="T55" fmla="*/ 154859 h 112"/>
              <a:gd name="T56" fmla="*/ 240732 w 117"/>
              <a:gd name="T57" fmla="*/ 179747 h 112"/>
              <a:gd name="T58" fmla="*/ 201993 w 117"/>
              <a:gd name="T59" fmla="*/ 154859 h 112"/>
              <a:gd name="T60" fmla="*/ 163255 w 117"/>
              <a:gd name="T61" fmla="*/ 179747 h 112"/>
              <a:gd name="T62" fmla="*/ 124517 w 117"/>
              <a:gd name="T63" fmla="*/ 154859 h 112"/>
              <a:gd name="T64" fmla="*/ 85778 w 117"/>
              <a:gd name="T65" fmla="*/ 179747 h 112"/>
              <a:gd name="T66" fmla="*/ 47040 w 117"/>
              <a:gd name="T67" fmla="*/ 154859 h 112"/>
              <a:gd name="T68" fmla="*/ 11068 w 117"/>
              <a:gd name="T69" fmla="*/ 171451 h 112"/>
              <a:gd name="T70" fmla="*/ 163255 w 117"/>
              <a:gd name="T71" fmla="*/ 33184 h 112"/>
              <a:gd name="T72" fmla="*/ 312675 w 117"/>
              <a:gd name="T73" fmla="*/ 171451 h 112"/>
              <a:gd name="T74" fmla="*/ 279470 w 117"/>
              <a:gd name="T75" fmla="*/ 154859 h 11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17" h="112">
                <a:moveTo>
                  <a:pt x="61" y="8"/>
                </a:moveTo>
                <a:cubicBezTo>
                  <a:pt x="61" y="0"/>
                  <a:pt x="61" y="0"/>
                  <a:pt x="61" y="0"/>
                </a:cubicBezTo>
                <a:cubicBezTo>
                  <a:pt x="57" y="0"/>
                  <a:pt x="57" y="0"/>
                  <a:pt x="57" y="0"/>
                </a:cubicBezTo>
                <a:cubicBezTo>
                  <a:pt x="57" y="8"/>
                  <a:pt x="57" y="8"/>
                  <a:pt x="57" y="8"/>
                </a:cubicBezTo>
                <a:cubicBezTo>
                  <a:pt x="25" y="9"/>
                  <a:pt x="0" y="34"/>
                  <a:pt x="0" y="66"/>
                </a:cubicBezTo>
                <a:cubicBezTo>
                  <a:pt x="0" y="68"/>
                  <a:pt x="0" y="70"/>
                  <a:pt x="1" y="72"/>
                </a:cubicBezTo>
                <a:cubicBezTo>
                  <a:pt x="5" y="72"/>
                  <a:pt x="5" y="72"/>
                  <a:pt x="5" y="72"/>
                </a:cubicBezTo>
                <a:cubicBezTo>
                  <a:pt x="5" y="65"/>
                  <a:pt x="10" y="60"/>
                  <a:pt x="17" y="60"/>
                </a:cubicBezTo>
                <a:cubicBezTo>
                  <a:pt x="23" y="60"/>
                  <a:pt x="29" y="65"/>
                  <a:pt x="29" y="72"/>
                </a:cubicBezTo>
                <a:cubicBezTo>
                  <a:pt x="33" y="72"/>
                  <a:pt x="33" y="72"/>
                  <a:pt x="33" y="72"/>
                </a:cubicBezTo>
                <a:cubicBezTo>
                  <a:pt x="33" y="65"/>
                  <a:pt x="38" y="60"/>
                  <a:pt x="45" y="60"/>
                </a:cubicBezTo>
                <a:cubicBezTo>
                  <a:pt x="51" y="60"/>
                  <a:pt x="56" y="65"/>
                  <a:pt x="57" y="71"/>
                </a:cubicBezTo>
                <a:cubicBezTo>
                  <a:pt x="57" y="103"/>
                  <a:pt x="57" y="103"/>
                  <a:pt x="57" y="103"/>
                </a:cubicBezTo>
                <a:cubicBezTo>
                  <a:pt x="57" y="108"/>
                  <a:pt x="60" y="112"/>
                  <a:pt x="65" y="112"/>
                </a:cubicBezTo>
                <a:cubicBezTo>
                  <a:pt x="70" y="112"/>
                  <a:pt x="74" y="108"/>
                  <a:pt x="74" y="103"/>
                </a:cubicBezTo>
                <a:cubicBezTo>
                  <a:pt x="70" y="103"/>
                  <a:pt x="70" y="103"/>
                  <a:pt x="70" y="103"/>
                </a:cubicBezTo>
                <a:cubicBezTo>
                  <a:pt x="70" y="106"/>
                  <a:pt x="68" y="108"/>
                  <a:pt x="65" y="108"/>
                </a:cubicBezTo>
                <a:cubicBezTo>
                  <a:pt x="63" y="108"/>
                  <a:pt x="61" y="106"/>
                  <a:pt x="61" y="103"/>
                </a:cubicBezTo>
                <a:cubicBezTo>
                  <a:pt x="61" y="72"/>
                  <a:pt x="61" y="72"/>
                  <a:pt x="61" y="72"/>
                </a:cubicBezTo>
                <a:cubicBezTo>
                  <a:pt x="61" y="65"/>
                  <a:pt x="66" y="60"/>
                  <a:pt x="73" y="60"/>
                </a:cubicBezTo>
                <a:cubicBezTo>
                  <a:pt x="79" y="60"/>
                  <a:pt x="85" y="65"/>
                  <a:pt x="85" y="72"/>
                </a:cubicBezTo>
                <a:cubicBezTo>
                  <a:pt x="88" y="72"/>
                  <a:pt x="88" y="72"/>
                  <a:pt x="88" y="72"/>
                </a:cubicBezTo>
                <a:cubicBezTo>
                  <a:pt x="88" y="65"/>
                  <a:pt x="94" y="60"/>
                  <a:pt x="101" y="60"/>
                </a:cubicBezTo>
                <a:cubicBezTo>
                  <a:pt x="107" y="60"/>
                  <a:pt x="112" y="65"/>
                  <a:pt x="113" y="72"/>
                </a:cubicBezTo>
                <a:cubicBezTo>
                  <a:pt x="116" y="72"/>
                  <a:pt x="116" y="72"/>
                  <a:pt x="116" y="72"/>
                </a:cubicBezTo>
                <a:cubicBezTo>
                  <a:pt x="117" y="70"/>
                  <a:pt x="117" y="68"/>
                  <a:pt x="117" y="66"/>
                </a:cubicBezTo>
                <a:cubicBezTo>
                  <a:pt x="117" y="34"/>
                  <a:pt x="92" y="9"/>
                  <a:pt x="61" y="8"/>
                </a:cubicBezTo>
                <a:close/>
                <a:moveTo>
                  <a:pt x="101" y="56"/>
                </a:moveTo>
                <a:cubicBezTo>
                  <a:pt x="94" y="56"/>
                  <a:pt x="89" y="60"/>
                  <a:pt x="87" y="65"/>
                </a:cubicBezTo>
                <a:cubicBezTo>
                  <a:pt x="84" y="60"/>
                  <a:pt x="79" y="56"/>
                  <a:pt x="73" y="56"/>
                </a:cubicBezTo>
                <a:cubicBezTo>
                  <a:pt x="67" y="56"/>
                  <a:pt x="61" y="60"/>
                  <a:pt x="59" y="65"/>
                </a:cubicBezTo>
                <a:cubicBezTo>
                  <a:pt x="56" y="60"/>
                  <a:pt x="51" y="56"/>
                  <a:pt x="45" y="56"/>
                </a:cubicBezTo>
                <a:cubicBezTo>
                  <a:pt x="39" y="56"/>
                  <a:pt x="33" y="60"/>
                  <a:pt x="31" y="65"/>
                </a:cubicBezTo>
                <a:cubicBezTo>
                  <a:pt x="28" y="60"/>
                  <a:pt x="23" y="56"/>
                  <a:pt x="17" y="56"/>
                </a:cubicBezTo>
                <a:cubicBezTo>
                  <a:pt x="12" y="56"/>
                  <a:pt x="7" y="58"/>
                  <a:pt x="4" y="62"/>
                </a:cubicBezTo>
                <a:cubicBezTo>
                  <a:pt x="6" y="34"/>
                  <a:pt x="30" y="12"/>
                  <a:pt x="59" y="12"/>
                </a:cubicBezTo>
                <a:cubicBezTo>
                  <a:pt x="87" y="12"/>
                  <a:pt x="111" y="34"/>
                  <a:pt x="113" y="62"/>
                </a:cubicBezTo>
                <a:cubicBezTo>
                  <a:pt x="110" y="58"/>
                  <a:pt x="105" y="56"/>
                  <a:pt x="101" y="56"/>
                </a:cubicBezTo>
                <a:close/>
              </a:path>
            </a:pathLst>
          </a:custGeom>
          <a:solidFill>
            <a:srgbClr val="157E9F"/>
          </a:solidFill>
          <a:ln>
            <a:solidFill>
              <a:srgbClr val="6DB33F"/>
            </a:solidFill>
          </a:ln>
        </p:spPr>
        <p:txBody>
          <a:bodyPr/>
          <a:lstStyle/>
          <a:p>
            <a:endParaRPr lang="zh-CN" altLang="en-US"/>
          </a:p>
        </p:txBody>
      </p:sp>
      <p:sp>
        <p:nvSpPr>
          <p:cNvPr id="138" name="Freeform 79"/>
          <p:cNvSpPr>
            <a:spLocks noEditPoints="1"/>
          </p:cNvSpPr>
          <p:nvPr/>
        </p:nvSpPr>
        <p:spPr bwMode="auto">
          <a:xfrm>
            <a:off x="9802215" y="4946801"/>
            <a:ext cx="367246" cy="367246"/>
          </a:xfrm>
          <a:custGeom>
            <a:avLst/>
            <a:gdLst>
              <a:gd name="T0" fmla="*/ 138497 w 100"/>
              <a:gd name="T1" fmla="*/ 0 h 100"/>
              <a:gd name="T2" fmla="*/ 0 w 100"/>
              <a:gd name="T3" fmla="*/ 138497 h 100"/>
              <a:gd name="T4" fmla="*/ 138497 w 100"/>
              <a:gd name="T5" fmla="*/ 276993 h 100"/>
              <a:gd name="T6" fmla="*/ 276993 w 100"/>
              <a:gd name="T7" fmla="*/ 138497 h 100"/>
              <a:gd name="T8" fmla="*/ 138497 w 100"/>
              <a:gd name="T9" fmla="*/ 0 h 100"/>
              <a:gd name="T10" fmla="*/ 265913 w 100"/>
              <a:gd name="T11" fmla="*/ 132957 h 100"/>
              <a:gd name="T12" fmla="*/ 166196 w 100"/>
              <a:gd name="T13" fmla="*/ 132957 h 100"/>
              <a:gd name="T14" fmla="*/ 199435 w 100"/>
              <a:gd name="T15" fmla="*/ 27699 h 100"/>
              <a:gd name="T16" fmla="*/ 265913 w 100"/>
              <a:gd name="T17" fmla="*/ 132957 h 100"/>
              <a:gd name="T18" fmla="*/ 191125 w 100"/>
              <a:gd name="T19" fmla="*/ 22159 h 100"/>
              <a:gd name="T20" fmla="*/ 155116 w 100"/>
              <a:gd name="T21" fmla="*/ 132957 h 100"/>
              <a:gd name="T22" fmla="*/ 121877 w 100"/>
              <a:gd name="T23" fmla="*/ 132957 h 100"/>
              <a:gd name="T24" fmla="*/ 85868 w 100"/>
              <a:gd name="T25" fmla="*/ 22159 h 100"/>
              <a:gd name="T26" fmla="*/ 138497 w 100"/>
              <a:gd name="T27" fmla="*/ 11080 h 100"/>
              <a:gd name="T28" fmla="*/ 191125 w 100"/>
              <a:gd name="T29" fmla="*/ 22159 h 100"/>
              <a:gd name="T30" fmla="*/ 74788 w 100"/>
              <a:gd name="T31" fmla="*/ 27699 h 100"/>
              <a:gd name="T32" fmla="*/ 110797 w 100"/>
              <a:gd name="T33" fmla="*/ 132957 h 100"/>
              <a:gd name="T34" fmla="*/ 11080 w 100"/>
              <a:gd name="T35" fmla="*/ 132957 h 100"/>
              <a:gd name="T36" fmla="*/ 74788 w 100"/>
              <a:gd name="T37" fmla="*/ 27699 h 100"/>
              <a:gd name="T38" fmla="*/ 11080 w 100"/>
              <a:gd name="T39" fmla="*/ 144036 h 100"/>
              <a:gd name="T40" fmla="*/ 110797 w 100"/>
              <a:gd name="T41" fmla="*/ 144036 h 100"/>
              <a:gd name="T42" fmla="*/ 74788 w 100"/>
              <a:gd name="T43" fmla="*/ 249294 h 100"/>
              <a:gd name="T44" fmla="*/ 11080 w 100"/>
              <a:gd name="T45" fmla="*/ 144036 h 100"/>
              <a:gd name="T46" fmla="*/ 85868 w 100"/>
              <a:gd name="T47" fmla="*/ 254834 h 100"/>
              <a:gd name="T48" fmla="*/ 121877 w 100"/>
              <a:gd name="T49" fmla="*/ 144036 h 100"/>
              <a:gd name="T50" fmla="*/ 155116 w 100"/>
              <a:gd name="T51" fmla="*/ 144036 h 100"/>
              <a:gd name="T52" fmla="*/ 191125 w 100"/>
              <a:gd name="T53" fmla="*/ 254834 h 100"/>
              <a:gd name="T54" fmla="*/ 138497 w 100"/>
              <a:gd name="T55" fmla="*/ 265913 h 100"/>
              <a:gd name="T56" fmla="*/ 85868 w 100"/>
              <a:gd name="T57" fmla="*/ 254834 h 100"/>
              <a:gd name="T58" fmla="*/ 199435 w 100"/>
              <a:gd name="T59" fmla="*/ 249294 h 100"/>
              <a:gd name="T60" fmla="*/ 166196 w 100"/>
              <a:gd name="T61" fmla="*/ 144036 h 100"/>
              <a:gd name="T62" fmla="*/ 265913 w 100"/>
              <a:gd name="T63" fmla="*/ 144036 h 100"/>
              <a:gd name="T64" fmla="*/ 199435 w 100"/>
              <a:gd name="T65" fmla="*/ 249294 h 1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00" h="100">
                <a:moveTo>
                  <a:pt x="50" y="0"/>
                </a:moveTo>
                <a:cubicBezTo>
                  <a:pt x="22" y="0"/>
                  <a:pt x="0" y="22"/>
                  <a:pt x="0" y="50"/>
                </a:cubicBezTo>
                <a:cubicBezTo>
                  <a:pt x="0" y="77"/>
                  <a:pt x="22" y="100"/>
                  <a:pt x="50" y="100"/>
                </a:cubicBezTo>
                <a:cubicBezTo>
                  <a:pt x="77" y="100"/>
                  <a:pt x="100" y="77"/>
                  <a:pt x="100" y="50"/>
                </a:cubicBezTo>
                <a:cubicBezTo>
                  <a:pt x="100" y="22"/>
                  <a:pt x="77" y="0"/>
                  <a:pt x="50" y="0"/>
                </a:cubicBezTo>
                <a:close/>
                <a:moveTo>
                  <a:pt x="96" y="48"/>
                </a:moveTo>
                <a:cubicBezTo>
                  <a:pt x="60" y="48"/>
                  <a:pt x="60" y="48"/>
                  <a:pt x="60" y="48"/>
                </a:cubicBezTo>
                <a:cubicBezTo>
                  <a:pt x="60" y="34"/>
                  <a:pt x="65" y="21"/>
                  <a:pt x="72" y="10"/>
                </a:cubicBezTo>
                <a:cubicBezTo>
                  <a:pt x="86" y="17"/>
                  <a:pt x="95" y="31"/>
                  <a:pt x="96" y="48"/>
                </a:cubicBezTo>
                <a:close/>
                <a:moveTo>
                  <a:pt x="69" y="8"/>
                </a:moveTo>
                <a:cubicBezTo>
                  <a:pt x="61" y="20"/>
                  <a:pt x="56" y="33"/>
                  <a:pt x="56" y="48"/>
                </a:cubicBezTo>
                <a:cubicBezTo>
                  <a:pt x="44" y="48"/>
                  <a:pt x="44" y="48"/>
                  <a:pt x="44" y="48"/>
                </a:cubicBezTo>
                <a:cubicBezTo>
                  <a:pt x="43" y="33"/>
                  <a:pt x="39" y="20"/>
                  <a:pt x="31" y="8"/>
                </a:cubicBezTo>
                <a:cubicBezTo>
                  <a:pt x="37" y="5"/>
                  <a:pt x="43" y="4"/>
                  <a:pt x="50" y="4"/>
                </a:cubicBezTo>
                <a:cubicBezTo>
                  <a:pt x="57" y="4"/>
                  <a:pt x="63" y="5"/>
                  <a:pt x="69" y="8"/>
                </a:cubicBezTo>
                <a:close/>
                <a:moveTo>
                  <a:pt x="27" y="10"/>
                </a:moveTo>
                <a:cubicBezTo>
                  <a:pt x="35" y="21"/>
                  <a:pt x="39" y="34"/>
                  <a:pt x="40" y="48"/>
                </a:cubicBezTo>
                <a:cubicBezTo>
                  <a:pt x="4" y="48"/>
                  <a:pt x="4" y="48"/>
                  <a:pt x="4" y="48"/>
                </a:cubicBezTo>
                <a:cubicBezTo>
                  <a:pt x="5" y="31"/>
                  <a:pt x="14" y="17"/>
                  <a:pt x="27" y="10"/>
                </a:cubicBezTo>
                <a:close/>
                <a:moveTo>
                  <a:pt x="4" y="52"/>
                </a:moveTo>
                <a:cubicBezTo>
                  <a:pt x="40" y="52"/>
                  <a:pt x="40" y="52"/>
                  <a:pt x="40" y="52"/>
                </a:cubicBezTo>
                <a:cubicBezTo>
                  <a:pt x="39" y="65"/>
                  <a:pt x="35" y="78"/>
                  <a:pt x="27" y="90"/>
                </a:cubicBezTo>
                <a:cubicBezTo>
                  <a:pt x="14" y="82"/>
                  <a:pt x="5" y="68"/>
                  <a:pt x="4" y="52"/>
                </a:cubicBezTo>
                <a:close/>
                <a:moveTo>
                  <a:pt x="31" y="92"/>
                </a:moveTo>
                <a:cubicBezTo>
                  <a:pt x="39" y="80"/>
                  <a:pt x="43" y="66"/>
                  <a:pt x="44" y="52"/>
                </a:cubicBezTo>
                <a:cubicBezTo>
                  <a:pt x="56" y="52"/>
                  <a:pt x="56" y="52"/>
                  <a:pt x="56" y="52"/>
                </a:cubicBezTo>
                <a:cubicBezTo>
                  <a:pt x="56" y="66"/>
                  <a:pt x="61" y="80"/>
                  <a:pt x="69" y="92"/>
                </a:cubicBezTo>
                <a:cubicBezTo>
                  <a:pt x="63" y="94"/>
                  <a:pt x="57" y="96"/>
                  <a:pt x="50" y="96"/>
                </a:cubicBezTo>
                <a:cubicBezTo>
                  <a:pt x="43" y="96"/>
                  <a:pt x="37" y="94"/>
                  <a:pt x="31" y="92"/>
                </a:cubicBezTo>
                <a:close/>
                <a:moveTo>
                  <a:pt x="72" y="90"/>
                </a:moveTo>
                <a:cubicBezTo>
                  <a:pt x="65" y="78"/>
                  <a:pt x="60" y="65"/>
                  <a:pt x="60" y="52"/>
                </a:cubicBezTo>
                <a:cubicBezTo>
                  <a:pt x="96" y="52"/>
                  <a:pt x="96" y="52"/>
                  <a:pt x="96" y="52"/>
                </a:cubicBezTo>
                <a:cubicBezTo>
                  <a:pt x="95" y="68"/>
                  <a:pt x="86" y="82"/>
                  <a:pt x="72" y="90"/>
                </a:cubicBezTo>
                <a:close/>
              </a:path>
            </a:pathLst>
          </a:custGeom>
          <a:solidFill>
            <a:srgbClr val="157E9F"/>
          </a:solidFill>
          <a:ln>
            <a:solidFill>
              <a:srgbClr val="6DB33F"/>
            </a:solidFill>
          </a:ln>
        </p:spPr>
        <p:txBody>
          <a:bodyPr/>
          <a:lstStyle/>
          <a:p>
            <a:endParaRPr lang="zh-CN" altLang="en-US"/>
          </a:p>
        </p:txBody>
      </p:sp>
      <p:sp>
        <p:nvSpPr>
          <p:cNvPr id="139" name="Freeform 80"/>
          <p:cNvSpPr>
            <a:spLocks noEditPoints="1"/>
          </p:cNvSpPr>
          <p:nvPr/>
        </p:nvSpPr>
        <p:spPr bwMode="auto">
          <a:xfrm>
            <a:off x="11143189" y="4911125"/>
            <a:ext cx="264417" cy="438598"/>
          </a:xfrm>
          <a:custGeom>
            <a:avLst/>
            <a:gdLst>
              <a:gd name="T0" fmla="*/ 127393 w 170"/>
              <a:gd name="T1" fmla="*/ 38569 h 284"/>
              <a:gd name="T2" fmla="*/ 115706 w 170"/>
              <a:gd name="T3" fmla="*/ 141418 h 284"/>
              <a:gd name="T4" fmla="*/ 113368 w 170"/>
              <a:gd name="T5" fmla="*/ 155443 h 284"/>
              <a:gd name="T6" fmla="*/ 127393 w 170"/>
              <a:gd name="T7" fmla="*/ 155443 h 284"/>
              <a:gd name="T8" fmla="*/ 176481 w 170"/>
              <a:gd name="T9" fmla="*/ 155443 h 284"/>
              <a:gd name="T10" fmla="*/ 71294 w 170"/>
              <a:gd name="T11" fmla="*/ 293355 h 284"/>
              <a:gd name="T12" fmla="*/ 82981 w 170"/>
              <a:gd name="T13" fmla="*/ 188168 h 284"/>
              <a:gd name="T14" fmla="*/ 85319 w 170"/>
              <a:gd name="T15" fmla="*/ 177649 h 284"/>
              <a:gd name="T16" fmla="*/ 71294 w 170"/>
              <a:gd name="T17" fmla="*/ 177649 h 284"/>
              <a:gd name="T18" fmla="*/ 22206 w 170"/>
              <a:gd name="T19" fmla="*/ 177649 h 284"/>
              <a:gd name="T20" fmla="*/ 127393 w 170"/>
              <a:gd name="T21" fmla="*/ 38569 h 284"/>
              <a:gd name="T22" fmla="*/ 143756 w 170"/>
              <a:gd name="T23" fmla="*/ 0 h 284"/>
              <a:gd name="T24" fmla="*/ 0 w 170"/>
              <a:gd name="T25" fmla="*/ 188168 h 284"/>
              <a:gd name="T26" fmla="*/ 71294 w 170"/>
              <a:gd name="T27" fmla="*/ 188168 h 284"/>
              <a:gd name="T28" fmla="*/ 54931 w 170"/>
              <a:gd name="T29" fmla="*/ 331924 h 284"/>
              <a:gd name="T30" fmla="*/ 198687 w 170"/>
              <a:gd name="T31" fmla="*/ 143756 h 284"/>
              <a:gd name="T32" fmla="*/ 127393 w 170"/>
              <a:gd name="T33" fmla="*/ 143756 h 284"/>
              <a:gd name="T34" fmla="*/ 143756 w 170"/>
              <a:gd name="T35" fmla="*/ 0 h 284"/>
              <a:gd name="T36" fmla="*/ 143756 w 170"/>
              <a:gd name="T37" fmla="*/ 0 h 28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70" h="284">
                <a:moveTo>
                  <a:pt x="109" y="33"/>
                </a:moveTo>
                <a:lnTo>
                  <a:pt x="99" y="121"/>
                </a:lnTo>
                <a:lnTo>
                  <a:pt x="97" y="133"/>
                </a:lnTo>
                <a:lnTo>
                  <a:pt x="109" y="133"/>
                </a:lnTo>
                <a:lnTo>
                  <a:pt x="151" y="133"/>
                </a:lnTo>
                <a:lnTo>
                  <a:pt x="61" y="251"/>
                </a:lnTo>
                <a:lnTo>
                  <a:pt x="71" y="161"/>
                </a:lnTo>
                <a:lnTo>
                  <a:pt x="73" y="152"/>
                </a:lnTo>
                <a:lnTo>
                  <a:pt x="61" y="152"/>
                </a:lnTo>
                <a:lnTo>
                  <a:pt x="19" y="152"/>
                </a:lnTo>
                <a:lnTo>
                  <a:pt x="109" y="33"/>
                </a:lnTo>
                <a:close/>
                <a:moveTo>
                  <a:pt x="123" y="0"/>
                </a:moveTo>
                <a:lnTo>
                  <a:pt x="0" y="161"/>
                </a:lnTo>
                <a:lnTo>
                  <a:pt x="61" y="161"/>
                </a:lnTo>
                <a:lnTo>
                  <a:pt x="47" y="284"/>
                </a:lnTo>
                <a:lnTo>
                  <a:pt x="170" y="123"/>
                </a:lnTo>
                <a:lnTo>
                  <a:pt x="109" y="123"/>
                </a:lnTo>
                <a:lnTo>
                  <a:pt x="123" y="0"/>
                </a:lnTo>
                <a:close/>
              </a:path>
            </a:pathLst>
          </a:custGeom>
          <a:solidFill>
            <a:srgbClr val="157E9F"/>
          </a:solidFill>
          <a:ln>
            <a:solidFill>
              <a:srgbClr val="6DB33F"/>
            </a:solidFill>
          </a:ln>
        </p:spPr>
        <p:txBody>
          <a:bodyPr/>
          <a:lstStyle/>
          <a:p>
            <a:endParaRPr lang="zh-CN" altLang="en-US"/>
          </a:p>
        </p:txBody>
      </p:sp>
      <p:sp>
        <p:nvSpPr>
          <p:cNvPr id="140" name="Freeform 81"/>
          <p:cNvSpPr>
            <a:spLocks noEditPoints="1"/>
          </p:cNvSpPr>
          <p:nvPr/>
        </p:nvSpPr>
        <p:spPr bwMode="auto">
          <a:xfrm>
            <a:off x="11143189" y="4911125"/>
            <a:ext cx="264417" cy="438598"/>
          </a:xfrm>
          <a:custGeom>
            <a:avLst/>
            <a:gdLst>
              <a:gd name="T0" fmla="*/ 127393 w 170"/>
              <a:gd name="T1" fmla="*/ 38569 h 284"/>
              <a:gd name="T2" fmla="*/ 115706 w 170"/>
              <a:gd name="T3" fmla="*/ 141418 h 284"/>
              <a:gd name="T4" fmla="*/ 113368 w 170"/>
              <a:gd name="T5" fmla="*/ 155443 h 284"/>
              <a:gd name="T6" fmla="*/ 127393 w 170"/>
              <a:gd name="T7" fmla="*/ 155443 h 284"/>
              <a:gd name="T8" fmla="*/ 176481 w 170"/>
              <a:gd name="T9" fmla="*/ 155443 h 284"/>
              <a:gd name="T10" fmla="*/ 71294 w 170"/>
              <a:gd name="T11" fmla="*/ 293355 h 284"/>
              <a:gd name="T12" fmla="*/ 82981 w 170"/>
              <a:gd name="T13" fmla="*/ 188168 h 284"/>
              <a:gd name="T14" fmla="*/ 85319 w 170"/>
              <a:gd name="T15" fmla="*/ 177649 h 284"/>
              <a:gd name="T16" fmla="*/ 71294 w 170"/>
              <a:gd name="T17" fmla="*/ 177649 h 284"/>
              <a:gd name="T18" fmla="*/ 22206 w 170"/>
              <a:gd name="T19" fmla="*/ 177649 h 284"/>
              <a:gd name="T20" fmla="*/ 127393 w 170"/>
              <a:gd name="T21" fmla="*/ 38569 h 284"/>
              <a:gd name="T22" fmla="*/ 143756 w 170"/>
              <a:gd name="T23" fmla="*/ 0 h 284"/>
              <a:gd name="T24" fmla="*/ 0 w 170"/>
              <a:gd name="T25" fmla="*/ 188168 h 284"/>
              <a:gd name="T26" fmla="*/ 71294 w 170"/>
              <a:gd name="T27" fmla="*/ 188168 h 284"/>
              <a:gd name="T28" fmla="*/ 54931 w 170"/>
              <a:gd name="T29" fmla="*/ 331924 h 284"/>
              <a:gd name="T30" fmla="*/ 198687 w 170"/>
              <a:gd name="T31" fmla="*/ 143756 h 284"/>
              <a:gd name="T32" fmla="*/ 127393 w 170"/>
              <a:gd name="T33" fmla="*/ 143756 h 284"/>
              <a:gd name="T34" fmla="*/ 143756 w 170"/>
              <a:gd name="T35" fmla="*/ 0 h 284"/>
              <a:gd name="T36" fmla="*/ 143756 w 170"/>
              <a:gd name="T37" fmla="*/ 0 h 28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70" h="284">
                <a:moveTo>
                  <a:pt x="109" y="33"/>
                </a:moveTo>
                <a:lnTo>
                  <a:pt x="99" y="121"/>
                </a:lnTo>
                <a:lnTo>
                  <a:pt x="97" y="133"/>
                </a:lnTo>
                <a:lnTo>
                  <a:pt x="109" y="133"/>
                </a:lnTo>
                <a:lnTo>
                  <a:pt x="151" y="133"/>
                </a:lnTo>
                <a:lnTo>
                  <a:pt x="61" y="251"/>
                </a:lnTo>
                <a:lnTo>
                  <a:pt x="71" y="161"/>
                </a:lnTo>
                <a:lnTo>
                  <a:pt x="73" y="152"/>
                </a:lnTo>
                <a:lnTo>
                  <a:pt x="61" y="152"/>
                </a:lnTo>
                <a:lnTo>
                  <a:pt x="19" y="152"/>
                </a:lnTo>
                <a:lnTo>
                  <a:pt x="109" y="33"/>
                </a:lnTo>
                <a:moveTo>
                  <a:pt x="123" y="0"/>
                </a:moveTo>
                <a:lnTo>
                  <a:pt x="0" y="161"/>
                </a:lnTo>
                <a:lnTo>
                  <a:pt x="61" y="161"/>
                </a:lnTo>
                <a:lnTo>
                  <a:pt x="47" y="284"/>
                </a:lnTo>
                <a:lnTo>
                  <a:pt x="170" y="123"/>
                </a:lnTo>
                <a:lnTo>
                  <a:pt x="109" y="123"/>
                </a:lnTo>
                <a:lnTo>
                  <a:pt x="123" y="0"/>
                </a:lnTo>
              </a:path>
            </a:pathLst>
          </a:custGeom>
          <a:solidFill>
            <a:srgbClr val="157E9F"/>
          </a:solidFill>
          <a:ln>
            <a:solidFill>
              <a:srgbClr val="6DB33F"/>
            </a:solidFill>
          </a:ln>
        </p:spPr>
        <p:txBody>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8" name="文本框 3"/>
          <p:cNvSpPr txBox="1">
            <a:spLocks noChangeArrowheads="1"/>
          </p:cNvSpPr>
          <p:nvPr/>
        </p:nvSpPr>
        <p:spPr bwMode="auto">
          <a:xfrm>
            <a:off x="397606" y="887413"/>
            <a:ext cx="1015663" cy="5136015"/>
          </a:xfrm>
          <a:prstGeom prst="rect">
            <a:avLst/>
          </a:prstGeom>
          <a:noFill/>
          <a:ln w="9525">
            <a:solidFill>
              <a:srgbClr val="6DB33F"/>
            </a:solidFill>
            <a:miter lim="800000"/>
          </a:ln>
          <a:extLst>
            <a:ext uri="{909E8E84-426E-40DD-AFC4-6F175D3DCCD1}">
              <a14:hiddenFill xmlns:a14="http://schemas.microsoft.com/office/drawing/2010/main">
                <a:solidFill>
                  <a:srgbClr val="FFFFFF"/>
                </a:solidFill>
              </a14:hiddenFill>
            </a:ext>
          </a:extLst>
        </p:spPr>
        <p:txBody>
          <a:bodyPr vert="eaVert"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5400" dirty="0">
                <a:solidFill>
                  <a:srgbClr val="6DB33F"/>
                </a:solidFill>
                <a:latin typeface="方正清刻本悦宋简体" panose="02000000000000000000" pitchFamily="2" charset="-122"/>
                <a:ea typeface="方正清刻本悦宋简体" panose="02000000000000000000" pitchFamily="2" charset="-122"/>
              </a:rPr>
              <a:t>备用</a:t>
            </a:r>
            <a:r>
              <a:rPr lang="zh-CN" altLang="en-US" sz="5400" dirty="0" smtClean="0">
                <a:solidFill>
                  <a:srgbClr val="6DB33F"/>
                </a:solidFill>
                <a:latin typeface="方正清刻本悦宋简体" panose="02000000000000000000" pitchFamily="2" charset="-122"/>
                <a:ea typeface="方正清刻本悦宋简体" panose="02000000000000000000" pitchFamily="2" charset="-122"/>
              </a:rPr>
              <a:t>可</a:t>
            </a:r>
            <a:r>
              <a:rPr lang="zh-CN" altLang="en-US" sz="5400" dirty="0">
                <a:solidFill>
                  <a:srgbClr val="6DB33F"/>
                </a:solidFill>
                <a:latin typeface="方正清刻本悦宋简体" panose="02000000000000000000" pitchFamily="2" charset="-122"/>
                <a:ea typeface="方正清刻本悦宋简体" panose="02000000000000000000" pitchFamily="2" charset="-122"/>
              </a:rPr>
              <a:t>编辑图标</a:t>
            </a:r>
            <a:endParaRPr lang="zh-CN" altLang="en-US" sz="5400" dirty="0">
              <a:solidFill>
                <a:srgbClr val="6DB33F"/>
              </a:solidFill>
              <a:latin typeface="方正清刻本悦宋简体" panose="02000000000000000000" pitchFamily="2" charset="-122"/>
              <a:ea typeface="方正清刻本悦宋简体" panose="02000000000000000000" pitchFamily="2" charset="-122"/>
            </a:endParaRPr>
          </a:p>
        </p:txBody>
      </p:sp>
      <p:grpSp>
        <p:nvGrpSpPr>
          <p:cNvPr id="94" name="组合 93"/>
          <p:cNvGrpSpPr/>
          <p:nvPr/>
        </p:nvGrpSpPr>
        <p:grpSpPr>
          <a:xfrm>
            <a:off x="1871115" y="1090555"/>
            <a:ext cx="652589" cy="652589"/>
            <a:chOff x="1017588" y="1054100"/>
            <a:chExt cx="690562" cy="690563"/>
          </a:xfrm>
          <a:solidFill>
            <a:srgbClr val="157E9F"/>
          </a:solidFill>
        </p:grpSpPr>
        <p:sp>
          <p:nvSpPr>
            <p:cNvPr id="95" name="Freeform 5"/>
            <p:cNvSpPr>
              <a:spLocks noEditPoints="1"/>
            </p:cNvSpPr>
            <p:nvPr/>
          </p:nvSpPr>
          <p:spPr bwMode="auto">
            <a:xfrm>
              <a:off x="1017588" y="1565275"/>
              <a:ext cx="179388" cy="179388"/>
            </a:xfrm>
            <a:custGeom>
              <a:avLst/>
              <a:gdLst>
                <a:gd name="T0" fmla="*/ 24 w 48"/>
                <a:gd name="T1" fmla="*/ 0 h 48"/>
                <a:gd name="T2" fmla="*/ 0 w 48"/>
                <a:gd name="T3" fmla="*/ 24 h 48"/>
                <a:gd name="T4" fmla="*/ 24 w 48"/>
                <a:gd name="T5" fmla="*/ 48 h 48"/>
                <a:gd name="T6" fmla="*/ 48 w 48"/>
                <a:gd name="T7" fmla="*/ 24 h 48"/>
                <a:gd name="T8" fmla="*/ 24 w 48"/>
                <a:gd name="T9" fmla="*/ 0 h 48"/>
                <a:gd name="T10" fmla="*/ 24 w 48"/>
                <a:gd name="T11" fmla="*/ 40 h 48"/>
                <a:gd name="T12" fmla="*/ 8 w 48"/>
                <a:gd name="T13" fmla="*/ 24 h 48"/>
                <a:gd name="T14" fmla="*/ 24 w 48"/>
                <a:gd name="T15" fmla="*/ 8 h 48"/>
                <a:gd name="T16" fmla="*/ 40 w 48"/>
                <a:gd name="T17" fmla="*/ 24 h 48"/>
                <a:gd name="T18" fmla="*/ 24 w 48"/>
                <a:gd name="T19" fmla="*/ 4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0"/>
                  </a:moveTo>
                  <a:cubicBezTo>
                    <a:pt x="11" y="0"/>
                    <a:pt x="0" y="11"/>
                    <a:pt x="0" y="24"/>
                  </a:cubicBezTo>
                  <a:cubicBezTo>
                    <a:pt x="0" y="38"/>
                    <a:pt x="11" y="48"/>
                    <a:pt x="24" y="48"/>
                  </a:cubicBezTo>
                  <a:cubicBezTo>
                    <a:pt x="37" y="48"/>
                    <a:pt x="48" y="38"/>
                    <a:pt x="48" y="24"/>
                  </a:cubicBezTo>
                  <a:cubicBezTo>
                    <a:pt x="48" y="11"/>
                    <a:pt x="37" y="0"/>
                    <a:pt x="24" y="0"/>
                  </a:cubicBezTo>
                  <a:moveTo>
                    <a:pt x="24" y="40"/>
                  </a:moveTo>
                  <a:cubicBezTo>
                    <a:pt x="15" y="40"/>
                    <a:pt x="8" y="33"/>
                    <a:pt x="8" y="24"/>
                  </a:cubicBezTo>
                  <a:cubicBezTo>
                    <a:pt x="8" y="16"/>
                    <a:pt x="15" y="8"/>
                    <a:pt x="24" y="8"/>
                  </a:cubicBezTo>
                  <a:cubicBezTo>
                    <a:pt x="33" y="8"/>
                    <a:pt x="40" y="16"/>
                    <a:pt x="40" y="24"/>
                  </a:cubicBezTo>
                  <a:cubicBezTo>
                    <a:pt x="40" y="33"/>
                    <a:pt x="33" y="40"/>
                    <a:pt x="24" y="40"/>
                  </a:cubicBezTo>
                </a:path>
              </a:pathLst>
            </a:custGeom>
            <a:grpFill/>
            <a:ln w="9525">
              <a:solidFill>
                <a:srgbClr val="6DB33F"/>
              </a:solidFill>
              <a:round/>
            </a:ln>
          </p:spPr>
          <p:txBody>
            <a:bodyPr/>
            <a:lstStyle/>
            <a:p>
              <a:pPr>
                <a:defRPr/>
              </a:pPr>
              <a:endParaRPr lang="zh-CN" altLang="en-US"/>
            </a:p>
          </p:txBody>
        </p:sp>
        <p:sp>
          <p:nvSpPr>
            <p:cNvPr id="96" name="Freeform 6"/>
            <p:cNvSpPr>
              <a:spLocks noEditPoints="1"/>
            </p:cNvSpPr>
            <p:nvPr/>
          </p:nvSpPr>
          <p:spPr bwMode="auto">
            <a:xfrm>
              <a:off x="1017588" y="1054100"/>
              <a:ext cx="179388" cy="179388"/>
            </a:xfrm>
            <a:custGeom>
              <a:avLst/>
              <a:gdLst>
                <a:gd name="T0" fmla="*/ 24 w 48"/>
                <a:gd name="T1" fmla="*/ 0 h 48"/>
                <a:gd name="T2" fmla="*/ 0 w 48"/>
                <a:gd name="T3" fmla="*/ 24 h 48"/>
                <a:gd name="T4" fmla="*/ 24 w 48"/>
                <a:gd name="T5" fmla="*/ 48 h 48"/>
                <a:gd name="T6" fmla="*/ 48 w 48"/>
                <a:gd name="T7" fmla="*/ 24 h 48"/>
                <a:gd name="T8" fmla="*/ 24 w 48"/>
                <a:gd name="T9" fmla="*/ 0 h 48"/>
                <a:gd name="T10" fmla="*/ 24 w 48"/>
                <a:gd name="T11" fmla="*/ 40 h 48"/>
                <a:gd name="T12" fmla="*/ 8 w 48"/>
                <a:gd name="T13" fmla="*/ 24 h 48"/>
                <a:gd name="T14" fmla="*/ 24 w 48"/>
                <a:gd name="T15" fmla="*/ 8 h 48"/>
                <a:gd name="T16" fmla="*/ 40 w 48"/>
                <a:gd name="T17" fmla="*/ 24 h 48"/>
                <a:gd name="T18" fmla="*/ 24 w 48"/>
                <a:gd name="T19" fmla="*/ 4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0"/>
                  </a:moveTo>
                  <a:cubicBezTo>
                    <a:pt x="11" y="0"/>
                    <a:pt x="0" y="11"/>
                    <a:pt x="0" y="24"/>
                  </a:cubicBezTo>
                  <a:cubicBezTo>
                    <a:pt x="0" y="38"/>
                    <a:pt x="11" y="48"/>
                    <a:pt x="24" y="48"/>
                  </a:cubicBezTo>
                  <a:cubicBezTo>
                    <a:pt x="37" y="48"/>
                    <a:pt x="48" y="38"/>
                    <a:pt x="48" y="24"/>
                  </a:cubicBezTo>
                  <a:cubicBezTo>
                    <a:pt x="48" y="11"/>
                    <a:pt x="37" y="0"/>
                    <a:pt x="24" y="0"/>
                  </a:cubicBezTo>
                  <a:moveTo>
                    <a:pt x="24" y="40"/>
                  </a:moveTo>
                  <a:cubicBezTo>
                    <a:pt x="15" y="40"/>
                    <a:pt x="8" y="33"/>
                    <a:pt x="8" y="24"/>
                  </a:cubicBezTo>
                  <a:cubicBezTo>
                    <a:pt x="8" y="16"/>
                    <a:pt x="15" y="8"/>
                    <a:pt x="24" y="8"/>
                  </a:cubicBezTo>
                  <a:cubicBezTo>
                    <a:pt x="33" y="8"/>
                    <a:pt x="40" y="16"/>
                    <a:pt x="40" y="24"/>
                  </a:cubicBezTo>
                  <a:cubicBezTo>
                    <a:pt x="40" y="33"/>
                    <a:pt x="33" y="40"/>
                    <a:pt x="24" y="40"/>
                  </a:cubicBezTo>
                </a:path>
              </a:pathLst>
            </a:custGeom>
            <a:grpFill/>
            <a:ln w="9525">
              <a:solidFill>
                <a:srgbClr val="6DB33F"/>
              </a:solidFill>
              <a:round/>
            </a:ln>
          </p:spPr>
          <p:txBody>
            <a:bodyPr/>
            <a:lstStyle/>
            <a:p>
              <a:pPr>
                <a:defRPr/>
              </a:pPr>
              <a:endParaRPr lang="zh-CN" altLang="en-US"/>
            </a:p>
          </p:txBody>
        </p:sp>
        <p:sp>
          <p:nvSpPr>
            <p:cNvPr id="97" name="Freeform 7"/>
            <p:cNvSpPr>
              <a:spLocks noEditPoints="1"/>
            </p:cNvSpPr>
            <p:nvPr/>
          </p:nvSpPr>
          <p:spPr bwMode="auto">
            <a:xfrm>
              <a:off x="1017588" y="1309688"/>
              <a:ext cx="179388" cy="179388"/>
            </a:xfrm>
            <a:custGeom>
              <a:avLst/>
              <a:gdLst>
                <a:gd name="T0" fmla="*/ 24 w 48"/>
                <a:gd name="T1" fmla="*/ 0 h 48"/>
                <a:gd name="T2" fmla="*/ 0 w 48"/>
                <a:gd name="T3" fmla="*/ 24 h 48"/>
                <a:gd name="T4" fmla="*/ 24 w 48"/>
                <a:gd name="T5" fmla="*/ 48 h 48"/>
                <a:gd name="T6" fmla="*/ 48 w 48"/>
                <a:gd name="T7" fmla="*/ 24 h 48"/>
                <a:gd name="T8" fmla="*/ 24 w 48"/>
                <a:gd name="T9" fmla="*/ 0 h 48"/>
                <a:gd name="T10" fmla="*/ 24 w 48"/>
                <a:gd name="T11" fmla="*/ 40 h 48"/>
                <a:gd name="T12" fmla="*/ 8 w 48"/>
                <a:gd name="T13" fmla="*/ 24 h 48"/>
                <a:gd name="T14" fmla="*/ 24 w 48"/>
                <a:gd name="T15" fmla="*/ 8 h 48"/>
                <a:gd name="T16" fmla="*/ 40 w 48"/>
                <a:gd name="T17" fmla="*/ 24 h 48"/>
                <a:gd name="T18" fmla="*/ 24 w 48"/>
                <a:gd name="T19" fmla="*/ 4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0"/>
                  </a:moveTo>
                  <a:cubicBezTo>
                    <a:pt x="11" y="0"/>
                    <a:pt x="0" y="11"/>
                    <a:pt x="0" y="24"/>
                  </a:cubicBezTo>
                  <a:cubicBezTo>
                    <a:pt x="0" y="37"/>
                    <a:pt x="11" y="48"/>
                    <a:pt x="24" y="48"/>
                  </a:cubicBezTo>
                  <a:cubicBezTo>
                    <a:pt x="37" y="48"/>
                    <a:pt x="48" y="37"/>
                    <a:pt x="48" y="24"/>
                  </a:cubicBezTo>
                  <a:cubicBezTo>
                    <a:pt x="48" y="11"/>
                    <a:pt x="37" y="0"/>
                    <a:pt x="24" y="0"/>
                  </a:cubicBezTo>
                  <a:moveTo>
                    <a:pt x="24" y="40"/>
                  </a:moveTo>
                  <a:cubicBezTo>
                    <a:pt x="15" y="40"/>
                    <a:pt x="8" y="33"/>
                    <a:pt x="8" y="24"/>
                  </a:cubicBezTo>
                  <a:cubicBezTo>
                    <a:pt x="8" y="15"/>
                    <a:pt x="15" y="8"/>
                    <a:pt x="24" y="8"/>
                  </a:cubicBezTo>
                  <a:cubicBezTo>
                    <a:pt x="33" y="8"/>
                    <a:pt x="40" y="15"/>
                    <a:pt x="40" y="24"/>
                  </a:cubicBezTo>
                  <a:cubicBezTo>
                    <a:pt x="40" y="33"/>
                    <a:pt x="33" y="40"/>
                    <a:pt x="24" y="40"/>
                  </a:cubicBezTo>
                </a:path>
              </a:pathLst>
            </a:custGeom>
            <a:grpFill/>
            <a:ln w="9525">
              <a:solidFill>
                <a:srgbClr val="6DB33F"/>
              </a:solidFill>
              <a:round/>
            </a:ln>
          </p:spPr>
          <p:txBody>
            <a:bodyPr/>
            <a:lstStyle/>
            <a:p>
              <a:pPr>
                <a:defRPr/>
              </a:pPr>
              <a:endParaRPr lang="zh-CN" altLang="en-US"/>
            </a:p>
          </p:txBody>
        </p:sp>
        <p:sp>
          <p:nvSpPr>
            <p:cNvPr id="98" name="Freeform 8"/>
            <p:cNvSpPr>
              <a:spLocks noEditPoints="1"/>
            </p:cNvSpPr>
            <p:nvPr/>
          </p:nvSpPr>
          <p:spPr bwMode="auto">
            <a:xfrm>
              <a:off x="1273175" y="1565275"/>
              <a:ext cx="179388" cy="179388"/>
            </a:xfrm>
            <a:custGeom>
              <a:avLst/>
              <a:gdLst>
                <a:gd name="T0" fmla="*/ 24 w 48"/>
                <a:gd name="T1" fmla="*/ 0 h 48"/>
                <a:gd name="T2" fmla="*/ 0 w 48"/>
                <a:gd name="T3" fmla="*/ 24 h 48"/>
                <a:gd name="T4" fmla="*/ 24 w 48"/>
                <a:gd name="T5" fmla="*/ 48 h 48"/>
                <a:gd name="T6" fmla="*/ 48 w 48"/>
                <a:gd name="T7" fmla="*/ 24 h 48"/>
                <a:gd name="T8" fmla="*/ 24 w 48"/>
                <a:gd name="T9" fmla="*/ 0 h 48"/>
                <a:gd name="T10" fmla="*/ 24 w 48"/>
                <a:gd name="T11" fmla="*/ 40 h 48"/>
                <a:gd name="T12" fmla="*/ 8 w 48"/>
                <a:gd name="T13" fmla="*/ 24 h 48"/>
                <a:gd name="T14" fmla="*/ 24 w 48"/>
                <a:gd name="T15" fmla="*/ 8 h 48"/>
                <a:gd name="T16" fmla="*/ 40 w 48"/>
                <a:gd name="T17" fmla="*/ 24 h 48"/>
                <a:gd name="T18" fmla="*/ 24 w 48"/>
                <a:gd name="T19" fmla="*/ 4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0"/>
                  </a:moveTo>
                  <a:cubicBezTo>
                    <a:pt x="11" y="0"/>
                    <a:pt x="0" y="11"/>
                    <a:pt x="0" y="24"/>
                  </a:cubicBezTo>
                  <a:cubicBezTo>
                    <a:pt x="0" y="38"/>
                    <a:pt x="11" y="48"/>
                    <a:pt x="24" y="48"/>
                  </a:cubicBezTo>
                  <a:cubicBezTo>
                    <a:pt x="37" y="48"/>
                    <a:pt x="48" y="38"/>
                    <a:pt x="48" y="24"/>
                  </a:cubicBezTo>
                  <a:cubicBezTo>
                    <a:pt x="48" y="11"/>
                    <a:pt x="37" y="0"/>
                    <a:pt x="24" y="0"/>
                  </a:cubicBezTo>
                  <a:moveTo>
                    <a:pt x="24" y="40"/>
                  </a:moveTo>
                  <a:cubicBezTo>
                    <a:pt x="15" y="40"/>
                    <a:pt x="8" y="33"/>
                    <a:pt x="8" y="24"/>
                  </a:cubicBezTo>
                  <a:cubicBezTo>
                    <a:pt x="8" y="16"/>
                    <a:pt x="15" y="8"/>
                    <a:pt x="24" y="8"/>
                  </a:cubicBezTo>
                  <a:cubicBezTo>
                    <a:pt x="33" y="8"/>
                    <a:pt x="40" y="16"/>
                    <a:pt x="40" y="24"/>
                  </a:cubicBezTo>
                  <a:cubicBezTo>
                    <a:pt x="40" y="33"/>
                    <a:pt x="33" y="40"/>
                    <a:pt x="24" y="40"/>
                  </a:cubicBezTo>
                </a:path>
              </a:pathLst>
            </a:custGeom>
            <a:grpFill/>
            <a:ln w="9525">
              <a:solidFill>
                <a:srgbClr val="6DB33F"/>
              </a:solidFill>
              <a:round/>
            </a:ln>
          </p:spPr>
          <p:txBody>
            <a:bodyPr/>
            <a:lstStyle/>
            <a:p>
              <a:pPr>
                <a:defRPr/>
              </a:pPr>
              <a:endParaRPr lang="zh-CN" altLang="en-US"/>
            </a:p>
          </p:txBody>
        </p:sp>
        <p:sp>
          <p:nvSpPr>
            <p:cNvPr id="99" name="Freeform 9"/>
            <p:cNvSpPr>
              <a:spLocks noEditPoints="1"/>
            </p:cNvSpPr>
            <p:nvPr/>
          </p:nvSpPr>
          <p:spPr bwMode="auto">
            <a:xfrm>
              <a:off x="1273175" y="1054100"/>
              <a:ext cx="179388" cy="179388"/>
            </a:xfrm>
            <a:custGeom>
              <a:avLst/>
              <a:gdLst>
                <a:gd name="T0" fmla="*/ 24 w 48"/>
                <a:gd name="T1" fmla="*/ 0 h 48"/>
                <a:gd name="T2" fmla="*/ 0 w 48"/>
                <a:gd name="T3" fmla="*/ 24 h 48"/>
                <a:gd name="T4" fmla="*/ 24 w 48"/>
                <a:gd name="T5" fmla="*/ 48 h 48"/>
                <a:gd name="T6" fmla="*/ 48 w 48"/>
                <a:gd name="T7" fmla="*/ 24 h 48"/>
                <a:gd name="T8" fmla="*/ 24 w 48"/>
                <a:gd name="T9" fmla="*/ 0 h 48"/>
                <a:gd name="T10" fmla="*/ 24 w 48"/>
                <a:gd name="T11" fmla="*/ 40 h 48"/>
                <a:gd name="T12" fmla="*/ 8 w 48"/>
                <a:gd name="T13" fmla="*/ 24 h 48"/>
                <a:gd name="T14" fmla="*/ 24 w 48"/>
                <a:gd name="T15" fmla="*/ 8 h 48"/>
                <a:gd name="T16" fmla="*/ 40 w 48"/>
                <a:gd name="T17" fmla="*/ 24 h 48"/>
                <a:gd name="T18" fmla="*/ 24 w 48"/>
                <a:gd name="T19" fmla="*/ 4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0"/>
                  </a:moveTo>
                  <a:cubicBezTo>
                    <a:pt x="11" y="0"/>
                    <a:pt x="0" y="11"/>
                    <a:pt x="0" y="24"/>
                  </a:cubicBezTo>
                  <a:cubicBezTo>
                    <a:pt x="0" y="38"/>
                    <a:pt x="11" y="48"/>
                    <a:pt x="24" y="48"/>
                  </a:cubicBezTo>
                  <a:cubicBezTo>
                    <a:pt x="37" y="48"/>
                    <a:pt x="48" y="38"/>
                    <a:pt x="48" y="24"/>
                  </a:cubicBezTo>
                  <a:cubicBezTo>
                    <a:pt x="48" y="11"/>
                    <a:pt x="37" y="0"/>
                    <a:pt x="24" y="0"/>
                  </a:cubicBezTo>
                  <a:moveTo>
                    <a:pt x="24" y="40"/>
                  </a:moveTo>
                  <a:cubicBezTo>
                    <a:pt x="15" y="40"/>
                    <a:pt x="8" y="33"/>
                    <a:pt x="8" y="24"/>
                  </a:cubicBezTo>
                  <a:cubicBezTo>
                    <a:pt x="8" y="16"/>
                    <a:pt x="15" y="8"/>
                    <a:pt x="24" y="8"/>
                  </a:cubicBezTo>
                  <a:cubicBezTo>
                    <a:pt x="33" y="8"/>
                    <a:pt x="40" y="16"/>
                    <a:pt x="40" y="24"/>
                  </a:cubicBezTo>
                  <a:cubicBezTo>
                    <a:pt x="40" y="33"/>
                    <a:pt x="33" y="40"/>
                    <a:pt x="24" y="40"/>
                  </a:cubicBezTo>
                </a:path>
              </a:pathLst>
            </a:custGeom>
            <a:grpFill/>
            <a:ln w="9525">
              <a:solidFill>
                <a:srgbClr val="6DB33F"/>
              </a:solidFill>
              <a:round/>
            </a:ln>
          </p:spPr>
          <p:txBody>
            <a:bodyPr/>
            <a:lstStyle/>
            <a:p>
              <a:pPr>
                <a:defRPr/>
              </a:pPr>
              <a:endParaRPr lang="zh-CN" altLang="en-US"/>
            </a:p>
          </p:txBody>
        </p:sp>
        <p:sp>
          <p:nvSpPr>
            <p:cNvPr id="100" name="Freeform 10"/>
            <p:cNvSpPr>
              <a:spLocks noEditPoints="1"/>
            </p:cNvSpPr>
            <p:nvPr/>
          </p:nvSpPr>
          <p:spPr bwMode="auto">
            <a:xfrm>
              <a:off x="1273175" y="1309688"/>
              <a:ext cx="179388" cy="179388"/>
            </a:xfrm>
            <a:custGeom>
              <a:avLst/>
              <a:gdLst>
                <a:gd name="T0" fmla="*/ 24 w 48"/>
                <a:gd name="T1" fmla="*/ 0 h 48"/>
                <a:gd name="T2" fmla="*/ 0 w 48"/>
                <a:gd name="T3" fmla="*/ 24 h 48"/>
                <a:gd name="T4" fmla="*/ 24 w 48"/>
                <a:gd name="T5" fmla="*/ 48 h 48"/>
                <a:gd name="T6" fmla="*/ 48 w 48"/>
                <a:gd name="T7" fmla="*/ 24 h 48"/>
                <a:gd name="T8" fmla="*/ 24 w 48"/>
                <a:gd name="T9" fmla="*/ 0 h 48"/>
                <a:gd name="T10" fmla="*/ 24 w 48"/>
                <a:gd name="T11" fmla="*/ 40 h 48"/>
                <a:gd name="T12" fmla="*/ 8 w 48"/>
                <a:gd name="T13" fmla="*/ 24 h 48"/>
                <a:gd name="T14" fmla="*/ 24 w 48"/>
                <a:gd name="T15" fmla="*/ 8 h 48"/>
                <a:gd name="T16" fmla="*/ 40 w 48"/>
                <a:gd name="T17" fmla="*/ 24 h 48"/>
                <a:gd name="T18" fmla="*/ 24 w 48"/>
                <a:gd name="T19" fmla="*/ 4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0"/>
                  </a:moveTo>
                  <a:cubicBezTo>
                    <a:pt x="11" y="0"/>
                    <a:pt x="0" y="11"/>
                    <a:pt x="0" y="24"/>
                  </a:cubicBezTo>
                  <a:cubicBezTo>
                    <a:pt x="0" y="37"/>
                    <a:pt x="11" y="48"/>
                    <a:pt x="24" y="48"/>
                  </a:cubicBezTo>
                  <a:cubicBezTo>
                    <a:pt x="37" y="48"/>
                    <a:pt x="48" y="37"/>
                    <a:pt x="48" y="24"/>
                  </a:cubicBezTo>
                  <a:cubicBezTo>
                    <a:pt x="48" y="11"/>
                    <a:pt x="37" y="0"/>
                    <a:pt x="24" y="0"/>
                  </a:cubicBezTo>
                  <a:moveTo>
                    <a:pt x="24" y="40"/>
                  </a:moveTo>
                  <a:cubicBezTo>
                    <a:pt x="15" y="40"/>
                    <a:pt x="8" y="33"/>
                    <a:pt x="8" y="24"/>
                  </a:cubicBezTo>
                  <a:cubicBezTo>
                    <a:pt x="8" y="15"/>
                    <a:pt x="15" y="8"/>
                    <a:pt x="24" y="8"/>
                  </a:cubicBezTo>
                  <a:cubicBezTo>
                    <a:pt x="33" y="8"/>
                    <a:pt x="40" y="15"/>
                    <a:pt x="40" y="24"/>
                  </a:cubicBezTo>
                  <a:cubicBezTo>
                    <a:pt x="40" y="33"/>
                    <a:pt x="33" y="40"/>
                    <a:pt x="24" y="40"/>
                  </a:cubicBezTo>
                </a:path>
              </a:pathLst>
            </a:custGeom>
            <a:grpFill/>
            <a:ln w="9525">
              <a:solidFill>
                <a:srgbClr val="6DB33F"/>
              </a:solidFill>
              <a:round/>
            </a:ln>
          </p:spPr>
          <p:txBody>
            <a:bodyPr/>
            <a:lstStyle/>
            <a:p>
              <a:pPr>
                <a:defRPr/>
              </a:pPr>
              <a:endParaRPr lang="zh-CN" altLang="en-US"/>
            </a:p>
          </p:txBody>
        </p:sp>
        <p:sp>
          <p:nvSpPr>
            <p:cNvPr id="101" name="Freeform 11"/>
            <p:cNvSpPr>
              <a:spLocks noEditPoints="1"/>
            </p:cNvSpPr>
            <p:nvPr/>
          </p:nvSpPr>
          <p:spPr bwMode="auto">
            <a:xfrm>
              <a:off x="1527175" y="1565275"/>
              <a:ext cx="180975" cy="179388"/>
            </a:xfrm>
            <a:custGeom>
              <a:avLst/>
              <a:gdLst>
                <a:gd name="T0" fmla="*/ 24 w 48"/>
                <a:gd name="T1" fmla="*/ 0 h 48"/>
                <a:gd name="T2" fmla="*/ 0 w 48"/>
                <a:gd name="T3" fmla="*/ 24 h 48"/>
                <a:gd name="T4" fmla="*/ 24 w 48"/>
                <a:gd name="T5" fmla="*/ 48 h 48"/>
                <a:gd name="T6" fmla="*/ 48 w 48"/>
                <a:gd name="T7" fmla="*/ 24 h 48"/>
                <a:gd name="T8" fmla="*/ 24 w 48"/>
                <a:gd name="T9" fmla="*/ 0 h 48"/>
                <a:gd name="T10" fmla="*/ 24 w 48"/>
                <a:gd name="T11" fmla="*/ 40 h 48"/>
                <a:gd name="T12" fmla="*/ 8 w 48"/>
                <a:gd name="T13" fmla="*/ 24 h 48"/>
                <a:gd name="T14" fmla="*/ 24 w 48"/>
                <a:gd name="T15" fmla="*/ 8 h 48"/>
                <a:gd name="T16" fmla="*/ 40 w 48"/>
                <a:gd name="T17" fmla="*/ 24 h 48"/>
                <a:gd name="T18" fmla="*/ 24 w 48"/>
                <a:gd name="T19" fmla="*/ 4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0"/>
                  </a:moveTo>
                  <a:cubicBezTo>
                    <a:pt x="11" y="0"/>
                    <a:pt x="0" y="11"/>
                    <a:pt x="0" y="24"/>
                  </a:cubicBezTo>
                  <a:cubicBezTo>
                    <a:pt x="0" y="38"/>
                    <a:pt x="11" y="48"/>
                    <a:pt x="24" y="48"/>
                  </a:cubicBezTo>
                  <a:cubicBezTo>
                    <a:pt x="37" y="48"/>
                    <a:pt x="48" y="38"/>
                    <a:pt x="48" y="24"/>
                  </a:cubicBezTo>
                  <a:cubicBezTo>
                    <a:pt x="48" y="11"/>
                    <a:pt x="37" y="0"/>
                    <a:pt x="24" y="0"/>
                  </a:cubicBezTo>
                  <a:moveTo>
                    <a:pt x="24" y="40"/>
                  </a:moveTo>
                  <a:cubicBezTo>
                    <a:pt x="15" y="40"/>
                    <a:pt x="8" y="33"/>
                    <a:pt x="8" y="24"/>
                  </a:cubicBezTo>
                  <a:cubicBezTo>
                    <a:pt x="8" y="16"/>
                    <a:pt x="15" y="8"/>
                    <a:pt x="24" y="8"/>
                  </a:cubicBezTo>
                  <a:cubicBezTo>
                    <a:pt x="33" y="8"/>
                    <a:pt x="40" y="16"/>
                    <a:pt x="40" y="24"/>
                  </a:cubicBezTo>
                  <a:cubicBezTo>
                    <a:pt x="40" y="33"/>
                    <a:pt x="33" y="40"/>
                    <a:pt x="24" y="40"/>
                  </a:cubicBezTo>
                </a:path>
              </a:pathLst>
            </a:custGeom>
            <a:grpFill/>
            <a:ln w="9525">
              <a:solidFill>
                <a:srgbClr val="6DB33F"/>
              </a:solidFill>
              <a:round/>
            </a:ln>
          </p:spPr>
          <p:txBody>
            <a:bodyPr/>
            <a:lstStyle/>
            <a:p>
              <a:pPr>
                <a:defRPr/>
              </a:pPr>
              <a:endParaRPr lang="zh-CN" altLang="en-US"/>
            </a:p>
          </p:txBody>
        </p:sp>
        <p:sp>
          <p:nvSpPr>
            <p:cNvPr id="102" name="Freeform 12"/>
            <p:cNvSpPr>
              <a:spLocks noEditPoints="1"/>
            </p:cNvSpPr>
            <p:nvPr/>
          </p:nvSpPr>
          <p:spPr bwMode="auto">
            <a:xfrm>
              <a:off x="1527175" y="1054100"/>
              <a:ext cx="180975" cy="179388"/>
            </a:xfrm>
            <a:custGeom>
              <a:avLst/>
              <a:gdLst>
                <a:gd name="T0" fmla="*/ 24 w 48"/>
                <a:gd name="T1" fmla="*/ 48 h 48"/>
                <a:gd name="T2" fmla="*/ 48 w 48"/>
                <a:gd name="T3" fmla="*/ 24 h 48"/>
                <a:gd name="T4" fmla="*/ 24 w 48"/>
                <a:gd name="T5" fmla="*/ 0 h 48"/>
                <a:gd name="T6" fmla="*/ 0 w 48"/>
                <a:gd name="T7" fmla="*/ 24 h 48"/>
                <a:gd name="T8" fmla="*/ 24 w 48"/>
                <a:gd name="T9" fmla="*/ 48 h 48"/>
                <a:gd name="T10" fmla="*/ 24 w 48"/>
                <a:gd name="T11" fmla="*/ 8 h 48"/>
                <a:gd name="T12" fmla="*/ 40 w 48"/>
                <a:gd name="T13" fmla="*/ 24 h 48"/>
                <a:gd name="T14" fmla="*/ 24 w 48"/>
                <a:gd name="T15" fmla="*/ 40 h 48"/>
                <a:gd name="T16" fmla="*/ 8 w 48"/>
                <a:gd name="T17" fmla="*/ 24 h 48"/>
                <a:gd name="T18" fmla="*/ 24 w 48"/>
                <a:gd name="T19" fmla="*/ 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37" y="48"/>
                    <a:pt x="48" y="38"/>
                    <a:pt x="48" y="24"/>
                  </a:cubicBezTo>
                  <a:cubicBezTo>
                    <a:pt x="48" y="11"/>
                    <a:pt x="37" y="0"/>
                    <a:pt x="24" y="0"/>
                  </a:cubicBezTo>
                  <a:cubicBezTo>
                    <a:pt x="11" y="0"/>
                    <a:pt x="0" y="11"/>
                    <a:pt x="0" y="24"/>
                  </a:cubicBezTo>
                  <a:cubicBezTo>
                    <a:pt x="0" y="38"/>
                    <a:pt x="11" y="48"/>
                    <a:pt x="24" y="48"/>
                  </a:cubicBezTo>
                  <a:moveTo>
                    <a:pt x="24" y="8"/>
                  </a:moveTo>
                  <a:cubicBezTo>
                    <a:pt x="33" y="8"/>
                    <a:pt x="40" y="16"/>
                    <a:pt x="40" y="24"/>
                  </a:cubicBezTo>
                  <a:cubicBezTo>
                    <a:pt x="40" y="33"/>
                    <a:pt x="33" y="40"/>
                    <a:pt x="24" y="40"/>
                  </a:cubicBezTo>
                  <a:cubicBezTo>
                    <a:pt x="15" y="40"/>
                    <a:pt x="8" y="33"/>
                    <a:pt x="8" y="24"/>
                  </a:cubicBezTo>
                  <a:cubicBezTo>
                    <a:pt x="8" y="16"/>
                    <a:pt x="15" y="8"/>
                    <a:pt x="24" y="8"/>
                  </a:cubicBezTo>
                </a:path>
              </a:pathLst>
            </a:custGeom>
            <a:grpFill/>
            <a:ln w="9525">
              <a:solidFill>
                <a:srgbClr val="6DB33F"/>
              </a:solidFill>
              <a:round/>
            </a:ln>
          </p:spPr>
          <p:txBody>
            <a:bodyPr/>
            <a:lstStyle/>
            <a:p>
              <a:pPr>
                <a:defRPr/>
              </a:pPr>
              <a:endParaRPr lang="zh-CN" altLang="en-US"/>
            </a:p>
          </p:txBody>
        </p:sp>
        <p:sp>
          <p:nvSpPr>
            <p:cNvPr id="103" name="Freeform 13"/>
            <p:cNvSpPr>
              <a:spLocks noEditPoints="1"/>
            </p:cNvSpPr>
            <p:nvPr/>
          </p:nvSpPr>
          <p:spPr bwMode="auto">
            <a:xfrm>
              <a:off x="1527175" y="1309688"/>
              <a:ext cx="180975" cy="179388"/>
            </a:xfrm>
            <a:custGeom>
              <a:avLst/>
              <a:gdLst>
                <a:gd name="T0" fmla="*/ 24 w 48"/>
                <a:gd name="T1" fmla="*/ 0 h 48"/>
                <a:gd name="T2" fmla="*/ 0 w 48"/>
                <a:gd name="T3" fmla="*/ 24 h 48"/>
                <a:gd name="T4" fmla="*/ 24 w 48"/>
                <a:gd name="T5" fmla="*/ 48 h 48"/>
                <a:gd name="T6" fmla="*/ 48 w 48"/>
                <a:gd name="T7" fmla="*/ 24 h 48"/>
                <a:gd name="T8" fmla="*/ 24 w 48"/>
                <a:gd name="T9" fmla="*/ 0 h 48"/>
                <a:gd name="T10" fmla="*/ 24 w 48"/>
                <a:gd name="T11" fmla="*/ 40 h 48"/>
                <a:gd name="T12" fmla="*/ 8 w 48"/>
                <a:gd name="T13" fmla="*/ 24 h 48"/>
                <a:gd name="T14" fmla="*/ 24 w 48"/>
                <a:gd name="T15" fmla="*/ 8 h 48"/>
                <a:gd name="T16" fmla="*/ 40 w 48"/>
                <a:gd name="T17" fmla="*/ 24 h 48"/>
                <a:gd name="T18" fmla="*/ 24 w 48"/>
                <a:gd name="T19" fmla="*/ 4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0"/>
                  </a:moveTo>
                  <a:cubicBezTo>
                    <a:pt x="11" y="0"/>
                    <a:pt x="0" y="11"/>
                    <a:pt x="0" y="24"/>
                  </a:cubicBezTo>
                  <a:cubicBezTo>
                    <a:pt x="0" y="37"/>
                    <a:pt x="11" y="48"/>
                    <a:pt x="24" y="48"/>
                  </a:cubicBezTo>
                  <a:cubicBezTo>
                    <a:pt x="37" y="48"/>
                    <a:pt x="48" y="37"/>
                    <a:pt x="48" y="24"/>
                  </a:cubicBezTo>
                  <a:cubicBezTo>
                    <a:pt x="48" y="11"/>
                    <a:pt x="37" y="0"/>
                    <a:pt x="24" y="0"/>
                  </a:cubicBezTo>
                  <a:moveTo>
                    <a:pt x="24" y="40"/>
                  </a:moveTo>
                  <a:cubicBezTo>
                    <a:pt x="15" y="40"/>
                    <a:pt x="8" y="33"/>
                    <a:pt x="8" y="24"/>
                  </a:cubicBezTo>
                  <a:cubicBezTo>
                    <a:pt x="8" y="15"/>
                    <a:pt x="15" y="8"/>
                    <a:pt x="24" y="8"/>
                  </a:cubicBezTo>
                  <a:cubicBezTo>
                    <a:pt x="33" y="8"/>
                    <a:pt x="40" y="15"/>
                    <a:pt x="40" y="24"/>
                  </a:cubicBezTo>
                  <a:cubicBezTo>
                    <a:pt x="40" y="33"/>
                    <a:pt x="33" y="40"/>
                    <a:pt x="24" y="40"/>
                  </a:cubicBezTo>
                </a:path>
              </a:pathLst>
            </a:custGeom>
            <a:grpFill/>
            <a:ln w="9525">
              <a:solidFill>
                <a:srgbClr val="6DB33F"/>
              </a:solidFill>
              <a:round/>
            </a:ln>
          </p:spPr>
          <p:txBody>
            <a:bodyPr/>
            <a:lstStyle/>
            <a:p>
              <a:pPr>
                <a:defRPr/>
              </a:pPr>
              <a:endParaRPr lang="zh-CN" altLang="en-US"/>
            </a:p>
          </p:txBody>
        </p:sp>
      </p:grpSp>
      <p:grpSp>
        <p:nvGrpSpPr>
          <p:cNvPr id="141" name="组合 140"/>
          <p:cNvGrpSpPr/>
          <p:nvPr/>
        </p:nvGrpSpPr>
        <p:grpSpPr>
          <a:xfrm>
            <a:off x="3236301" y="984041"/>
            <a:ext cx="483066" cy="852115"/>
            <a:chOff x="2462213" y="941388"/>
            <a:chExt cx="511175" cy="901700"/>
          </a:xfrm>
          <a:solidFill>
            <a:srgbClr val="157E9F"/>
          </a:solidFill>
        </p:grpSpPr>
        <p:sp>
          <p:nvSpPr>
            <p:cNvPr id="142" name="Freeform 14"/>
            <p:cNvSpPr>
              <a:spLocks noEditPoints="1"/>
            </p:cNvSpPr>
            <p:nvPr/>
          </p:nvSpPr>
          <p:spPr bwMode="auto">
            <a:xfrm>
              <a:off x="2552700" y="941388"/>
              <a:ext cx="330200" cy="630238"/>
            </a:xfrm>
            <a:custGeom>
              <a:avLst/>
              <a:gdLst>
                <a:gd name="T0" fmla="*/ 44 w 88"/>
                <a:gd name="T1" fmla="*/ 168 h 168"/>
                <a:gd name="T2" fmla="*/ 88 w 88"/>
                <a:gd name="T3" fmla="*/ 124 h 168"/>
                <a:gd name="T4" fmla="*/ 88 w 88"/>
                <a:gd name="T5" fmla="*/ 44 h 168"/>
                <a:gd name="T6" fmla="*/ 44 w 88"/>
                <a:gd name="T7" fmla="*/ 0 h 168"/>
                <a:gd name="T8" fmla="*/ 0 w 88"/>
                <a:gd name="T9" fmla="*/ 44 h 168"/>
                <a:gd name="T10" fmla="*/ 0 w 88"/>
                <a:gd name="T11" fmla="*/ 124 h 168"/>
                <a:gd name="T12" fmla="*/ 44 w 88"/>
                <a:gd name="T13" fmla="*/ 168 h 168"/>
                <a:gd name="T14" fmla="*/ 8 w 88"/>
                <a:gd name="T15" fmla="*/ 44 h 168"/>
                <a:gd name="T16" fmla="*/ 44 w 88"/>
                <a:gd name="T17" fmla="*/ 8 h 168"/>
                <a:gd name="T18" fmla="*/ 80 w 88"/>
                <a:gd name="T19" fmla="*/ 44 h 168"/>
                <a:gd name="T20" fmla="*/ 80 w 88"/>
                <a:gd name="T21" fmla="*/ 124 h 168"/>
                <a:gd name="T22" fmla="*/ 44 w 88"/>
                <a:gd name="T23" fmla="*/ 160 h 168"/>
                <a:gd name="T24" fmla="*/ 8 w 88"/>
                <a:gd name="T25" fmla="*/ 124 h 168"/>
                <a:gd name="T26" fmla="*/ 8 w 88"/>
                <a:gd name="T27" fmla="*/ 4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8" h="168">
                  <a:moveTo>
                    <a:pt x="44" y="168"/>
                  </a:moveTo>
                  <a:cubicBezTo>
                    <a:pt x="68" y="168"/>
                    <a:pt x="88" y="148"/>
                    <a:pt x="88" y="124"/>
                  </a:cubicBezTo>
                  <a:cubicBezTo>
                    <a:pt x="88" y="44"/>
                    <a:pt x="88" y="44"/>
                    <a:pt x="88" y="44"/>
                  </a:cubicBezTo>
                  <a:cubicBezTo>
                    <a:pt x="88" y="19"/>
                    <a:pt x="68" y="0"/>
                    <a:pt x="44" y="0"/>
                  </a:cubicBezTo>
                  <a:cubicBezTo>
                    <a:pt x="19" y="0"/>
                    <a:pt x="0" y="19"/>
                    <a:pt x="0" y="44"/>
                  </a:cubicBezTo>
                  <a:cubicBezTo>
                    <a:pt x="0" y="124"/>
                    <a:pt x="0" y="124"/>
                    <a:pt x="0" y="124"/>
                  </a:cubicBezTo>
                  <a:cubicBezTo>
                    <a:pt x="0" y="148"/>
                    <a:pt x="19" y="168"/>
                    <a:pt x="44" y="168"/>
                  </a:cubicBezTo>
                  <a:moveTo>
                    <a:pt x="8" y="44"/>
                  </a:moveTo>
                  <a:cubicBezTo>
                    <a:pt x="8" y="24"/>
                    <a:pt x="24" y="8"/>
                    <a:pt x="44" y="8"/>
                  </a:cubicBezTo>
                  <a:cubicBezTo>
                    <a:pt x="64" y="8"/>
                    <a:pt x="80" y="24"/>
                    <a:pt x="80" y="44"/>
                  </a:cubicBezTo>
                  <a:cubicBezTo>
                    <a:pt x="80" y="124"/>
                    <a:pt x="80" y="124"/>
                    <a:pt x="80" y="124"/>
                  </a:cubicBezTo>
                  <a:cubicBezTo>
                    <a:pt x="80" y="143"/>
                    <a:pt x="64" y="160"/>
                    <a:pt x="44" y="160"/>
                  </a:cubicBezTo>
                  <a:cubicBezTo>
                    <a:pt x="24" y="160"/>
                    <a:pt x="8" y="143"/>
                    <a:pt x="8" y="124"/>
                  </a:cubicBezTo>
                  <a:lnTo>
                    <a:pt x="8" y="44"/>
                  </a:lnTo>
                  <a:close/>
                </a:path>
              </a:pathLst>
            </a:custGeom>
            <a:grpFill/>
            <a:ln w="9525">
              <a:solidFill>
                <a:srgbClr val="6DB33F"/>
              </a:solidFill>
              <a:round/>
            </a:ln>
          </p:spPr>
          <p:txBody>
            <a:bodyPr/>
            <a:lstStyle/>
            <a:p>
              <a:pPr>
                <a:defRPr/>
              </a:pPr>
              <a:endParaRPr lang="zh-CN" altLang="en-US"/>
            </a:p>
          </p:txBody>
        </p:sp>
        <p:sp>
          <p:nvSpPr>
            <p:cNvPr id="143" name="Freeform 15"/>
            <p:cNvSpPr/>
            <p:nvPr/>
          </p:nvSpPr>
          <p:spPr bwMode="auto">
            <a:xfrm>
              <a:off x="2462213" y="1255713"/>
              <a:ext cx="511175" cy="587375"/>
            </a:xfrm>
            <a:custGeom>
              <a:avLst/>
              <a:gdLst>
                <a:gd name="T0" fmla="*/ 128 w 136"/>
                <a:gd name="T1" fmla="*/ 0 h 156"/>
                <a:gd name="T2" fmla="*/ 128 w 136"/>
                <a:gd name="T3" fmla="*/ 40 h 156"/>
                <a:gd name="T4" fmla="*/ 68 w 136"/>
                <a:gd name="T5" fmla="*/ 100 h 156"/>
                <a:gd name="T6" fmla="*/ 8 w 136"/>
                <a:gd name="T7" fmla="*/ 40 h 156"/>
                <a:gd name="T8" fmla="*/ 8 w 136"/>
                <a:gd name="T9" fmla="*/ 0 h 156"/>
                <a:gd name="T10" fmla="*/ 0 w 136"/>
                <a:gd name="T11" fmla="*/ 0 h 156"/>
                <a:gd name="T12" fmla="*/ 0 w 136"/>
                <a:gd name="T13" fmla="*/ 40 h 156"/>
                <a:gd name="T14" fmla="*/ 64 w 136"/>
                <a:gd name="T15" fmla="*/ 107 h 156"/>
                <a:gd name="T16" fmla="*/ 64 w 136"/>
                <a:gd name="T17" fmla="*/ 107 h 156"/>
                <a:gd name="T18" fmla="*/ 64 w 136"/>
                <a:gd name="T19" fmla="*/ 148 h 156"/>
                <a:gd name="T20" fmla="*/ 28 w 136"/>
                <a:gd name="T21" fmla="*/ 148 h 156"/>
                <a:gd name="T22" fmla="*/ 28 w 136"/>
                <a:gd name="T23" fmla="*/ 156 h 156"/>
                <a:gd name="T24" fmla="*/ 108 w 136"/>
                <a:gd name="T25" fmla="*/ 156 h 156"/>
                <a:gd name="T26" fmla="*/ 108 w 136"/>
                <a:gd name="T27" fmla="*/ 148 h 156"/>
                <a:gd name="T28" fmla="*/ 72 w 136"/>
                <a:gd name="T29" fmla="*/ 148 h 156"/>
                <a:gd name="T30" fmla="*/ 72 w 136"/>
                <a:gd name="T31" fmla="*/ 107 h 156"/>
                <a:gd name="T32" fmla="*/ 71 w 136"/>
                <a:gd name="T33" fmla="*/ 107 h 156"/>
                <a:gd name="T34" fmla="*/ 136 w 136"/>
                <a:gd name="T35" fmla="*/ 40 h 156"/>
                <a:gd name="T36" fmla="*/ 136 w 136"/>
                <a:gd name="T37" fmla="*/ 0 h 156"/>
                <a:gd name="T38" fmla="*/ 128 w 136"/>
                <a:gd name="T3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6" h="156">
                  <a:moveTo>
                    <a:pt x="128" y="0"/>
                  </a:moveTo>
                  <a:cubicBezTo>
                    <a:pt x="128" y="40"/>
                    <a:pt x="128" y="40"/>
                    <a:pt x="128" y="40"/>
                  </a:cubicBezTo>
                  <a:cubicBezTo>
                    <a:pt x="128" y="73"/>
                    <a:pt x="101" y="100"/>
                    <a:pt x="68" y="100"/>
                  </a:cubicBezTo>
                  <a:cubicBezTo>
                    <a:pt x="35" y="100"/>
                    <a:pt x="8" y="73"/>
                    <a:pt x="8" y="40"/>
                  </a:cubicBezTo>
                  <a:cubicBezTo>
                    <a:pt x="8" y="0"/>
                    <a:pt x="8" y="0"/>
                    <a:pt x="8" y="0"/>
                  </a:cubicBezTo>
                  <a:cubicBezTo>
                    <a:pt x="0" y="0"/>
                    <a:pt x="0" y="0"/>
                    <a:pt x="0" y="0"/>
                  </a:cubicBezTo>
                  <a:cubicBezTo>
                    <a:pt x="0" y="40"/>
                    <a:pt x="0" y="40"/>
                    <a:pt x="0" y="40"/>
                  </a:cubicBezTo>
                  <a:cubicBezTo>
                    <a:pt x="0" y="76"/>
                    <a:pt x="28" y="106"/>
                    <a:pt x="64" y="107"/>
                  </a:cubicBezTo>
                  <a:cubicBezTo>
                    <a:pt x="64" y="107"/>
                    <a:pt x="64" y="107"/>
                    <a:pt x="64" y="107"/>
                  </a:cubicBezTo>
                  <a:cubicBezTo>
                    <a:pt x="64" y="148"/>
                    <a:pt x="64" y="148"/>
                    <a:pt x="64" y="148"/>
                  </a:cubicBezTo>
                  <a:cubicBezTo>
                    <a:pt x="28" y="148"/>
                    <a:pt x="28" y="148"/>
                    <a:pt x="28" y="148"/>
                  </a:cubicBezTo>
                  <a:cubicBezTo>
                    <a:pt x="28" y="156"/>
                    <a:pt x="28" y="156"/>
                    <a:pt x="28" y="156"/>
                  </a:cubicBezTo>
                  <a:cubicBezTo>
                    <a:pt x="108" y="156"/>
                    <a:pt x="108" y="156"/>
                    <a:pt x="108" y="156"/>
                  </a:cubicBezTo>
                  <a:cubicBezTo>
                    <a:pt x="108" y="148"/>
                    <a:pt x="108" y="148"/>
                    <a:pt x="108" y="148"/>
                  </a:cubicBezTo>
                  <a:cubicBezTo>
                    <a:pt x="72" y="148"/>
                    <a:pt x="72" y="148"/>
                    <a:pt x="72" y="148"/>
                  </a:cubicBezTo>
                  <a:cubicBezTo>
                    <a:pt x="72" y="107"/>
                    <a:pt x="72" y="107"/>
                    <a:pt x="72" y="107"/>
                  </a:cubicBezTo>
                  <a:cubicBezTo>
                    <a:pt x="71" y="107"/>
                    <a:pt x="71" y="107"/>
                    <a:pt x="71" y="107"/>
                  </a:cubicBezTo>
                  <a:cubicBezTo>
                    <a:pt x="107" y="106"/>
                    <a:pt x="136" y="76"/>
                    <a:pt x="136" y="40"/>
                  </a:cubicBezTo>
                  <a:cubicBezTo>
                    <a:pt x="136" y="0"/>
                    <a:pt x="136" y="0"/>
                    <a:pt x="136" y="0"/>
                  </a:cubicBezTo>
                  <a:lnTo>
                    <a:pt x="128" y="0"/>
                  </a:lnTo>
                  <a:close/>
                </a:path>
              </a:pathLst>
            </a:custGeom>
            <a:grpFill/>
            <a:ln w="9525">
              <a:solidFill>
                <a:srgbClr val="6DB33F"/>
              </a:solidFill>
              <a:round/>
            </a:ln>
          </p:spPr>
          <p:txBody>
            <a:bodyPr/>
            <a:lstStyle/>
            <a:p>
              <a:pPr>
                <a:defRPr/>
              </a:pPr>
              <a:endParaRPr lang="zh-CN" altLang="en-US"/>
            </a:p>
          </p:txBody>
        </p:sp>
      </p:grpSp>
      <p:grpSp>
        <p:nvGrpSpPr>
          <p:cNvPr id="144" name="组合 143"/>
          <p:cNvGrpSpPr/>
          <p:nvPr/>
        </p:nvGrpSpPr>
        <p:grpSpPr>
          <a:xfrm>
            <a:off x="4556480" y="976540"/>
            <a:ext cx="397554" cy="852115"/>
            <a:chOff x="3859213" y="933450"/>
            <a:chExt cx="420688" cy="901700"/>
          </a:xfrm>
          <a:solidFill>
            <a:srgbClr val="157E9F"/>
          </a:solidFill>
        </p:grpSpPr>
        <p:sp>
          <p:nvSpPr>
            <p:cNvPr id="145" name="Freeform 16"/>
            <p:cNvSpPr>
              <a:spLocks noEditPoints="1"/>
            </p:cNvSpPr>
            <p:nvPr/>
          </p:nvSpPr>
          <p:spPr bwMode="auto">
            <a:xfrm>
              <a:off x="3859213" y="933450"/>
              <a:ext cx="420688" cy="901700"/>
            </a:xfrm>
            <a:custGeom>
              <a:avLst/>
              <a:gdLst>
                <a:gd name="T0" fmla="*/ 0 w 265"/>
                <a:gd name="T1" fmla="*/ 0 h 568"/>
                <a:gd name="T2" fmla="*/ 0 w 265"/>
                <a:gd name="T3" fmla="*/ 57 h 568"/>
                <a:gd name="T4" fmla="*/ 66 w 265"/>
                <a:gd name="T5" fmla="*/ 170 h 568"/>
                <a:gd name="T6" fmla="*/ 66 w 265"/>
                <a:gd name="T7" fmla="*/ 568 h 568"/>
                <a:gd name="T8" fmla="*/ 198 w 265"/>
                <a:gd name="T9" fmla="*/ 568 h 568"/>
                <a:gd name="T10" fmla="*/ 198 w 265"/>
                <a:gd name="T11" fmla="*/ 170 h 568"/>
                <a:gd name="T12" fmla="*/ 265 w 265"/>
                <a:gd name="T13" fmla="*/ 57 h 568"/>
                <a:gd name="T14" fmla="*/ 265 w 265"/>
                <a:gd name="T15" fmla="*/ 0 h 568"/>
                <a:gd name="T16" fmla="*/ 0 w 265"/>
                <a:gd name="T17" fmla="*/ 0 h 568"/>
                <a:gd name="T18" fmla="*/ 19 w 265"/>
                <a:gd name="T19" fmla="*/ 19 h 568"/>
                <a:gd name="T20" fmla="*/ 246 w 265"/>
                <a:gd name="T21" fmla="*/ 19 h 568"/>
                <a:gd name="T22" fmla="*/ 246 w 265"/>
                <a:gd name="T23" fmla="*/ 52 h 568"/>
                <a:gd name="T24" fmla="*/ 243 w 265"/>
                <a:gd name="T25" fmla="*/ 57 h 568"/>
                <a:gd name="T26" fmla="*/ 23 w 265"/>
                <a:gd name="T27" fmla="*/ 57 h 568"/>
                <a:gd name="T28" fmla="*/ 19 w 265"/>
                <a:gd name="T29" fmla="*/ 52 h 568"/>
                <a:gd name="T30" fmla="*/ 19 w 265"/>
                <a:gd name="T31" fmla="*/ 19 h 568"/>
                <a:gd name="T32" fmla="*/ 85 w 265"/>
                <a:gd name="T33" fmla="*/ 511 h 568"/>
                <a:gd name="T34" fmla="*/ 179 w 265"/>
                <a:gd name="T35" fmla="*/ 511 h 568"/>
                <a:gd name="T36" fmla="*/ 179 w 265"/>
                <a:gd name="T37" fmla="*/ 549 h 568"/>
                <a:gd name="T38" fmla="*/ 85 w 265"/>
                <a:gd name="T39" fmla="*/ 549 h 568"/>
                <a:gd name="T40" fmla="*/ 85 w 265"/>
                <a:gd name="T41" fmla="*/ 511 h 568"/>
                <a:gd name="T42" fmla="*/ 182 w 265"/>
                <a:gd name="T43" fmla="*/ 161 h 568"/>
                <a:gd name="T44" fmla="*/ 179 w 265"/>
                <a:gd name="T45" fmla="*/ 166 h 568"/>
                <a:gd name="T46" fmla="*/ 179 w 265"/>
                <a:gd name="T47" fmla="*/ 170 h 568"/>
                <a:gd name="T48" fmla="*/ 179 w 265"/>
                <a:gd name="T49" fmla="*/ 492 h 568"/>
                <a:gd name="T50" fmla="*/ 85 w 265"/>
                <a:gd name="T51" fmla="*/ 492 h 568"/>
                <a:gd name="T52" fmla="*/ 85 w 265"/>
                <a:gd name="T53" fmla="*/ 170 h 568"/>
                <a:gd name="T54" fmla="*/ 85 w 265"/>
                <a:gd name="T55" fmla="*/ 166 h 568"/>
                <a:gd name="T56" fmla="*/ 83 w 265"/>
                <a:gd name="T57" fmla="*/ 161 h 568"/>
                <a:gd name="T58" fmla="*/ 33 w 265"/>
                <a:gd name="T59" fmla="*/ 76 h 568"/>
                <a:gd name="T60" fmla="*/ 232 w 265"/>
                <a:gd name="T61" fmla="*/ 76 h 568"/>
                <a:gd name="T62" fmla="*/ 182 w 265"/>
                <a:gd name="T63" fmla="*/ 161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5" h="568">
                  <a:moveTo>
                    <a:pt x="0" y="0"/>
                  </a:moveTo>
                  <a:lnTo>
                    <a:pt x="0" y="57"/>
                  </a:lnTo>
                  <a:lnTo>
                    <a:pt x="66" y="170"/>
                  </a:lnTo>
                  <a:lnTo>
                    <a:pt x="66" y="568"/>
                  </a:lnTo>
                  <a:lnTo>
                    <a:pt x="198" y="568"/>
                  </a:lnTo>
                  <a:lnTo>
                    <a:pt x="198" y="170"/>
                  </a:lnTo>
                  <a:lnTo>
                    <a:pt x="265" y="57"/>
                  </a:lnTo>
                  <a:lnTo>
                    <a:pt x="265" y="0"/>
                  </a:lnTo>
                  <a:lnTo>
                    <a:pt x="0" y="0"/>
                  </a:lnTo>
                  <a:close/>
                  <a:moveTo>
                    <a:pt x="19" y="19"/>
                  </a:moveTo>
                  <a:lnTo>
                    <a:pt x="246" y="19"/>
                  </a:lnTo>
                  <a:lnTo>
                    <a:pt x="246" y="52"/>
                  </a:lnTo>
                  <a:lnTo>
                    <a:pt x="243" y="57"/>
                  </a:lnTo>
                  <a:lnTo>
                    <a:pt x="23" y="57"/>
                  </a:lnTo>
                  <a:lnTo>
                    <a:pt x="19" y="52"/>
                  </a:lnTo>
                  <a:lnTo>
                    <a:pt x="19" y="19"/>
                  </a:lnTo>
                  <a:close/>
                  <a:moveTo>
                    <a:pt x="85" y="511"/>
                  </a:moveTo>
                  <a:lnTo>
                    <a:pt x="179" y="511"/>
                  </a:lnTo>
                  <a:lnTo>
                    <a:pt x="179" y="549"/>
                  </a:lnTo>
                  <a:lnTo>
                    <a:pt x="85" y="549"/>
                  </a:lnTo>
                  <a:lnTo>
                    <a:pt x="85" y="511"/>
                  </a:lnTo>
                  <a:close/>
                  <a:moveTo>
                    <a:pt x="182" y="161"/>
                  </a:moveTo>
                  <a:lnTo>
                    <a:pt x="179" y="166"/>
                  </a:lnTo>
                  <a:lnTo>
                    <a:pt x="179" y="170"/>
                  </a:lnTo>
                  <a:lnTo>
                    <a:pt x="179" y="492"/>
                  </a:lnTo>
                  <a:lnTo>
                    <a:pt x="85" y="492"/>
                  </a:lnTo>
                  <a:lnTo>
                    <a:pt x="85" y="170"/>
                  </a:lnTo>
                  <a:lnTo>
                    <a:pt x="85" y="166"/>
                  </a:lnTo>
                  <a:lnTo>
                    <a:pt x="83" y="161"/>
                  </a:lnTo>
                  <a:lnTo>
                    <a:pt x="33" y="76"/>
                  </a:lnTo>
                  <a:lnTo>
                    <a:pt x="232" y="76"/>
                  </a:lnTo>
                  <a:lnTo>
                    <a:pt x="182" y="161"/>
                  </a:lnTo>
                  <a:close/>
                </a:path>
              </a:pathLst>
            </a:custGeom>
            <a:grpFill/>
            <a:ln w="9525">
              <a:solidFill>
                <a:srgbClr val="6DB33F"/>
              </a:solidFill>
              <a:round/>
            </a:ln>
          </p:spPr>
          <p:txBody>
            <a:bodyPr/>
            <a:lstStyle/>
            <a:p>
              <a:pPr>
                <a:defRPr/>
              </a:pPr>
              <a:endParaRPr lang="zh-CN" altLang="en-US"/>
            </a:p>
          </p:txBody>
        </p:sp>
        <p:sp>
          <p:nvSpPr>
            <p:cNvPr id="146" name="Freeform 17"/>
            <p:cNvSpPr>
              <a:spLocks noEditPoints="1"/>
            </p:cNvSpPr>
            <p:nvPr/>
          </p:nvSpPr>
          <p:spPr bwMode="auto">
            <a:xfrm>
              <a:off x="4024313" y="1354138"/>
              <a:ext cx="90488" cy="150813"/>
            </a:xfrm>
            <a:custGeom>
              <a:avLst/>
              <a:gdLst>
                <a:gd name="T0" fmla="*/ 12 w 24"/>
                <a:gd name="T1" fmla="*/ 0 h 40"/>
                <a:gd name="T2" fmla="*/ 0 w 24"/>
                <a:gd name="T3" fmla="*/ 12 h 40"/>
                <a:gd name="T4" fmla="*/ 0 w 24"/>
                <a:gd name="T5" fmla="*/ 28 h 40"/>
                <a:gd name="T6" fmla="*/ 12 w 24"/>
                <a:gd name="T7" fmla="*/ 40 h 40"/>
                <a:gd name="T8" fmla="*/ 24 w 24"/>
                <a:gd name="T9" fmla="*/ 28 h 40"/>
                <a:gd name="T10" fmla="*/ 24 w 24"/>
                <a:gd name="T11" fmla="*/ 12 h 40"/>
                <a:gd name="T12" fmla="*/ 12 w 24"/>
                <a:gd name="T13" fmla="*/ 0 h 40"/>
                <a:gd name="T14" fmla="*/ 16 w 24"/>
                <a:gd name="T15" fmla="*/ 28 h 40"/>
                <a:gd name="T16" fmla="*/ 12 w 24"/>
                <a:gd name="T17" fmla="*/ 32 h 40"/>
                <a:gd name="T18" fmla="*/ 8 w 24"/>
                <a:gd name="T19" fmla="*/ 28 h 40"/>
                <a:gd name="T20" fmla="*/ 8 w 24"/>
                <a:gd name="T21" fmla="*/ 12 h 40"/>
                <a:gd name="T22" fmla="*/ 12 w 24"/>
                <a:gd name="T23" fmla="*/ 8 h 40"/>
                <a:gd name="T24" fmla="*/ 16 w 24"/>
                <a:gd name="T25" fmla="*/ 12 h 40"/>
                <a:gd name="T26" fmla="*/ 16 w 24"/>
                <a:gd name="T27" fmla="*/ 2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0">
                  <a:moveTo>
                    <a:pt x="12" y="0"/>
                  </a:moveTo>
                  <a:cubicBezTo>
                    <a:pt x="6" y="0"/>
                    <a:pt x="0" y="6"/>
                    <a:pt x="0" y="12"/>
                  </a:cubicBezTo>
                  <a:cubicBezTo>
                    <a:pt x="0" y="28"/>
                    <a:pt x="0" y="28"/>
                    <a:pt x="0" y="28"/>
                  </a:cubicBezTo>
                  <a:cubicBezTo>
                    <a:pt x="0" y="35"/>
                    <a:pt x="6" y="40"/>
                    <a:pt x="12" y="40"/>
                  </a:cubicBezTo>
                  <a:cubicBezTo>
                    <a:pt x="19" y="40"/>
                    <a:pt x="24" y="35"/>
                    <a:pt x="24" y="28"/>
                  </a:cubicBezTo>
                  <a:cubicBezTo>
                    <a:pt x="24" y="12"/>
                    <a:pt x="24" y="12"/>
                    <a:pt x="24" y="12"/>
                  </a:cubicBezTo>
                  <a:cubicBezTo>
                    <a:pt x="24" y="6"/>
                    <a:pt x="19" y="0"/>
                    <a:pt x="12" y="0"/>
                  </a:cubicBezTo>
                  <a:moveTo>
                    <a:pt x="16" y="28"/>
                  </a:moveTo>
                  <a:cubicBezTo>
                    <a:pt x="16" y="30"/>
                    <a:pt x="15" y="32"/>
                    <a:pt x="12" y="32"/>
                  </a:cubicBezTo>
                  <a:cubicBezTo>
                    <a:pt x="10" y="32"/>
                    <a:pt x="8" y="30"/>
                    <a:pt x="8" y="28"/>
                  </a:cubicBezTo>
                  <a:cubicBezTo>
                    <a:pt x="8" y="12"/>
                    <a:pt x="8" y="12"/>
                    <a:pt x="8" y="12"/>
                  </a:cubicBezTo>
                  <a:cubicBezTo>
                    <a:pt x="8" y="10"/>
                    <a:pt x="10" y="8"/>
                    <a:pt x="12" y="8"/>
                  </a:cubicBezTo>
                  <a:cubicBezTo>
                    <a:pt x="15" y="8"/>
                    <a:pt x="16" y="10"/>
                    <a:pt x="16" y="12"/>
                  </a:cubicBezTo>
                  <a:lnTo>
                    <a:pt x="16" y="28"/>
                  </a:lnTo>
                  <a:close/>
                </a:path>
              </a:pathLst>
            </a:custGeom>
            <a:grpFill/>
            <a:ln w="9525">
              <a:solidFill>
                <a:srgbClr val="6DB33F"/>
              </a:solidFill>
              <a:round/>
            </a:ln>
          </p:spPr>
          <p:txBody>
            <a:bodyPr/>
            <a:lstStyle/>
            <a:p>
              <a:pPr>
                <a:defRPr/>
              </a:pPr>
              <a:endParaRPr lang="zh-CN" altLang="en-US"/>
            </a:p>
          </p:txBody>
        </p:sp>
      </p:grpSp>
      <p:sp>
        <p:nvSpPr>
          <p:cNvPr id="147" name="Freeform 18"/>
          <p:cNvSpPr>
            <a:spLocks noEditPoints="1"/>
          </p:cNvSpPr>
          <p:nvPr/>
        </p:nvSpPr>
        <p:spPr bwMode="auto">
          <a:xfrm>
            <a:off x="5691454" y="1072275"/>
            <a:ext cx="708230" cy="637407"/>
          </a:xfrm>
          <a:custGeom>
            <a:avLst/>
            <a:gdLst>
              <a:gd name="T0" fmla="*/ 357479 w 200"/>
              <a:gd name="T1" fmla="*/ 19754 h 179"/>
              <a:gd name="T2" fmla="*/ 473352 w 200"/>
              <a:gd name="T3" fmla="*/ 135809 h 179"/>
              <a:gd name="T4" fmla="*/ 438837 w 200"/>
              <a:gd name="T5" fmla="*/ 222232 h 179"/>
              <a:gd name="T6" fmla="*/ 246538 w 200"/>
              <a:gd name="T7" fmla="*/ 414833 h 179"/>
              <a:gd name="T8" fmla="*/ 54238 w 200"/>
              <a:gd name="T9" fmla="*/ 219763 h 179"/>
              <a:gd name="T10" fmla="*/ 19723 w 200"/>
              <a:gd name="T11" fmla="*/ 135809 h 179"/>
              <a:gd name="T12" fmla="*/ 138061 w 200"/>
              <a:gd name="T13" fmla="*/ 19754 h 179"/>
              <a:gd name="T14" fmla="*/ 246538 w 200"/>
              <a:gd name="T15" fmla="*/ 91362 h 179"/>
              <a:gd name="T16" fmla="*/ 357479 w 200"/>
              <a:gd name="T17" fmla="*/ 19754 h 179"/>
              <a:gd name="T18" fmla="*/ 357479 w 200"/>
              <a:gd name="T19" fmla="*/ 0 h 179"/>
              <a:gd name="T20" fmla="*/ 246538 w 200"/>
              <a:gd name="T21" fmla="*/ 51854 h 179"/>
              <a:gd name="T22" fmla="*/ 138061 w 200"/>
              <a:gd name="T23" fmla="*/ 0 h 179"/>
              <a:gd name="T24" fmla="*/ 0 w 200"/>
              <a:gd name="T25" fmla="*/ 135809 h 179"/>
              <a:gd name="T26" fmla="*/ 39446 w 200"/>
              <a:gd name="T27" fmla="*/ 232109 h 179"/>
              <a:gd name="T28" fmla="*/ 234211 w 200"/>
              <a:gd name="T29" fmla="*/ 427180 h 179"/>
              <a:gd name="T30" fmla="*/ 246538 w 200"/>
              <a:gd name="T31" fmla="*/ 441995 h 179"/>
              <a:gd name="T32" fmla="*/ 261330 w 200"/>
              <a:gd name="T33" fmla="*/ 427180 h 179"/>
              <a:gd name="T34" fmla="*/ 451164 w 200"/>
              <a:gd name="T35" fmla="*/ 237048 h 179"/>
              <a:gd name="T36" fmla="*/ 493075 w 200"/>
              <a:gd name="T37" fmla="*/ 135809 h 179"/>
              <a:gd name="T38" fmla="*/ 357479 w 200"/>
              <a:gd name="T39" fmla="*/ 0 h 17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00" h="179">
                <a:moveTo>
                  <a:pt x="145" y="8"/>
                </a:moveTo>
                <a:cubicBezTo>
                  <a:pt x="171" y="8"/>
                  <a:pt x="192" y="29"/>
                  <a:pt x="192" y="55"/>
                </a:cubicBezTo>
                <a:cubicBezTo>
                  <a:pt x="192" y="69"/>
                  <a:pt x="187" y="81"/>
                  <a:pt x="178" y="90"/>
                </a:cubicBezTo>
                <a:cubicBezTo>
                  <a:pt x="100" y="168"/>
                  <a:pt x="100" y="168"/>
                  <a:pt x="100" y="168"/>
                </a:cubicBezTo>
                <a:cubicBezTo>
                  <a:pt x="22" y="89"/>
                  <a:pt x="22" y="89"/>
                  <a:pt x="22" y="89"/>
                </a:cubicBezTo>
                <a:cubicBezTo>
                  <a:pt x="14" y="80"/>
                  <a:pt x="8" y="68"/>
                  <a:pt x="8" y="55"/>
                </a:cubicBezTo>
                <a:cubicBezTo>
                  <a:pt x="8" y="29"/>
                  <a:pt x="30" y="8"/>
                  <a:pt x="56" y="8"/>
                </a:cubicBezTo>
                <a:cubicBezTo>
                  <a:pt x="76" y="8"/>
                  <a:pt x="93" y="20"/>
                  <a:pt x="100" y="37"/>
                </a:cubicBezTo>
                <a:cubicBezTo>
                  <a:pt x="108" y="20"/>
                  <a:pt x="125" y="8"/>
                  <a:pt x="145" y="8"/>
                </a:cubicBezTo>
                <a:moveTo>
                  <a:pt x="145" y="0"/>
                </a:moveTo>
                <a:cubicBezTo>
                  <a:pt x="127" y="0"/>
                  <a:pt x="111" y="8"/>
                  <a:pt x="100" y="21"/>
                </a:cubicBezTo>
                <a:cubicBezTo>
                  <a:pt x="90" y="8"/>
                  <a:pt x="74" y="0"/>
                  <a:pt x="56" y="0"/>
                </a:cubicBezTo>
                <a:cubicBezTo>
                  <a:pt x="25" y="0"/>
                  <a:pt x="0" y="25"/>
                  <a:pt x="0" y="55"/>
                </a:cubicBezTo>
                <a:cubicBezTo>
                  <a:pt x="0" y="70"/>
                  <a:pt x="6" y="84"/>
                  <a:pt x="16" y="94"/>
                </a:cubicBezTo>
                <a:cubicBezTo>
                  <a:pt x="95" y="173"/>
                  <a:pt x="95" y="173"/>
                  <a:pt x="95" y="173"/>
                </a:cubicBezTo>
                <a:cubicBezTo>
                  <a:pt x="100" y="179"/>
                  <a:pt x="100" y="179"/>
                  <a:pt x="100" y="179"/>
                </a:cubicBezTo>
                <a:cubicBezTo>
                  <a:pt x="106" y="173"/>
                  <a:pt x="106" y="173"/>
                  <a:pt x="106" y="173"/>
                </a:cubicBezTo>
                <a:cubicBezTo>
                  <a:pt x="183" y="96"/>
                  <a:pt x="183" y="96"/>
                  <a:pt x="183" y="96"/>
                </a:cubicBezTo>
                <a:cubicBezTo>
                  <a:pt x="194" y="85"/>
                  <a:pt x="200" y="71"/>
                  <a:pt x="200" y="55"/>
                </a:cubicBezTo>
                <a:cubicBezTo>
                  <a:pt x="200" y="25"/>
                  <a:pt x="175" y="0"/>
                  <a:pt x="145" y="0"/>
                </a:cubicBezTo>
              </a:path>
            </a:pathLst>
          </a:custGeom>
          <a:solidFill>
            <a:srgbClr val="157E9F"/>
          </a:solidFill>
          <a:ln w="9525">
            <a:solidFill>
              <a:srgbClr val="6DB33F"/>
            </a:solidFill>
            <a:round/>
          </a:ln>
        </p:spPr>
        <p:txBody>
          <a:bodyPr/>
          <a:lstStyle/>
          <a:p>
            <a:endParaRPr lang="zh-CN" altLang="en-US"/>
          </a:p>
        </p:txBody>
      </p:sp>
      <p:sp>
        <p:nvSpPr>
          <p:cNvPr id="148" name="Freeform 19"/>
          <p:cNvSpPr>
            <a:spLocks noEditPoints="1"/>
          </p:cNvSpPr>
          <p:nvPr/>
        </p:nvSpPr>
        <p:spPr bwMode="auto">
          <a:xfrm>
            <a:off x="6897729" y="1197929"/>
            <a:ext cx="852160" cy="381529"/>
          </a:xfrm>
          <a:custGeom>
            <a:avLst/>
            <a:gdLst>
              <a:gd name="T0" fmla="*/ 458883 w 240"/>
              <a:gd name="T1" fmla="*/ 0 h 108"/>
              <a:gd name="T2" fmla="*/ 325659 w 240"/>
              <a:gd name="T3" fmla="*/ 132912 h 108"/>
              <a:gd name="T4" fmla="*/ 389804 w 240"/>
              <a:gd name="T5" fmla="*/ 246132 h 108"/>
              <a:gd name="T6" fmla="*/ 204770 w 240"/>
              <a:gd name="T7" fmla="*/ 246132 h 108"/>
              <a:gd name="T8" fmla="*/ 266448 w 240"/>
              <a:gd name="T9" fmla="*/ 132912 h 108"/>
              <a:gd name="T10" fmla="*/ 133224 w 240"/>
              <a:gd name="T11" fmla="*/ 0 h 108"/>
              <a:gd name="T12" fmla="*/ 0 w 240"/>
              <a:gd name="T13" fmla="*/ 132912 h 108"/>
              <a:gd name="T14" fmla="*/ 133224 w 240"/>
              <a:gd name="T15" fmla="*/ 265823 h 108"/>
              <a:gd name="T16" fmla="*/ 458883 w 240"/>
              <a:gd name="T17" fmla="*/ 265823 h 108"/>
              <a:gd name="T18" fmla="*/ 592107 w 240"/>
              <a:gd name="T19" fmla="*/ 132912 h 108"/>
              <a:gd name="T20" fmla="*/ 458883 w 240"/>
              <a:gd name="T21" fmla="*/ 0 h 108"/>
              <a:gd name="T22" fmla="*/ 19737 w 240"/>
              <a:gd name="T23" fmla="*/ 132912 h 108"/>
              <a:gd name="T24" fmla="*/ 133224 w 240"/>
              <a:gd name="T25" fmla="*/ 19691 h 108"/>
              <a:gd name="T26" fmla="*/ 246711 w 240"/>
              <a:gd name="T27" fmla="*/ 132912 h 108"/>
              <a:gd name="T28" fmla="*/ 133224 w 240"/>
              <a:gd name="T29" fmla="*/ 246132 h 108"/>
              <a:gd name="T30" fmla="*/ 19737 w 240"/>
              <a:gd name="T31" fmla="*/ 132912 h 108"/>
              <a:gd name="T32" fmla="*/ 458883 w 240"/>
              <a:gd name="T33" fmla="*/ 246132 h 108"/>
              <a:gd name="T34" fmla="*/ 345396 w 240"/>
              <a:gd name="T35" fmla="*/ 132912 h 108"/>
              <a:gd name="T36" fmla="*/ 458883 w 240"/>
              <a:gd name="T37" fmla="*/ 19691 h 108"/>
              <a:gd name="T38" fmla="*/ 572370 w 240"/>
              <a:gd name="T39" fmla="*/ 132912 h 108"/>
              <a:gd name="T40" fmla="*/ 458883 w 240"/>
              <a:gd name="T41" fmla="*/ 246132 h 10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40" h="108">
                <a:moveTo>
                  <a:pt x="186" y="0"/>
                </a:moveTo>
                <a:cubicBezTo>
                  <a:pt x="157" y="0"/>
                  <a:pt x="132" y="24"/>
                  <a:pt x="132" y="54"/>
                </a:cubicBezTo>
                <a:cubicBezTo>
                  <a:pt x="132" y="74"/>
                  <a:pt x="143" y="91"/>
                  <a:pt x="158" y="100"/>
                </a:cubicBezTo>
                <a:cubicBezTo>
                  <a:pt x="83" y="100"/>
                  <a:pt x="83" y="100"/>
                  <a:pt x="83" y="100"/>
                </a:cubicBezTo>
                <a:cubicBezTo>
                  <a:pt x="98" y="91"/>
                  <a:pt x="108" y="74"/>
                  <a:pt x="108" y="54"/>
                </a:cubicBezTo>
                <a:cubicBezTo>
                  <a:pt x="108" y="24"/>
                  <a:pt x="84" y="0"/>
                  <a:pt x="54" y="0"/>
                </a:cubicBezTo>
                <a:cubicBezTo>
                  <a:pt x="25" y="0"/>
                  <a:pt x="0" y="24"/>
                  <a:pt x="0" y="54"/>
                </a:cubicBezTo>
                <a:cubicBezTo>
                  <a:pt x="0" y="84"/>
                  <a:pt x="25" y="108"/>
                  <a:pt x="54" y="108"/>
                </a:cubicBezTo>
                <a:cubicBezTo>
                  <a:pt x="186" y="108"/>
                  <a:pt x="186" y="108"/>
                  <a:pt x="186" y="108"/>
                </a:cubicBezTo>
                <a:cubicBezTo>
                  <a:pt x="216" y="108"/>
                  <a:pt x="240" y="84"/>
                  <a:pt x="240" y="54"/>
                </a:cubicBezTo>
                <a:cubicBezTo>
                  <a:pt x="240" y="24"/>
                  <a:pt x="216" y="0"/>
                  <a:pt x="186" y="0"/>
                </a:cubicBezTo>
                <a:moveTo>
                  <a:pt x="8" y="54"/>
                </a:moveTo>
                <a:cubicBezTo>
                  <a:pt x="8" y="29"/>
                  <a:pt x="29" y="8"/>
                  <a:pt x="54" y="8"/>
                </a:cubicBezTo>
                <a:cubicBezTo>
                  <a:pt x="80" y="8"/>
                  <a:pt x="100" y="29"/>
                  <a:pt x="100" y="54"/>
                </a:cubicBezTo>
                <a:cubicBezTo>
                  <a:pt x="100" y="80"/>
                  <a:pt x="80" y="100"/>
                  <a:pt x="54" y="100"/>
                </a:cubicBezTo>
                <a:cubicBezTo>
                  <a:pt x="29" y="100"/>
                  <a:pt x="8" y="80"/>
                  <a:pt x="8" y="54"/>
                </a:cubicBezTo>
                <a:moveTo>
                  <a:pt x="186" y="100"/>
                </a:moveTo>
                <a:cubicBezTo>
                  <a:pt x="161" y="100"/>
                  <a:pt x="140" y="80"/>
                  <a:pt x="140" y="54"/>
                </a:cubicBezTo>
                <a:cubicBezTo>
                  <a:pt x="140" y="29"/>
                  <a:pt x="161" y="8"/>
                  <a:pt x="186" y="8"/>
                </a:cubicBezTo>
                <a:cubicBezTo>
                  <a:pt x="212" y="8"/>
                  <a:pt x="232" y="29"/>
                  <a:pt x="232" y="54"/>
                </a:cubicBezTo>
                <a:cubicBezTo>
                  <a:pt x="232" y="80"/>
                  <a:pt x="212" y="100"/>
                  <a:pt x="186" y="100"/>
                </a:cubicBezTo>
              </a:path>
            </a:pathLst>
          </a:custGeom>
          <a:solidFill>
            <a:srgbClr val="157E9F"/>
          </a:solidFill>
          <a:ln w="9525">
            <a:solidFill>
              <a:srgbClr val="6DB33F"/>
            </a:solidFill>
            <a:round/>
          </a:ln>
        </p:spPr>
        <p:txBody>
          <a:bodyPr/>
          <a:lstStyle/>
          <a:p>
            <a:endParaRPr lang="zh-CN" altLang="en-US"/>
          </a:p>
        </p:txBody>
      </p:sp>
      <p:sp>
        <p:nvSpPr>
          <p:cNvPr id="149" name="Freeform 20"/>
          <p:cNvSpPr>
            <a:spLocks noEditPoints="1"/>
          </p:cNvSpPr>
          <p:nvPr/>
        </p:nvSpPr>
        <p:spPr bwMode="auto">
          <a:xfrm>
            <a:off x="8401004" y="1104260"/>
            <a:ext cx="509468" cy="596284"/>
          </a:xfrm>
          <a:custGeom>
            <a:avLst/>
            <a:gdLst>
              <a:gd name="T0" fmla="*/ 19806 w 340"/>
              <a:gd name="T1" fmla="*/ 34401 h 398"/>
              <a:gd name="T2" fmla="*/ 317945 w 340"/>
              <a:gd name="T3" fmla="*/ 207446 h 398"/>
              <a:gd name="T4" fmla="*/ 19806 w 340"/>
              <a:gd name="T5" fmla="*/ 380491 h 398"/>
              <a:gd name="T6" fmla="*/ 19806 w 340"/>
              <a:gd name="T7" fmla="*/ 34401 h 398"/>
              <a:gd name="T8" fmla="*/ 0 w 340"/>
              <a:gd name="T9" fmla="*/ 0 h 398"/>
              <a:gd name="T10" fmla="*/ 0 w 340"/>
              <a:gd name="T11" fmla="*/ 414892 h 398"/>
              <a:gd name="T12" fmla="*/ 354430 w 340"/>
              <a:gd name="T13" fmla="*/ 207446 h 398"/>
              <a:gd name="T14" fmla="*/ 0 w 340"/>
              <a:gd name="T15" fmla="*/ 0 h 39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40" h="398">
                <a:moveTo>
                  <a:pt x="19" y="33"/>
                </a:moveTo>
                <a:lnTo>
                  <a:pt x="305" y="199"/>
                </a:lnTo>
                <a:lnTo>
                  <a:pt x="19" y="365"/>
                </a:lnTo>
                <a:lnTo>
                  <a:pt x="19" y="33"/>
                </a:lnTo>
                <a:close/>
                <a:moveTo>
                  <a:pt x="0" y="0"/>
                </a:moveTo>
                <a:lnTo>
                  <a:pt x="0" y="398"/>
                </a:lnTo>
                <a:lnTo>
                  <a:pt x="340" y="199"/>
                </a:lnTo>
                <a:lnTo>
                  <a:pt x="0" y="0"/>
                </a:lnTo>
                <a:close/>
              </a:path>
            </a:pathLst>
          </a:custGeom>
          <a:solidFill>
            <a:srgbClr val="157E9F"/>
          </a:solidFill>
          <a:ln w="9525">
            <a:solidFill>
              <a:srgbClr val="6DB33F"/>
            </a:solidFill>
            <a:round/>
          </a:ln>
        </p:spPr>
        <p:txBody>
          <a:bodyPr/>
          <a:lstStyle/>
          <a:p>
            <a:endParaRPr lang="zh-CN" altLang="en-US"/>
          </a:p>
        </p:txBody>
      </p:sp>
      <p:grpSp>
        <p:nvGrpSpPr>
          <p:cNvPr id="150" name="组合 149"/>
          <p:cNvGrpSpPr/>
          <p:nvPr/>
        </p:nvGrpSpPr>
        <p:grpSpPr>
          <a:xfrm>
            <a:off x="9441146" y="1161065"/>
            <a:ext cx="793607" cy="454562"/>
            <a:chOff x="9028113" y="1128713"/>
            <a:chExt cx="839787" cy="481013"/>
          </a:xfrm>
          <a:solidFill>
            <a:srgbClr val="157E9F"/>
          </a:solidFill>
        </p:grpSpPr>
        <p:sp>
          <p:nvSpPr>
            <p:cNvPr id="151" name="Freeform 21"/>
            <p:cNvSpPr>
              <a:spLocks noEditPoints="1"/>
            </p:cNvSpPr>
            <p:nvPr/>
          </p:nvSpPr>
          <p:spPr bwMode="auto">
            <a:xfrm>
              <a:off x="9448800" y="1128713"/>
              <a:ext cx="419100" cy="481013"/>
            </a:xfrm>
            <a:custGeom>
              <a:avLst/>
              <a:gdLst>
                <a:gd name="T0" fmla="*/ 0 w 264"/>
                <a:gd name="T1" fmla="*/ 151 h 303"/>
                <a:gd name="T2" fmla="*/ 264 w 264"/>
                <a:gd name="T3" fmla="*/ 303 h 303"/>
                <a:gd name="T4" fmla="*/ 264 w 264"/>
                <a:gd name="T5" fmla="*/ 0 h 303"/>
                <a:gd name="T6" fmla="*/ 0 w 264"/>
                <a:gd name="T7" fmla="*/ 151 h 303"/>
                <a:gd name="T8" fmla="*/ 245 w 264"/>
                <a:gd name="T9" fmla="*/ 270 h 303"/>
                <a:gd name="T10" fmla="*/ 37 w 264"/>
                <a:gd name="T11" fmla="*/ 151 h 303"/>
                <a:gd name="T12" fmla="*/ 245 w 264"/>
                <a:gd name="T13" fmla="*/ 33 h 303"/>
                <a:gd name="T14" fmla="*/ 245 w 264"/>
                <a:gd name="T15" fmla="*/ 270 h 3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4" h="303">
                  <a:moveTo>
                    <a:pt x="0" y="151"/>
                  </a:moveTo>
                  <a:lnTo>
                    <a:pt x="264" y="303"/>
                  </a:lnTo>
                  <a:lnTo>
                    <a:pt x="264" y="0"/>
                  </a:lnTo>
                  <a:lnTo>
                    <a:pt x="0" y="151"/>
                  </a:lnTo>
                  <a:close/>
                  <a:moveTo>
                    <a:pt x="245" y="270"/>
                  </a:moveTo>
                  <a:lnTo>
                    <a:pt x="37" y="151"/>
                  </a:lnTo>
                  <a:lnTo>
                    <a:pt x="245" y="33"/>
                  </a:lnTo>
                  <a:lnTo>
                    <a:pt x="245" y="270"/>
                  </a:lnTo>
                  <a:close/>
                </a:path>
              </a:pathLst>
            </a:custGeom>
            <a:grpFill/>
            <a:ln w="9525">
              <a:solidFill>
                <a:srgbClr val="6DB33F"/>
              </a:solidFill>
              <a:round/>
            </a:ln>
          </p:spPr>
          <p:txBody>
            <a:bodyPr/>
            <a:lstStyle/>
            <a:p>
              <a:pPr>
                <a:defRPr/>
              </a:pPr>
              <a:endParaRPr lang="zh-CN" altLang="en-US"/>
            </a:p>
          </p:txBody>
        </p:sp>
        <p:sp>
          <p:nvSpPr>
            <p:cNvPr id="152" name="Freeform 22"/>
            <p:cNvSpPr>
              <a:spLocks noEditPoints="1"/>
            </p:cNvSpPr>
            <p:nvPr/>
          </p:nvSpPr>
          <p:spPr bwMode="auto">
            <a:xfrm>
              <a:off x="9028113" y="1128713"/>
              <a:ext cx="420688" cy="481013"/>
            </a:xfrm>
            <a:custGeom>
              <a:avLst/>
              <a:gdLst>
                <a:gd name="T0" fmla="*/ 0 w 265"/>
                <a:gd name="T1" fmla="*/ 151 h 303"/>
                <a:gd name="T2" fmla="*/ 265 w 265"/>
                <a:gd name="T3" fmla="*/ 303 h 303"/>
                <a:gd name="T4" fmla="*/ 265 w 265"/>
                <a:gd name="T5" fmla="*/ 151 h 303"/>
                <a:gd name="T6" fmla="*/ 265 w 265"/>
                <a:gd name="T7" fmla="*/ 0 h 303"/>
                <a:gd name="T8" fmla="*/ 0 w 265"/>
                <a:gd name="T9" fmla="*/ 151 h 303"/>
                <a:gd name="T10" fmla="*/ 246 w 265"/>
                <a:gd name="T11" fmla="*/ 270 h 303"/>
                <a:gd name="T12" fmla="*/ 38 w 265"/>
                <a:gd name="T13" fmla="*/ 151 h 303"/>
                <a:gd name="T14" fmla="*/ 246 w 265"/>
                <a:gd name="T15" fmla="*/ 33 h 303"/>
                <a:gd name="T16" fmla="*/ 246 w 265"/>
                <a:gd name="T17" fmla="*/ 27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5" h="303">
                  <a:moveTo>
                    <a:pt x="0" y="151"/>
                  </a:moveTo>
                  <a:lnTo>
                    <a:pt x="265" y="303"/>
                  </a:lnTo>
                  <a:lnTo>
                    <a:pt x="265" y="151"/>
                  </a:lnTo>
                  <a:lnTo>
                    <a:pt x="265" y="0"/>
                  </a:lnTo>
                  <a:lnTo>
                    <a:pt x="0" y="151"/>
                  </a:lnTo>
                  <a:close/>
                  <a:moveTo>
                    <a:pt x="246" y="270"/>
                  </a:moveTo>
                  <a:lnTo>
                    <a:pt x="38" y="151"/>
                  </a:lnTo>
                  <a:lnTo>
                    <a:pt x="246" y="33"/>
                  </a:lnTo>
                  <a:lnTo>
                    <a:pt x="246" y="270"/>
                  </a:lnTo>
                  <a:close/>
                </a:path>
              </a:pathLst>
            </a:custGeom>
            <a:grpFill/>
            <a:ln w="9525">
              <a:solidFill>
                <a:srgbClr val="6DB33F"/>
              </a:solidFill>
              <a:round/>
            </a:ln>
          </p:spPr>
          <p:txBody>
            <a:bodyPr/>
            <a:lstStyle/>
            <a:p>
              <a:pPr>
                <a:defRPr/>
              </a:pPr>
              <a:endParaRPr lang="zh-CN" altLang="en-US"/>
            </a:p>
          </p:txBody>
        </p:sp>
      </p:grpSp>
      <p:grpSp>
        <p:nvGrpSpPr>
          <p:cNvPr id="153" name="组合 152"/>
          <p:cNvGrpSpPr/>
          <p:nvPr/>
        </p:nvGrpSpPr>
        <p:grpSpPr>
          <a:xfrm>
            <a:off x="10764326" y="1189569"/>
            <a:ext cx="793607" cy="454562"/>
            <a:chOff x="10428288" y="1158875"/>
            <a:chExt cx="839787" cy="481013"/>
          </a:xfrm>
          <a:solidFill>
            <a:srgbClr val="157E9F"/>
          </a:solidFill>
        </p:grpSpPr>
        <p:sp>
          <p:nvSpPr>
            <p:cNvPr id="154" name="Freeform 23"/>
            <p:cNvSpPr>
              <a:spLocks noEditPoints="1"/>
            </p:cNvSpPr>
            <p:nvPr/>
          </p:nvSpPr>
          <p:spPr bwMode="auto">
            <a:xfrm>
              <a:off x="10428288" y="1158875"/>
              <a:ext cx="420688" cy="481013"/>
            </a:xfrm>
            <a:custGeom>
              <a:avLst/>
              <a:gdLst>
                <a:gd name="T0" fmla="*/ 0 w 265"/>
                <a:gd name="T1" fmla="*/ 0 h 303"/>
                <a:gd name="T2" fmla="*/ 0 w 265"/>
                <a:gd name="T3" fmla="*/ 303 h 303"/>
                <a:gd name="T4" fmla="*/ 265 w 265"/>
                <a:gd name="T5" fmla="*/ 151 h 303"/>
                <a:gd name="T6" fmla="*/ 0 w 265"/>
                <a:gd name="T7" fmla="*/ 0 h 303"/>
                <a:gd name="T8" fmla="*/ 19 w 265"/>
                <a:gd name="T9" fmla="*/ 33 h 303"/>
                <a:gd name="T10" fmla="*/ 227 w 265"/>
                <a:gd name="T11" fmla="*/ 151 h 303"/>
                <a:gd name="T12" fmla="*/ 19 w 265"/>
                <a:gd name="T13" fmla="*/ 270 h 303"/>
                <a:gd name="T14" fmla="*/ 19 w 265"/>
                <a:gd name="T15" fmla="*/ 33 h 3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5" h="303">
                  <a:moveTo>
                    <a:pt x="0" y="0"/>
                  </a:moveTo>
                  <a:lnTo>
                    <a:pt x="0" y="303"/>
                  </a:lnTo>
                  <a:lnTo>
                    <a:pt x="265" y="151"/>
                  </a:lnTo>
                  <a:lnTo>
                    <a:pt x="0" y="0"/>
                  </a:lnTo>
                  <a:close/>
                  <a:moveTo>
                    <a:pt x="19" y="33"/>
                  </a:moveTo>
                  <a:lnTo>
                    <a:pt x="227" y="151"/>
                  </a:lnTo>
                  <a:lnTo>
                    <a:pt x="19" y="270"/>
                  </a:lnTo>
                  <a:lnTo>
                    <a:pt x="19" y="33"/>
                  </a:lnTo>
                  <a:close/>
                </a:path>
              </a:pathLst>
            </a:custGeom>
            <a:grpFill/>
            <a:ln w="9525">
              <a:solidFill>
                <a:srgbClr val="6DB33F"/>
              </a:solidFill>
              <a:round/>
            </a:ln>
          </p:spPr>
          <p:txBody>
            <a:bodyPr/>
            <a:lstStyle/>
            <a:p>
              <a:pPr>
                <a:defRPr/>
              </a:pPr>
              <a:endParaRPr lang="zh-CN" altLang="en-US"/>
            </a:p>
          </p:txBody>
        </p:sp>
        <p:sp>
          <p:nvSpPr>
            <p:cNvPr id="155" name="Freeform 24"/>
            <p:cNvSpPr>
              <a:spLocks noEditPoints="1"/>
            </p:cNvSpPr>
            <p:nvPr/>
          </p:nvSpPr>
          <p:spPr bwMode="auto">
            <a:xfrm>
              <a:off x="10848975" y="1158875"/>
              <a:ext cx="419100" cy="481013"/>
            </a:xfrm>
            <a:custGeom>
              <a:avLst/>
              <a:gdLst>
                <a:gd name="T0" fmla="*/ 0 w 264"/>
                <a:gd name="T1" fmla="*/ 0 h 303"/>
                <a:gd name="T2" fmla="*/ 0 w 264"/>
                <a:gd name="T3" fmla="*/ 151 h 303"/>
                <a:gd name="T4" fmla="*/ 0 w 264"/>
                <a:gd name="T5" fmla="*/ 303 h 303"/>
                <a:gd name="T6" fmla="*/ 264 w 264"/>
                <a:gd name="T7" fmla="*/ 151 h 303"/>
                <a:gd name="T8" fmla="*/ 0 w 264"/>
                <a:gd name="T9" fmla="*/ 0 h 303"/>
                <a:gd name="T10" fmla="*/ 18 w 264"/>
                <a:gd name="T11" fmla="*/ 33 h 303"/>
                <a:gd name="T12" fmla="*/ 227 w 264"/>
                <a:gd name="T13" fmla="*/ 151 h 303"/>
                <a:gd name="T14" fmla="*/ 18 w 264"/>
                <a:gd name="T15" fmla="*/ 270 h 303"/>
                <a:gd name="T16" fmla="*/ 18 w 264"/>
                <a:gd name="T17" fmla="*/ 33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4" h="303">
                  <a:moveTo>
                    <a:pt x="0" y="0"/>
                  </a:moveTo>
                  <a:lnTo>
                    <a:pt x="0" y="151"/>
                  </a:lnTo>
                  <a:lnTo>
                    <a:pt x="0" y="303"/>
                  </a:lnTo>
                  <a:lnTo>
                    <a:pt x="264" y="151"/>
                  </a:lnTo>
                  <a:lnTo>
                    <a:pt x="0" y="0"/>
                  </a:lnTo>
                  <a:close/>
                  <a:moveTo>
                    <a:pt x="18" y="33"/>
                  </a:moveTo>
                  <a:lnTo>
                    <a:pt x="227" y="151"/>
                  </a:lnTo>
                  <a:lnTo>
                    <a:pt x="18" y="270"/>
                  </a:lnTo>
                  <a:lnTo>
                    <a:pt x="18" y="33"/>
                  </a:lnTo>
                  <a:close/>
                </a:path>
              </a:pathLst>
            </a:custGeom>
            <a:grpFill/>
            <a:ln w="9525">
              <a:solidFill>
                <a:srgbClr val="6DB33F"/>
              </a:solidFill>
              <a:round/>
            </a:ln>
          </p:spPr>
          <p:txBody>
            <a:bodyPr/>
            <a:lstStyle/>
            <a:p>
              <a:pPr>
                <a:defRPr/>
              </a:pPr>
              <a:endParaRPr lang="zh-CN" altLang="en-US"/>
            </a:p>
          </p:txBody>
        </p:sp>
      </p:grpSp>
      <p:sp>
        <p:nvSpPr>
          <p:cNvPr id="156" name="Freeform 25"/>
          <p:cNvSpPr>
            <a:spLocks noEditPoints="1"/>
          </p:cNvSpPr>
          <p:nvPr/>
        </p:nvSpPr>
        <p:spPr bwMode="auto">
          <a:xfrm>
            <a:off x="8229657" y="2516150"/>
            <a:ext cx="852161" cy="356399"/>
          </a:xfrm>
          <a:custGeom>
            <a:avLst/>
            <a:gdLst>
              <a:gd name="T0" fmla="*/ 577304 w 240"/>
              <a:gd name="T1" fmla="*/ 108706 h 100"/>
              <a:gd name="T2" fmla="*/ 572370 w 240"/>
              <a:gd name="T3" fmla="*/ 108706 h 100"/>
              <a:gd name="T4" fmla="*/ 449014 w 240"/>
              <a:gd name="T5" fmla="*/ 0 h 100"/>
              <a:gd name="T6" fmla="*/ 330593 w 240"/>
              <a:gd name="T7" fmla="*/ 96353 h 100"/>
              <a:gd name="T8" fmla="*/ 300988 w 240"/>
              <a:gd name="T9" fmla="*/ 81529 h 100"/>
              <a:gd name="T10" fmla="*/ 293586 w 240"/>
              <a:gd name="T11" fmla="*/ 81529 h 100"/>
              <a:gd name="T12" fmla="*/ 263981 w 240"/>
              <a:gd name="T13" fmla="*/ 96353 h 100"/>
              <a:gd name="T14" fmla="*/ 143093 w 240"/>
              <a:gd name="T15" fmla="*/ 0 h 100"/>
              <a:gd name="T16" fmla="*/ 22204 w 240"/>
              <a:gd name="T17" fmla="*/ 108706 h 100"/>
              <a:gd name="T18" fmla="*/ 14803 w 240"/>
              <a:gd name="T19" fmla="*/ 108706 h 100"/>
              <a:gd name="T20" fmla="*/ 0 w 240"/>
              <a:gd name="T21" fmla="*/ 123530 h 100"/>
              <a:gd name="T22" fmla="*/ 14803 w 240"/>
              <a:gd name="T23" fmla="*/ 138353 h 100"/>
              <a:gd name="T24" fmla="*/ 22204 w 240"/>
              <a:gd name="T25" fmla="*/ 138353 h 100"/>
              <a:gd name="T26" fmla="*/ 143093 w 240"/>
              <a:gd name="T27" fmla="*/ 247059 h 100"/>
              <a:gd name="T28" fmla="*/ 266448 w 240"/>
              <a:gd name="T29" fmla="*/ 123530 h 100"/>
              <a:gd name="T30" fmla="*/ 266448 w 240"/>
              <a:gd name="T31" fmla="*/ 116118 h 100"/>
              <a:gd name="T32" fmla="*/ 296054 w 240"/>
              <a:gd name="T33" fmla="*/ 101294 h 100"/>
              <a:gd name="T34" fmla="*/ 328126 w 240"/>
              <a:gd name="T35" fmla="*/ 116118 h 100"/>
              <a:gd name="T36" fmla="*/ 325659 w 240"/>
              <a:gd name="T37" fmla="*/ 123530 h 100"/>
              <a:gd name="T38" fmla="*/ 449014 w 240"/>
              <a:gd name="T39" fmla="*/ 247059 h 100"/>
              <a:gd name="T40" fmla="*/ 572370 w 240"/>
              <a:gd name="T41" fmla="*/ 138353 h 100"/>
              <a:gd name="T42" fmla="*/ 577304 w 240"/>
              <a:gd name="T43" fmla="*/ 138353 h 100"/>
              <a:gd name="T44" fmla="*/ 592107 w 240"/>
              <a:gd name="T45" fmla="*/ 123530 h 100"/>
              <a:gd name="T46" fmla="*/ 577304 w 240"/>
              <a:gd name="T47" fmla="*/ 108706 h 100"/>
              <a:gd name="T48" fmla="*/ 143093 w 240"/>
              <a:gd name="T49" fmla="*/ 227294 h 100"/>
              <a:gd name="T50" fmla="*/ 39474 w 240"/>
              <a:gd name="T51" fmla="*/ 123530 h 100"/>
              <a:gd name="T52" fmla="*/ 143093 w 240"/>
              <a:gd name="T53" fmla="*/ 19765 h 100"/>
              <a:gd name="T54" fmla="*/ 246711 w 240"/>
              <a:gd name="T55" fmla="*/ 123530 h 100"/>
              <a:gd name="T56" fmla="*/ 143093 w 240"/>
              <a:gd name="T57" fmla="*/ 227294 h 100"/>
              <a:gd name="T58" fmla="*/ 449014 w 240"/>
              <a:gd name="T59" fmla="*/ 227294 h 100"/>
              <a:gd name="T60" fmla="*/ 345396 w 240"/>
              <a:gd name="T61" fmla="*/ 123530 h 100"/>
              <a:gd name="T62" fmla="*/ 449014 w 240"/>
              <a:gd name="T63" fmla="*/ 19765 h 100"/>
              <a:gd name="T64" fmla="*/ 552633 w 240"/>
              <a:gd name="T65" fmla="*/ 123530 h 100"/>
              <a:gd name="T66" fmla="*/ 449014 w 240"/>
              <a:gd name="T67" fmla="*/ 227294 h 1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40" h="100">
                <a:moveTo>
                  <a:pt x="234" y="44"/>
                </a:moveTo>
                <a:cubicBezTo>
                  <a:pt x="232" y="44"/>
                  <a:pt x="232" y="44"/>
                  <a:pt x="232" y="44"/>
                </a:cubicBezTo>
                <a:cubicBezTo>
                  <a:pt x="229" y="19"/>
                  <a:pt x="208" y="0"/>
                  <a:pt x="182" y="0"/>
                </a:cubicBezTo>
                <a:cubicBezTo>
                  <a:pt x="159" y="0"/>
                  <a:pt x="139" y="16"/>
                  <a:pt x="134" y="39"/>
                </a:cubicBezTo>
                <a:cubicBezTo>
                  <a:pt x="122" y="33"/>
                  <a:pt x="122" y="33"/>
                  <a:pt x="122" y="33"/>
                </a:cubicBezTo>
                <a:cubicBezTo>
                  <a:pt x="121" y="32"/>
                  <a:pt x="120" y="32"/>
                  <a:pt x="119" y="33"/>
                </a:cubicBezTo>
                <a:cubicBezTo>
                  <a:pt x="107" y="39"/>
                  <a:pt x="107" y="39"/>
                  <a:pt x="107" y="39"/>
                </a:cubicBezTo>
                <a:cubicBezTo>
                  <a:pt x="102" y="16"/>
                  <a:pt x="82" y="0"/>
                  <a:pt x="58" y="0"/>
                </a:cubicBezTo>
                <a:cubicBezTo>
                  <a:pt x="33" y="0"/>
                  <a:pt x="12" y="19"/>
                  <a:pt x="9" y="44"/>
                </a:cubicBezTo>
                <a:cubicBezTo>
                  <a:pt x="6" y="44"/>
                  <a:pt x="6" y="44"/>
                  <a:pt x="6" y="44"/>
                </a:cubicBezTo>
                <a:cubicBezTo>
                  <a:pt x="3" y="44"/>
                  <a:pt x="0" y="47"/>
                  <a:pt x="0" y="50"/>
                </a:cubicBezTo>
                <a:cubicBezTo>
                  <a:pt x="0" y="53"/>
                  <a:pt x="3" y="56"/>
                  <a:pt x="6" y="56"/>
                </a:cubicBezTo>
                <a:cubicBezTo>
                  <a:pt x="9" y="56"/>
                  <a:pt x="9" y="56"/>
                  <a:pt x="9" y="56"/>
                </a:cubicBezTo>
                <a:cubicBezTo>
                  <a:pt x="12" y="81"/>
                  <a:pt x="33" y="100"/>
                  <a:pt x="58" y="100"/>
                </a:cubicBezTo>
                <a:cubicBezTo>
                  <a:pt x="86" y="100"/>
                  <a:pt x="108" y="77"/>
                  <a:pt x="108" y="50"/>
                </a:cubicBezTo>
                <a:cubicBezTo>
                  <a:pt x="108" y="49"/>
                  <a:pt x="108" y="48"/>
                  <a:pt x="108" y="47"/>
                </a:cubicBezTo>
                <a:cubicBezTo>
                  <a:pt x="120" y="41"/>
                  <a:pt x="120" y="41"/>
                  <a:pt x="120" y="41"/>
                </a:cubicBezTo>
                <a:cubicBezTo>
                  <a:pt x="133" y="47"/>
                  <a:pt x="133" y="47"/>
                  <a:pt x="133" y="47"/>
                </a:cubicBezTo>
                <a:cubicBezTo>
                  <a:pt x="133" y="48"/>
                  <a:pt x="132" y="49"/>
                  <a:pt x="132" y="50"/>
                </a:cubicBezTo>
                <a:cubicBezTo>
                  <a:pt x="132" y="77"/>
                  <a:pt x="155" y="100"/>
                  <a:pt x="182" y="100"/>
                </a:cubicBezTo>
                <a:cubicBezTo>
                  <a:pt x="208" y="100"/>
                  <a:pt x="229" y="81"/>
                  <a:pt x="232" y="56"/>
                </a:cubicBezTo>
                <a:cubicBezTo>
                  <a:pt x="234" y="56"/>
                  <a:pt x="234" y="56"/>
                  <a:pt x="234" y="56"/>
                </a:cubicBezTo>
                <a:cubicBezTo>
                  <a:pt x="238" y="56"/>
                  <a:pt x="240" y="53"/>
                  <a:pt x="240" y="50"/>
                </a:cubicBezTo>
                <a:cubicBezTo>
                  <a:pt x="240" y="47"/>
                  <a:pt x="238" y="44"/>
                  <a:pt x="234" y="44"/>
                </a:cubicBezTo>
                <a:moveTo>
                  <a:pt x="58" y="92"/>
                </a:moveTo>
                <a:cubicBezTo>
                  <a:pt x="35" y="92"/>
                  <a:pt x="16" y="73"/>
                  <a:pt x="16" y="50"/>
                </a:cubicBezTo>
                <a:cubicBezTo>
                  <a:pt x="16" y="27"/>
                  <a:pt x="35" y="8"/>
                  <a:pt x="58" y="8"/>
                </a:cubicBezTo>
                <a:cubicBezTo>
                  <a:pt x="82" y="8"/>
                  <a:pt x="100" y="27"/>
                  <a:pt x="100" y="50"/>
                </a:cubicBezTo>
                <a:cubicBezTo>
                  <a:pt x="100" y="73"/>
                  <a:pt x="82" y="92"/>
                  <a:pt x="58" y="92"/>
                </a:cubicBezTo>
                <a:moveTo>
                  <a:pt x="182" y="92"/>
                </a:moveTo>
                <a:cubicBezTo>
                  <a:pt x="159" y="92"/>
                  <a:pt x="140" y="73"/>
                  <a:pt x="140" y="50"/>
                </a:cubicBezTo>
                <a:cubicBezTo>
                  <a:pt x="140" y="27"/>
                  <a:pt x="159" y="8"/>
                  <a:pt x="182" y="8"/>
                </a:cubicBezTo>
                <a:cubicBezTo>
                  <a:pt x="206" y="8"/>
                  <a:pt x="224" y="27"/>
                  <a:pt x="224" y="50"/>
                </a:cubicBezTo>
                <a:cubicBezTo>
                  <a:pt x="224" y="73"/>
                  <a:pt x="206" y="92"/>
                  <a:pt x="182" y="92"/>
                </a:cubicBezTo>
              </a:path>
            </a:pathLst>
          </a:custGeom>
          <a:solidFill>
            <a:srgbClr val="157E9F"/>
          </a:solidFill>
          <a:ln w="9525">
            <a:solidFill>
              <a:srgbClr val="6DB33F"/>
            </a:solidFill>
            <a:round/>
          </a:ln>
        </p:spPr>
        <p:txBody>
          <a:bodyPr/>
          <a:lstStyle/>
          <a:p>
            <a:endParaRPr lang="zh-CN" altLang="en-US"/>
          </a:p>
        </p:txBody>
      </p:sp>
      <p:grpSp>
        <p:nvGrpSpPr>
          <p:cNvPr id="157" name="组合 156"/>
          <p:cNvGrpSpPr/>
          <p:nvPr/>
        </p:nvGrpSpPr>
        <p:grpSpPr>
          <a:xfrm>
            <a:off x="1842611" y="2355228"/>
            <a:ext cx="709597" cy="709597"/>
            <a:chOff x="987425" y="2392363"/>
            <a:chExt cx="750888" cy="750888"/>
          </a:xfrm>
          <a:solidFill>
            <a:srgbClr val="157E9F"/>
          </a:solidFill>
        </p:grpSpPr>
        <p:sp>
          <p:nvSpPr>
            <p:cNvPr id="158" name="Freeform 26"/>
            <p:cNvSpPr>
              <a:spLocks noEditPoints="1"/>
            </p:cNvSpPr>
            <p:nvPr/>
          </p:nvSpPr>
          <p:spPr bwMode="auto">
            <a:xfrm>
              <a:off x="1227138" y="2590800"/>
              <a:ext cx="225425" cy="354013"/>
            </a:xfrm>
            <a:custGeom>
              <a:avLst/>
              <a:gdLst>
                <a:gd name="T0" fmla="*/ 0 w 142"/>
                <a:gd name="T1" fmla="*/ 64 h 223"/>
                <a:gd name="T2" fmla="*/ 0 w 142"/>
                <a:gd name="T3" fmla="*/ 159 h 223"/>
                <a:gd name="T4" fmla="*/ 78 w 142"/>
                <a:gd name="T5" fmla="*/ 159 h 223"/>
                <a:gd name="T6" fmla="*/ 142 w 142"/>
                <a:gd name="T7" fmla="*/ 223 h 223"/>
                <a:gd name="T8" fmla="*/ 142 w 142"/>
                <a:gd name="T9" fmla="*/ 0 h 223"/>
                <a:gd name="T10" fmla="*/ 78 w 142"/>
                <a:gd name="T11" fmla="*/ 64 h 223"/>
                <a:gd name="T12" fmla="*/ 0 w 142"/>
                <a:gd name="T13" fmla="*/ 64 h 223"/>
                <a:gd name="T14" fmla="*/ 90 w 142"/>
                <a:gd name="T15" fmla="*/ 78 h 223"/>
                <a:gd name="T16" fmla="*/ 123 w 142"/>
                <a:gd name="T17" fmla="*/ 45 h 223"/>
                <a:gd name="T18" fmla="*/ 123 w 142"/>
                <a:gd name="T19" fmla="*/ 178 h 223"/>
                <a:gd name="T20" fmla="*/ 90 w 142"/>
                <a:gd name="T21" fmla="*/ 144 h 223"/>
                <a:gd name="T22" fmla="*/ 85 w 142"/>
                <a:gd name="T23" fmla="*/ 140 h 223"/>
                <a:gd name="T24" fmla="*/ 78 w 142"/>
                <a:gd name="T25" fmla="*/ 140 h 223"/>
                <a:gd name="T26" fmla="*/ 19 w 142"/>
                <a:gd name="T27" fmla="*/ 140 h 223"/>
                <a:gd name="T28" fmla="*/ 19 w 142"/>
                <a:gd name="T29" fmla="*/ 83 h 223"/>
                <a:gd name="T30" fmla="*/ 78 w 142"/>
                <a:gd name="T31" fmla="*/ 83 h 223"/>
                <a:gd name="T32" fmla="*/ 85 w 142"/>
                <a:gd name="T33" fmla="*/ 83 h 223"/>
                <a:gd name="T34" fmla="*/ 90 w 142"/>
                <a:gd name="T35" fmla="*/ 78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223">
                  <a:moveTo>
                    <a:pt x="0" y="64"/>
                  </a:moveTo>
                  <a:lnTo>
                    <a:pt x="0" y="159"/>
                  </a:lnTo>
                  <a:lnTo>
                    <a:pt x="78" y="159"/>
                  </a:lnTo>
                  <a:lnTo>
                    <a:pt x="142" y="223"/>
                  </a:lnTo>
                  <a:lnTo>
                    <a:pt x="142" y="0"/>
                  </a:lnTo>
                  <a:lnTo>
                    <a:pt x="78" y="64"/>
                  </a:lnTo>
                  <a:lnTo>
                    <a:pt x="0" y="64"/>
                  </a:lnTo>
                  <a:close/>
                  <a:moveTo>
                    <a:pt x="90" y="78"/>
                  </a:moveTo>
                  <a:lnTo>
                    <a:pt x="123" y="45"/>
                  </a:lnTo>
                  <a:lnTo>
                    <a:pt x="123" y="178"/>
                  </a:lnTo>
                  <a:lnTo>
                    <a:pt x="90" y="144"/>
                  </a:lnTo>
                  <a:lnTo>
                    <a:pt x="85" y="140"/>
                  </a:lnTo>
                  <a:lnTo>
                    <a:pt x="78" y="140"/>
                  </a:lnTo>
                  <a:lnTo>
                    <a:pt x="19" y="140"/>
                  </a:lnTo>
                  <a:lnTo>
                    <a:pt x="19" y="83"/>
                  </a:lnTo>
                  <a:lnTo>
                    <a:pt x="78" y="83"/>
                  </a:lnTo>
                  <a:lnTo>
                    <a:pt x="85" y="83"/>
                  </a:lnTo>
                  <a:lnTo>
                    <a:pt x="90" y="78"/>
                  </a:lnTo>
                  <a:close/>
                </a:path>
              </a:pathLst>
            </a:custGeom>
            <a:grpFill/>
            <a:ln w="9525">
              <a:solidFill>
                <a:srgbClr val="6DB33F"/>
              </a:solidFill>
              <a:round/>
            </a:ln>
          </p:spPr>
          <p:txBody>
            <a:bodyPr/>
            <a:lstStyle/>
            <a:p>
              <a:pPr>
                <a:defRPr/>
              </a:pPr>
              <a:endParaRPr lang="zh-CN" altLang="en-US"/>
            </a:p>
          </p:txBody>
        </p:sp>
        <p:sp>
          <p:nvSpPr>
            <p:cNvPr id="159" name="Freeform 27"/>
            <p:cNvSpPr/>
            <p:nvPr/>
          </p:nvSpPr>
          <p:spPr bwMode="auto">
            <a:xfrm>
              <a:off x="1639888" y="2541588"/>
              <a:ext cx="98425" cy="450850"/>
            </a:xfrm>
            <a:custGeom>
              <a:avLst/>
              <a:gdLst>
                <a:gd name="T0" fmla="*/ 6 w 26"/>
                <a:gd name="T1" fmla="*/ 0 h 120"/>
                <a:gd name="T2" fmla="*/ 0 w 26"/>
                <a:gd name="T3" fmla="*/ 5 h 120"/>
                <a:gd name="T4" fmla="*/ 18 w 26"/>
                <a:gd name="T5" fmla="*/ 60 h 120"/>
                <a:gd name="T6" fmla="*/ 0 w 26"/>
                <a:gd name="T7" fmla="*/ 115 h 120"/>
                <a:gd name="T8" fmla="*/ 6 w 26"/>
                <a:gd name="T9" fmla="*/ 120 h 120"/>
                <a:gd name="T10" fmla="*/ 26 w 26"/>
                <a:gd name="T11" fmla="*/ 60 h 120"/>
                <a:gd name="T12" fmla="*/ 6 w 26"/>
                <a:gd name="T13" fmla="*/ 0 h 120"/>
              </a:gdLst>
              <a:ahLst/>
              <a:cxnLst>
                <a:cxn ang="0">
                  <a:pos x="T0" y="T1"/>
                </a:cxn>
                <a:cxn ang="0">
                  <a:pos x="T2" y="T3"/>
                </a:cxn>
                <a:cxn ang="0">
                  <a:pos x="T4" y="T5"/>
                </a:cxn>
                <a:cxn ang="0">
                  <a:pos x="T6" y="T7"/>
                </a:cxn>
                <a:cxn ang="0">
                  <a:pos x="T8" y="T9"/>
                </a:cxn>
                <a:cxn ang="0">
                  <a:pos x="T10" y="T11"/>
                </a:cxn>
                <a:cxn ang="0">
                  <a:pos x="T12" y="T13"/>
                </a:cxn>
              </a:cxnLst>
              <a:rect l="0" t="0" r="r" b="b"/>
              <a:pathLst>
                <a:path w="26" h="120">
                  <a:moveTo>
                    <a:pt x="6" y="0"/>
                  </a:moveTo>
                  <a:cubicBezTo>
                    <a:pt x="0" y="5"/>
                    <a:pt x="0" y="5"/>
                    <a:pt x="0" y="5"/>
                  </a:cubicBezTo>
                  <a:cubicBezTo>
                    <a:pt x="11" y="20"/>
                    <a:pt x="18" y="39"/>
                    <a:pt x="18" y="60"/>
                  </a:cubicBezTo>
                  <a:cubicBezTo>
                    <a:pt x="18" y="80"/>
                    <a:pt x="11" y="99"/>
                    <a:pt x="0" y="115"/>
                  </a:cubicBezTo>
                  <a:cubicBezTo>
                    <a:pt x="6" y="120"/>
                    <a:pt x="6" y="120"/>
                    <a:pt x="6" y="120"/>
                  </a:cubicBezTo>
                  <a:cubicBezTo>
                    <a:pt x="19" y="103"/>
                    <a:pt x="26" y="82"/>
                    <a:pt x="26" y="60"/>
                  </a:cubicBezTo>
                  <a:cubicBezTo>
                    <a:pt x="26" y="37"/>
                    <a:pt x="19" y="17"/>
                    <a:pt x="6" y="0"/>
                  </a:cubicBezTo>
                </a:path>
              </a:pathLst>
            </a:custGeom>
            <a:grpFill/>
            <a:ln w="9525">
              <a:solidFill>
                <a:srgbClr val="6DB33F"/>
              </a:solidFill>
              <a:round/>
            </a:ln>
          </p:spPr>
          <p:txBody>
            <a:bodyPr/>
            <a:lstStyle/>
            <a:p>
              <a:pPr>
                <a:defRPr/>
              </a:pPr>
              <a:endParaRPr lang="zh-CN" altLang="en-US"/>
            </a:p>
          </p:txBody>
        </p:sp>
        <p:sp>
          <p:nvSpPr>
            <p:cNvPr id="160" name="Freeform 28"/>
            <p:cNvSpPr/>
            <p:nvPr/>
          </p:nvSpPr>
          <p:spPr bwMode="auto">
            <a:xfrm>
              <a:off x="1565275" y="2598738"/>
              <a:ext cx="82550" cy="338138"/>
            </a:xfrm>
            <a:custGeom>
              <a:avLst/>
              <a:gdLst>
                <a:gd name="T0" fmla="*/ 7 w 22"/>
                <a:gd name="T1" fmla="*/ 90 h 90"/>
                <a:gd name="T2" fmla="*/ 22 w 22"/>
                <a:gd name="T3" fmla="*/ 45 h 90"/>
                <a:gd name="T4" fmla="*/ 7 w 22"/>
                <a:gd name="T5" fmla="*/ 0 h 90"/>
                <a:gd name="T6" fmla="*/ 0 w 22"/>
                <a:gd name="T7" fmla="*/ 4 h 90"/>
                <a:gd name="T8" fmla="*/ 14 w 22"/>
                <a:gd name="T9" fmla="*/ 45 h 90"/>
                <a:gd name="T10" fmla="*/ 0 w 22"/>
                <a:gd name="T11" fmla="*/ 85 h 90"/>
                <a:gd name="T12" fmla="*/ 7 w 22"/>
                <a:gd name="T13" fmla="*/ 90 h 90"/>
              </a:gdLst>
              <a:ahLst/>
              <a:cxnLst>
                <a:cxn ang="0">
                  <a:pos x="T0" y="T1"/>
                </a:cxn>
                <a:cxn ang="0">
                  <a:pos x="T2" y="T3"/>
                </a:cxn>
                <a:cxn ang="0">
                  <a:pos x="T4" y="T5"/>
                </a:cxn>
                <a:cxn ang="0">
                  <a:pos x="T6" y="T7"/>
                </a:cxn>
                <a:cxn ang="0">
                  <a:pos x="T8" y="T9"/>
                </a:cxn>
                <a:cxn ang="0">
                  <a:pos x="T10" y="T11"/>
                </a:cxn>
                <a:cxn ang="0">
                  <a:pos x="T12" y="T13"/>
                </a:cxn>
              </a:cxnLst>
              <a:rect l="0" t="0" r="r" b="b"/>
              <a:pathLst>
                <a:path w="22" h="90">
                  <a:moveTo>
                    <a:pt x="7" y="90"/>
                  </a:moveTo>
                  <a:cubicBezTo>
                    <a:pt x="16" y="78"/>
                    <a:pt x="22" y="62"/>
                    <a:pt x="22" y="45"/>
                  </a:cubicBezTo>
                  <a:cubicBezTo>
                    <a:pt x="22" y="28"/>
                    <a:pt x="16" y="12"/>
                    <a:pt x="7" y="0"/>
                  </a:cubicBezTo>
                  <a:cubicBezTo>
                    <a:pt x="0" y="4"/>
                    <a:pt x="0" y="4"/>
                    <a:pt x="0" y="4"/>
                  </a:cubicBezTo>
                  <a:cubicBezTo>
                    <a:pt x="9" y="16"/>
                    <a:pt x="14" y="30"/>
                    <a:pt x="14" y="45"/>
                  </a:cubicBezTo>
                  <a:cubicBezTo>
                    <a:pt x="14" y="60"/>
                    <a:pt x="9" y="74"/>
                    <a:pt x="0" y="85"/>
                  </a:cubicBezTo>
                  <a:lnTo>
                    <a:pt x="7" y="90"/>
                  </a:lnTo>
                  <a:close/>
                </a:path>
              </a:pathLst>
            </a:custGeom>
            <a:grpFill/>
            <a:ln w="9525">
              <a:solidFill>
                <a:srgbClr val="6DB33F"/>
              </a:solidFill>
              <a:round/>
            </a:ln>
          </p:spPr>
          <p:txBody>
            <a:bodyPr/>
            <a:lstStyle/>
            <a:p>
              <a:pPr>
                <a:defRPr/>
              </a:pPr>
              <a:endParaRPr lang="zh-CN" altLang="en-US"/>
            </a:p>
          </p:txBody>
        </p:sp>
        <p:sp>
          <p:nvSpPr>
            <p:cNvPr id="161" name="Freeform 29"/>
            <p:cNvSpPr/>
            <p:nvPr/>
          </p:nvSpPr>
          <p:spPr bwMode="auto">
            <a:xfrm>
              <a:off x="1493838" y="2651125"/>
              <a:ext cx="63500" cy="233363"/>
            </a:xfrm>
            <a:custGeom>
              <a:avLst/>
              <a:gdLst>
                <a:gd name="T0" fmla="*/ 7 w 17"/>
                <a:gd name="T1" fmla="*/ 62 h 62"/>
                <a:gd name="T2" fmla="*/ 17 w 17"/>
                <a:gd name="T3" fmla="*/ 31 h 62"/>
                <a:gd name="T4" fmla="*/ 7 w 17"/>
                <a:gd name="T5" fmla="*/ 0 h 62"/>
                <a:gd name="T6" fmla="*/ 0 w 17"/>
                <a:gd name="T7" fmla="*/ 5 h 62"/>
                <a:gd name="T8" fmla="*/ 9 w 17"/>
                <a:gd name="T9" fmla="*/ 31 h 62"/>
                <a:gd name="T10" fmla="*/ 0 w 17"/>
                <a:gd name="T11" fmla="*/ 57 h 62"/>
                <a:gd name="T12" fmla="*/ 7 w 17"/>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17" h="62">
                  <a:moveTo>
                    <a:pt x="7" y="62"/>
                  </a:moveTo>
                  <a:cubicBezTo>
                    <a:pt x="13" y="53"/>
                    <a:pt x="17" y="42"/>
                    <a:pt x="17" y="31"/>
                  </a:cubicBezTo>
                  <a:cubicBezTo>
                    <a:pt x="17" y="19"/>
                    <a:pt x="13" y="9"/>
                    <a:pt x="7" y="0"/>
                  </a:cubicBezTo>
                  <a:cubicBezTo>
                    <a:pt x="0" y="5"/>
                    <a:pt x="0" y="5"/>
                    <a:pt x="0" y="5"/>
                  </a:cubicBezTo>
                  <a:cubicBezTo>
                    <a:pt x="6" y="12"/>
                    <a:pt x="9" y="21"/>
                    <a:pt x="9" y="31"/>
                  </a:cubicBezTo>
                  <a:cubicBezTo>
                    <a:pt x="9" y="41"/>
                    <a:pt x="6" y="50"/>
                    <a:pt x="0" y="57"/>
                  </a:cubicBezTo>
                  <a:lnTo>
                    <a:pt x="7" y="62"/>
                  </a:lnTo>
                  <a:close/>
                </a:path>
              </a:pathLst>
            </a:custGeom>
            <a:grpFill/>
            <a:ln w="9525">
              <a:solidFill>
                <a:srgbClr val="6DB33F"/>
              </a:solidFill>
              <a:round/>
            </a:ln>
          </p:spPr>
          <p:txBody>
            <a:bodyPr/>
            <a:lstStyle/>
            <a:p>
              <a:pPr>
                <a:defRPr/>
              </a:pPr>
              <a:endParaRPr lang="zh-CN" altLang="en-US"/>
            </a:p>
          </p:txBody>
        </p:sp>
        <p:sp>
          <p:nvSpPr>
            <p:cNvPr id="162" name="Freeform 30"/>
            <p:cNvSpPr/>
            <p:nvPr/>
          </p:nvSpPr>
          <p:spPr bwMode="auto">
            <a:xfrm>
              <a:off x="987425" y="2392363"/>
              <a:ext cx="638175" cy="750888"/>
            </a:xfrm>
            <a:custGeom>
              <a:avLst/>
              <a:gdLst>
                <a:gd name="T0" fmla="*/ 100 w 170"/>
                <a:gd name="T1" fmla="*/ 192 h 200"/>
                <a:gd name="T2" fmla="*/ 8 w 170"/>
                <a:gd name="T3" fmla="*/ 100 h 200"/>
                <a:gd name="T4" fmla="*/ 100 w 170"/>
                <a:gd name="T5" fmla="*/ 8 h 200"/>
                <a:gd name="T6" fmla="*/ 165 w 170"/>
                <a:gd name="T7" fmla="*/ 35 h 200"/>
                <a:gd name="T8" fmla="*/ 170 w 170"/>
                <a:gd name="T9" fmla="*/ 29 h 200"/>
                <a:gd name="T10" fmla="*/ 100 w 170"/>
                <a:gd name="T11" fmla="*/ 0 h 200"/>
                <a:gd name="T12" fmla="*/ 0 w 170"/>
                <a:gd name="T13" fmla="*/ 100 h 200"/>
                <a:gd name="T14" fmla="*/ 100 w 170"/>
                <a:gd name="T15" fmla="*/ 200 h 200"/>
                <a:gd name="T16" fmla="*/ 170 w 170"/>
                <a:gd name="T17" fmla="*/ 171 h 200"/>
                <a:gd name="T18" fmla="*/ 165 w 170"/>
                <a:gd name="T19" fmla="*/ 165 h 200"/>
                <a:gd name="T20" fmla="*/ 100 w 170"/>
                <a:gd name="T21" fmla="*/ 19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0" h="200">
                  <a:moveTo>
                    <a:pt x="100" y="192"/>
                  </a:moveTo>
                  <a:cubicBezTo>
                    <a:pt x="49" y="192"/>
                    <a:pt x="8" y="151"/>
                    <a:pt x="8" y="100"/>
                  </a:cubicBezTo>
                  <a:cubicBezTo>
                    <a:pt x="8" y="49"/>
                    <a:pt x="49" y="8"/>
                    <a:pt x="100" y="8"/>
                  </a:cubicBezTo>
                  <a:cubicBezTo>
                    <a:pt x="125" y="8"/>
                    <a:pt x="148" y="18"/>
                    <a:pt x="165" y="35"/>
                  </a:cubicBezTo>
                  <a:cubicBezTo>
                    <a:pt x="170" y="29"/>
                    <a:pt x="170" y="29"/>
                    <a:pt x="170" y="29"/>
                  </a:cubicBezTo>
                  <a:cubicBezTo>
                    <a:pt x="152" y="11"/>
                    <a:pt x="127" y="0"/>
                    <a:pt x="100" y="0"/>
                  </a:cubicBezTo>
                  <a:cubicBezTo>
                    <a:pt x="45" y="0"/>
                    <a:pt x="0" y="45"/>
                    <a:pt x="0" y="100"/>
                  </a:cubicBezTo>
                  <a:cubicBezTo>
                    <a:pt x="0" y="155"/>
                    <a:pt x="45" y="200"/>
                    <a:pt x="100" y="200"/>
                  </a:cubicBezTo>
                  <a:cubicBezTo>
                    <a:pt x="127" y="200"/>
                    <a:pt x="152" y="189"/>
                    <a:pt x="170" y="171"/>
                  </a:cubicBezTo>
                  <a:cubicBezTo>
                    <a:pt x="165" y="165"/>
                    <a:pt x="165" y="165"/>
                    <a:pt x="165" y="165"/>
                  </a:cubicBezTo>
                  <a:cubicBezTo>
                    <a:pt x="148" y="182"/>
                    <a:pt x="125" y="192"/>
                    <a:pt x="100" y="192"/>
                  </a:cubicBezTo>
                </a:path>
              </a:pathLst>
            </a:custGeom>
            <a:grpFill/>
            <a:ln w="9525">
              <a:solidFill>
                <a:srgbClr val="6DB33F"/>
              </a:solidFill>
              <a:round/>
            </a:ln>
          </p:spPr>
          <p:txBody>
            <a:bodyPr/>
            <a:lstStyle/>
            <a:p>
              <a:pPr>
                <a:defRPr/>
              </a:pPr>
              <a:endParaRPr lang="zh-CN" altLang="en-US"/>
            </a:p>
          </p:txBody>
        </p:sp>
      </p:grpSp>
      <p:grpSp>
        <p:nvGrpSpPr>
          <p:cNvPr id="163" name="组合 162"/>
          <p:cNvGrpSpPr/>
          <p:nvPr/>
        </p:nvGrpSpPr>
        <p:grpSpPr>
          <a:xfrm>
            <a:off x="3150789" y="2355228"/>
            <a:ext cx="709597" cy="709597"/>
            <a:chOff x="2371725" y="2392363"/>
            <a:chExt cx="750888" cy="750888"/>
          </a:xfrm>
          <a:solidFill>
            <a:srgbClr val="157E9F"/>
          </a:solidFill>
        </p:grpSpPr>
        <p:sp>
          <p:nvSpPr>
            <p:cNvPr id="164" name="Freeform 31"/>
            <p:cNvSpPr>
              <a:spLocks noEditPoints="1"/>
            </p:cNvSpPr>
            <p:nvPr/>
          </p:nvSpPr>
          <p:spPr bwMode="auto">
            <a:xfrm>
              <a:off x="2613025" y="2590800"/>
              <a:ext cx="225425" cy="354013"/>
            </a:xfrm>
            <a:custGeom>
              <a:avLst/>
              <a:gdLst>
                <a:gd name="T0" fmla="*/ 0 w 142"/>
                <a:gd name="T1" fmla="*/ 64 h 223"/>
                <a:gd name="T2" fmla="*/ 0 w 142"/>
                <a:gd name="T3" fmla="*/ 159 h 223"/>
                <a:gd name="T4" fmla="*/ 75 w 142"/>
                <a:gd name="T5" fmla="*/ 159 h 223"/>
                <a:gd name="T6" fmla="*/ 142 w 142"/>
                <a:gd name="T7" fmla="*/ 223 h 223"/>
                <a:gd name="T8" fmla="*/ 142 w 142"/>
                <a:gd name="T9" fmla="*/ 0 h 223"/>
                <a:gd name="T10" fmla="*/ 75 w 142"/>
                <a:gd name="T11" fmla="*/ 64 h 223"/>
                <a:gd name="T12" fmla="*/ 0 w 142"/>
                <a:gd name="T13" fmla="*/ 64 h 223"/>
                <a:gd name="T14" fmla="*/ 90 w 142"/>
                <a:gd name="T15" fmla="*/ 78 h 223"/>
                <a:gd name="T16" fmla="*/ 123 w 142"/>
                <a:gd name="T17" fmla="*/ 45 h 223"/>
                <a:gd name="T18" fmla="*/ 123 w 142"/>
                <a:gd name="T19" fmla="*/ 178 h 223"/>
                <a:gd name="T20" fmla="*/ 90 w 142"/>
                <a:gd name="T21" fmla="*/ 144 h 223"/>
                <a:gd name="T22" fmla="*/ 85 w 142"/>
                <a:gd name="T23" fmla="*/ 140 h 223"/>
                <a:gd name="T24" fmla="*/ 75 w 142"/>
                <a:gd name="T25" fmla="*/ 140 h 223"/>
                <a:gd name="T26" fmla="*/ 19 w 142"/>
                <a:gd name="T27" fmla="*/ 140 h 223"/>
                <a:gd name="T28" fmla="*/ 19 w 142"/>
                <a:gd name="T29" fmla="*/ 83 h 223"/>
                <a:gd name="T30" fmla="*/ 75 w 142"/>
                <a:gd name="T31" fmla="*/ 83 h 223"/>
                <a:gd name="T32" fmla="*/ 85 w 142"/>
                <a:gd name="T33" fmla="*/ 83 h 223"/>
                <a:gd name="T34" fmla="*/ 90 w 142"/>
                <a:gd name="T35" fmla="*/ 78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223">
                  <a:moveTo>
                    <a:pt x="0" y="64"/>
                  </a:moveTo>
                  <a:lnTo>
                    <a:pt x="0" y="159"/>
                  </a:lnTo>
                  <a:lnTo>
                    <a:pt x="75" y="159"/>
                  </a:lnTo>
                  <a:lnTo>
                    <a:pt x="142" y="223"/>
                  </a:lnTo>
                  <a:lnTo>
                    <a:pt x="142" y="0"/>
                  </a:lnTo>
                  <a:lnTo>
                    <a:pt x="75" y="64"/>
                  </a:lnTo>
                  <a:lnTo>
                    <a:pt x="0" y="64"/>
                  </a:lnTo>
                  <a:close/>
                  <a:moveTo>
                    <a:pt x="90" y="78"/>
                  </a:moveTo>
                  <a:lnTo>
                    <a:pt x="123" y="45"/>
                  </a:lnTo>
                  <a:lnTo>
                    <a:pt x="123" y="178"/>
                  </a:lnTo>
                  <a:lnTo>
                    <a:pt x="90" y="144"/>
                  </a:lnTo>
                  <a:lnTo>
                    <a:pt x="85" y="140"/>
                  </a:lnTo>
                  <a:lnTo>
                    <a:pt x="75" y="140"/>
                  </a:lnTo>
                  <a:lnTo>
                    <a:pt x="19" y="140"/>
                  </a:lnTo>
                  <a:lnTo>
                    <a:pt x="19" y="83"/>
                  </a:lnTo>
                  <a:lnTo>
                    <a:pt x="75" y="83"/>
                  </a:lnTo>
                  <a:lnTo>
                    <a:pt x="85" y="83"/>
                  </a:lnTo>
                  <a:lnTo>
                    <a:pt x="90" y="78"/>
                  </a:lnTo>
                  <a:close/>
                </a:path>
              </a:pathLst>
            </a:custGeom>
            <a:grpFill/>
            <a:ln w="9525">
              <a:solidFill>
                <a:srgbClr val="6DB33F"/>
              </a:solidFill>
              <a:round/>
            </a:ln>
          </p:spPr>
          <p:txBody>
            <a:bodyPr/>
            <a:lstStyle/>
            <a:p>
              <a:pPr>
                <a:defRPr/>
              </a:pPr>
              <a:endParaRPr lang="zh-CN" altLang="en-US"/>
            </a:p>
          </p:txBody>
        </p:sp>
        <p:sp>
          <p:nvSpPr>
            <p:cNvPr id="165" name="Freeform 32"/>
            <p:cNvSpPr>
              <a:spLocks noEditPoints="1"/>
            </p:cNvSpPr>
            <p:nvPr/>
          </p:nvSpPr>
          <p:spPr bwMode="auto">
            <a:xfrm>
              <a:off x="2371725" y="2392363"/>
              <a:ext cx="750888" cy="750888"/>
            </a:xfrm>
            <a:custGeom>
              <a:avLst/>
              <a:gdLst>
                <a:gd name="T0" fmla="*/ 100 w 200"/>
                <a:gd name="T1" fmla="*/ 0 h 200"/>
                <a:gd name="T2" fmla="*/ 0 w 200"/>
                <a:gd name="T3" fmla="*/ 100 h 200"/>
                <a:gd name="T4" fmla="*/ 100 w 200"/>
                <a:gd name="T5" fmla="*/ 200 h 200"/>
                <a:gd name="T6" fmla="*/ 200 w 200"/>
                <a:gd name="T7" fmla="*/ 100 h 200"/>
                <a:gd name="T8" fmla="*/ 100 w 200"/>
                <a:gd name="T9" fmla="*/ 0 h 200"/>
                <a:gd name="T10" fmla="*/ 100 w 200"/>
                <a:gd name="T11" fmla="*/ 192 h 200"/>
                <a:gd name="T12" fmla="*/ 8 w 200"/>
                <a:gd name="T13" fmla="*/ 100 h 200"/>
                <a:gd name="T14" fmla="*/ 100 w 200"/>
                <a:gd name="T15" fmla="*/ 8 h 200"/>
                <a:gd name="T16" fmla="*/ 192 w 200"/>
                <a:gd name="T17" fmla="*/ 100 h 200"/>
                <a:gd name="T18" fmla="*/ 100 w 200"/>
                <a:gd name="T19" fmla="*/ 19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0" h="200">
                  <a:moveTo>
                    <a:pt x="100" y="0"/>
                  </a:moveTo>
                  <a:cubicBezTo>
                    <a:pt x="44" y="0"/>
                    <a:pt x="0" y="45"/>
                    <a:pt x="0" y="100"/>
                  </a:cubicBezTo>
                  <a:cubicBezTo>
                    <a:pt x="0" y="155"/>
                    <a:pt x="44" y="200"/>
                    <a:pt x="100" y="200"/>
                  </a:cubicBezTo>
                  <a:cubicBezTo>
                    <a:pt x="155" y="200"/>
                    <a:pt x="200" y="155"/>
                    <a:pt x="200" y="100"/>
                  </a:cubicBezTo>
                  <a:cubicBezTo>
                    <a:pt x="200" y="45"/>
                    <a:pt x="155" y="0"/>
                    <a:pt x="100" y="0"/>
                  </a:cubicBezTo>
                  <a:moveTo>
                    <a:pt x="100" y="192"/>
                  </a:moveTo>
                  <a:cubicBezTo>
                    <a:pt x="49" y="192"/>
                    <a:pt x="8" y="151"/>
                    <a:pt x="8" y="100"/>
                  </a:cubicBezTo>
                  <a:cubicBezTo>
                    <a:pt x="8" y="49"/>
                    <a:pt x="49" y="8"/>
                    <a:pt x="100" y="8"/>
                  </a:cubicBezTo>
                  <a:cubicBezTo>
                    <a:pt x="150" y="8"/>
                    <a:pt x="192" y="49"/>
                    <a:pt x="192" y="100"/>
                  </a:cubicBezTo>
                  <a:cubicBezTo>
                    <a:pt x="192" y="151"/>
                    <a:pt x="150" y="192"/>
                    <a:pt x="100" y="192"/>
                  </a:cubicBezTo>
                </a:path>
              </a:pathLst>
            </a:custGeom>
            <a:grpFill/>
            <a:ln w="9525">
              <a:solidFill>
                <a:srgbClr val="6DB33F"/>
              </a:solidFill>
              <a:round/>
            </a:ln>
          </p:spPr>
          <p:txBody>
            <a:bodyPr/>
            <a:lstStyle/>
            <a:p>
              <a:pPr>
                <a:defRPr/>
              </a:pPr>
              <a:endParaRPr lang="zh-CN" altLang="en-US"/>
            </a:p>
          </p:txBody>
        </p:sp>
      </p:grpSp>
      <p:sp>
        <p:nvSpPr>
          <p:cNvPr id="166" name="Freeform 33"/>
          <p:cNvSpPr>
            <a:spLocks noEditPoints="1"/>
          </p:cNvSpPr>
          <p:nvPr/>
        </p:nvSpPr>
        <p:spPr bwMode="auto">
          <a:xfrm>
            <a:off x="5705162" y="2411058"/>
            <a:ext cx="680814" cy="596284"/>
          </a:xfrm>
          <a:custGeom>
            <a:avLst/>
            <a:gdLst>
              <a:gd name="T0" fmla="*/ 473268 w 454"/>
              <a:gd name="T1" fmla="*/ 0 h 398"/>
              <a:gd name="T2" fmla="*/ 0 w 454"/>
              <a:gd name="T3" fmla="*/ 0 h 398"/>
              <a:gd name="T4" fmla="*/ 0 w 454"/>
              <a:gd name="T5" fmla="*/ 297096 h 398"/>
              <a:gd name="T6" fmla="*/ 162621 w 454"/>
              <a:gd name="T7" fmla="*/ 297096 h 398"/>
              <a:gd name="T8" fmla="*/ 59419 w 454"/>
              <a:gd name="T9" fmla="*/ 414892 h 398"/>
              <a:gd name="T10" fmla="*/ 413849 w 454"/>
              <a:gd name="T11" fmla="*/ 414892 h 398"/>
              <a:gd name="T12" fmla="*/ 312732 w 454"/>
              <a:gd name="T13" fmla="*/ 297096 h 398"/>
              <a:gd name="T14" fmla="*/ 473268 w 454"/>
              <a:gd name="T15" fmla="*/ 297096 h 398"/>
              <a:gd name="T16" fmla="*/ 473268 w 454"/>
              <a:gd name="T17" fmla="*/ 0 h 398"/>
              <a:gd name="T18" fmla="*/ 103202 w 454"/>
              <a:gd name="T19" fmla="*/ 395086 h 398"/>
              <a:gd name="T20" fmla="*/ 236634 w 454"/>
              <a:gd name="T21" fmla="*/ 237677 h 398"/>
              <a:gd name="T22" fmla="*/ 372151 w 454"/>
              <a:gd name="T23" fmla="*/ 395086 h 398"/>
              <a:gd name="T24" fmla="*/ 103202 w 454"/>
              <a:gd name="T25" fmla="*/ 395086 h 398"/>
              <a:gd name="T26" fmla="*/ 453462 w 454"/>
              <a:gd name="T27" fmla="*/ 277290 h 398"/>
              <a:gd name="T28" fmla="*/ 296053 w 454"/>
              <a:gd name="T29" fmla="*/ 277290 h 398"/>
              <a:gd name="T30" fmla="*/ 236634 w 454"/>
              <a:gd name="T31" fmla="*/ 207446 h 398"/>
              <a:gd name="T32" fmla="*/ 177215 w 454"/>
              <a:gd name="T33" fmla="*/ 277290 h 398"/>
              <a:gd name="T34" fmla="*/ 19806 w 454"/>
              <a:gd name="T35" fmla="*/ 277290 h 398"/>
              <a:gd name="T36" fmla="*/ 19806 w 454"/>
              <a:gd name="T37" fmla="*/ 19806 h 398"/>
              <a:gd name="T38" fmla="*/ 453462 w 454"/>
              <a:gd name="T39" fmla="*/ 19806 h 398"/>
              <a:gd name="T40" fmla="*/ 453462 w 454"/>
              <a:gd name="T41" fmla="*/ 277290 h 39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54" h="398">
                <a:moveTo>
                  <a:pt x="454" y="0"/>
                </a:moveTo>
                <a:lnTo>
                  <a:pt x="0" y="0"/>
                </a:lnTo>
                <a:lnTo>
                  <a:pt x="0" y="285"/>
                </a:lnTo>
                <a:lnTo>
                  <a:pt x="156" y="285"/>
                </a:lnTo>
                <a:lnTo>
                  <a:pt x="57" y="398"/>
                </a:lnTo>
                <a:lnTo>
                  <a:pt x="397" y="398"/>
                </a:lnTo>
                <a:lnTo>
                  <a:pt x="300" y="285"/>
                </a:lnTo>
                <a:lnTo>
                  <a:pt x="454" y="285"/>
                </a:lnTo>
                <a:lnTo>
                  <a:pt x="454" y="0"/>
                </a:lnTo>
                <a:close/>
                <a:moveTo>
                  <a:pt x="99" y="379"/>
                </a:moveTo>
                <a:lnTo>
                  <a:pt x="227" y="228"/>
                </a:lnTo>
                <a:lnTo>
                  <a:pt x="357" y="379"/>
                </a:lnTo>
                <a:lnTo>
                  <a:pt x="99" y="379"/>
                </a:lnTo>
                <a:close/>
                <a:moveTo>
                  <a:pt x="435" y="266"/>
                </a:moveTo>
                <a:lnTo>
                  <a:pt x="284" y="266"/>
                </a:lnTo>
                <a:lnTo>
                  <a:pt x="227" y="199"/>
                </a:lnTo>
                <a:lnTo>
                  <a:pt x="170" y="266"/>
                </a:lnTo>
                <a:lnTo>
                  <a:pt x="19" y="266"/>
                </a:lnTo>
                <a:lnTo>
                  <a:pt x="19" y="19"/>
                </a:lnTo>
                <a:lnTo>
                  <a:pt x="435" y="19"/>
                </a:lnTo>
                <a:lnTo>
                  <a:pt x="435" y="266"/>
                </a:lnTo>
                <a:close/>
              </a:path>
            </a:pathLst>
          </a:custGeom>
          <a:solidFill>
            <a:srgbClr val="157E9F"/>
          </a:solidFill>
          <a:ln w="9525">
            <a:solidFill>
              <a:srgbClr val="6DB33F"/>
            </a:solidFill>
            <a:round/>
          </a:ln>
        </p:spPr>
        <p:txBody>
          <a:bodyPr/>
          <a:lstStyle/>
          <a:p>
            <a:endParaRPr lang="zh-CN" altLang="en-US"/>
          </a:p>
        </p:txBody>
      </p:sp>
      <p:grpSp>
        <p:nvGrpSpPr>
          <p:cNvPr id="167" name="组合 166"/>
          <p:cNvGrpSpPr/>
          <p:nvPr/>
        </p:nvGrpSpPr>
        <p:grpSpPr>
          <a:xfrm>
            <a:off x="6940304" y="2355228"/>
            <a:ext cx="765104" cy="681092"/>
            <a:chOff x="6381750" y="2392363"/>
            <a:chExt cx="809625" cy="720725"/>
          </a:xfrm>
          <a:solidFill>
            <a:srgbClr val="157E9F"/>
          </a:solidFill>
        </p:grpSpPr>
        <p:sp>
          <p:nvSpPr>
            <p:cNvPr id="168" name="Freeform 34"/>
            <p:cNvSpPr>
              <a:spLocks noEditPoints="1"/>
            </p:cNvSpPr>
            <p:nvPr/>
          </p:nvSpPr>
          <p:spPr bwMode="auto">
            <a:xfrm>
              <a:off x="6381750" y="2511425"/>
              <a:ext cx="809625" cy="601663"/>
            </a:xfrm>
            <a:custGeom>
              <a:avLst/>
              <a:gdLst>
                <a:gd name="T0" fmla="*/ 0 w 510"/>
                <a:gd name="T1" fmla="*/ 379 h 379"/>
                <a:gd name="T2" fmla="*/ 510 w 510"/>
                <a:gd name="T3" fmla="*/ 379 h 379"/>
                <a:gd name="T4" fmla="*/ 510 w 510"/>
                <a:gd name="T5" fmla="*/ 0 h 379"/>
                <a:gd name="T6" fmla="*/ 0 w 510"/>
                <a:gd name="T7" fmla="*/ 0 h 379"/>
                <a:gd name="T8" fmla="*/ 0 w 510"/>
                <a:gd name="T9" fmla="*/ 379 h 379"/>
                <a:gd name="T10" fmla="*/ 492 w 510"/>
                <a:gd name="T11" fmla="*/ 360 h 379"/>
                <a:gd name="T12" fmla="*/ 19 w 510"/>
                <a:gd name="T13" fmla="*/ 360 h 379"/>
                <a:gd name="T14" fmla="*/ 19 w 510"/>
                <a:gd name="T15" fmla="*/ 19 h 379"/>
                <a:gd name="T16" fmla="*/ 492 w 510"/>
                <a:gd name="T17" fmla="*/ 19 h 379"/>
                <a:gd name="T18" fmla="*/ 492 w 510"/>
                <a:gd name="T19" fmla="*/ 360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0" h="379">
                  <a:moveTo>
                    <a:pt x="0" y="379"/>
                  </a:moveTo>
                  <a:lnTo>
                    <a:pt x="510" y="379"/>
                  </a:lnTo>
                  <a:lnTo>
                    <a:pt x="510" y="0"/>
                  </a:lnTo>
                  <a:lnTo>
                    <a:pt x="0" y="0"/>
                  </a:lnTo>
                  <a:lnTo>
                    <a:pt x="0" y="379"/>
                  </a:lnTo>
                  <a:close/>
                  <a:moveTo>
                    <a:pt x="492" y="360"/>
                  </a:moveTo>
                  <a:lnTo>
                    <a:pt x="19" y="360"/>
                  </a:lnTo>
                  <a:lnTo>
                    <a:pt x="19" y="19"/>
                  </a:lnTo>
                  <a:lnTo>
                    <a:pt x="492" y="19"/>
                  </a:lnTo>
                  <a:lnTo>
                    <a:pt x="492" y="360"/>
                  </a:lnTo>
                  <a:close/>
                </a:path>
              </a:pathLst>
            </a:custGeom>
            <a:grpFill/>
            <a:ln w="9525">
              <a:solidFill>
                <a:srgbClr val="6DB33F"/>
              </a:solidFill>
              <a:round/>
            </a:ln>
          </p:spPr>
          <p:txBody>
            <a:bodyPr/>
            <a:lstStyle/>
            <a:p>
              <a:pPr>
                <a:defRPr/>
              </a:pPr>
              <a:endParaRPr lang="zh-CN" altLang="en-US"/>
            </a:p>
          </p:txBody>
        </p:sp>
        <p:sp>
          <p:nvSpPr>
            <p:cNvPr id="169" name="Rectangle 35"/>
            <p:cNvSpPr>
              <a:spLocks noChangeArrowheads="1"/>
            </p:cNvSpPr>
            <p:nvPr/>
          </p:nvSpPr>
          <p:spPr bwMode="auto">
            <a:xfrm>
              <a:off x="6442075" y="2451100"/>
              <a:ext cx="690563" cy="30163"/>
            </a:xfrm>
            <a:prstGeom prst="rect">
              <a:avLst/>
            </a:prstGeom>
            <a:grpFill/>
            <a:ln w="9525">
              <a:solidFill>
                <a:srgbClr val="6DB33F"/>
              </a:solidFill>
              <a:miter lim="800000"/>
            </a:ln>
          </p:spPr>
          <p:txBody>
            <a:bodyPr/>
            <a:lstStyle/>
            <a:p>
              <a:pPr>
                <a:defRPr/>
              </a:pPr>
              <a:endParaRPr lang="zh-CN" altLang="en-US"/>
            </a:p>
          </p:txBody>
        </p:sp>
        <p:sp>
          <p:nvSpPr>
            <p:cNvPr id="170" name="Rectangle 36"/>
            <p:cNvSpPr>
              <a:spLocks noChangeArrowheads="1"/>
            </p:cNvSpPr>
            <p:nvPr/>
          </p:nvSpPr>
          <p:spPr bwMode="auto">
            <a:xfrm>
              <a:off x="6500813" y="2392363"/>
              <a:ext cx="571500" cy="28575"/>
            </a:xfrm>
            <a:prstGeom prst="rect">
              <a:avLst/>
            </a:prstGeom>
            <a:grpFill/>
            <a:ln w="9525">
              <a:solidFill>
                <a:srgbClr val="6DB33F"/>
              </a:solidFill>
              <a:miter lim="800000"/>
            </a:ln>
          </p:spPr>
          <p:txBody>
            <a:bodyPr/>
            <a:lstStyle/>
            <a:p>
              <a:pPr>
                <a:defRPr/>
              </a:pPr>
              <a:endParaRPr lang="zh-CN" altLang="en-US"/>
            </a:p>
          </p:txBody>
        </p:sp>
      </p:grpSp>
      <p:grpSp>
        <p:nvGrpSpPr>
          <p:cNvPr id="171" name="组合 170"/>
          <p:cNvGrpSpPr/>
          <p:nvPr/>
        </p:nvGrpSpPr>
        <p:grpSpPr>
          <a:xfrm>
            <a:off x="4463468" y="2340225"/>
            <a:ext cx="709597" cy="711096"/>
            <a:chOff x="3760788" y="2376488"/>
            <a:chExt cx="750887" cy="752475"/>
          </a:xfrm>
          <a:solidFill>
            <a:srgbClr val="157E9F"/>
          </a:solidFill>
        </p:grpSpPr>
        <p:sp>
          <p:nvSpPr>
            <p:cNvPr id="172" name="Rectangle 37"/>
            <p:cNvSpPr>
              <a:spLocks noChangeArrowheads="1"/>
            </p:cNvSpPr>
            <p:nvPr/>
          </p:nvSpPr>
          <p:spPr bwMode="auto">
            <a:xfrm>
              <a:off x="3760788" y="2541588"/>
              <a:ext cx="390525" cy="30163"/>
            </a:xfrm>
            <a:prstGeom prst="rect">
              <a:avLst/>
            </a:prstGeom>
            <a:grpFill/>
            <a:ln w="9525">
              <a:solidFill>
                <a:srgbClr val="6DB33F"/>
              </a:solidFill>
              <a:miter lim="800000"/>
            </a:ln>
          </p:spPr>
          <p:txBody>
            <a:bodyPr/>
            <a:lstStyle/>
            <a:p>
              <a:pPr>
                <a:defRPr/>
              </a:pPr>
              <a:endParaRPr lang="zh-CN" altLang="en-US"/>
            </a:p>
          </p:txBody>
        </p:sp>
        <p:sp>
          <p:nvSpPr>
            <p:cNvPr id="173" name="Rectangle 38"/>
            <p:cNvSpPr>
              <a:spLocks noChangeArrowheads="1"/>
            </p:cNvSpPr>
            <p:nvPr/>
          </p:nvSpPr>
          <p:spPr bwMode="auto">
            <a:xfrm>
              <a:off x="3760788" y="2676525"/>
              <a:ext cx="390525" cy="30163"/>
            </a:xfrm>
            <a:prstGeom prst="rect">
              <a:avLst/>
            </a:prstGeom>
            <a:grpFill/>
            <a:ln w="9525">
              <a:solidFill>
                <a:srgbClr val="6DB33F"/>
              </a:solidFill>
              <a:miter lim="800000"/>
            </a:ln>
          </p:spPr>
          <p:txBody>
            <a:bodyPr/>
            <a:lstStyle/>
            <a:p>
              <a:pPr>
                <a:defRPr/>
              </a:pPr>
              <a:endParaRPr lang="zh-CN" altLang="en-US"/>
            </a:p>
          </p:txBody>
        </p:sp>
        <p:sp>
          <p:nvSpPr>
            <p:cNvPr id="174" name="Rectangle 39"/>
            <p:cNvSpPr>
              <a:spLocks noChangeArrowheads="1"/>
            </p:cNvSpPr>
            <p:nvPr/>
          </p:nvSpPr>
          <p:spPr bwMode="auto">
            <a:xfrm>
              <a:off x="3760788" y="2813050"/>
              <a:ext cx="390525" cy="30163"/>
            </a:xfrm>
            <a:prstGeom prst="rect">
              <a:avLst/>
            </a:prstGeom>
            <a:grpFill/>
            <a:ln w="9525">
              <a:solidFill>
                <a:srgbClr val="6DB33F"/>
              </a:solidFill>
              <a:miter lim="800000"/>
            </a:ln>
          </p:spPr>
          <p:txBody>
            <a:bodyPr/>
            <a:lstStyle/>
            <a:p>
              <a:pPr>
                <a:defRPr/>
              </a:pPr>
              <a:endParaRPr lang="zh-CN" altLang="en-US"/>
            </a:p>
          </p:txBody>
        </p:sp>
        <p:sp>
          <p:nvSpPr>
            <p:cNvPr id="175" name="Freeform 40"/>
            <p:cNvSpPr>
              <a:spLocks noEditPoints="1"/>
            </p:cNvSpPr>
            <p:nvPr/>
          </p:nvSpPr>
          <p:spPr bwMode="auto">
            <a:xfrm>
              <a:off x="4060825" y="2376488"/>
              <a:ext cx="450850" cy="752475"/>
            </a:xfrm>
            <a:custGeom>
              <a:avLst/>
              <a:gdLst>
                <a:gd name="T0" fmla="*/ 64 w 120"/>
                <a:gd name="T1" fmla="*/ 49 h 200"/>
                <a:gd name="T2" fmla="*/ 120 w 120"/>
                <a:gd name="T3" fmla="*/ 56 h 200"/>
                <a:gd name="T4" fmla="*/ 56 w 120"/>
                <a:gd name="T5" fmla="*/ 0 h 200"/>
                <a:gd name="T6" fmla="*/ 56 w 120"/>
                <a:gd name="T7" fmla="*/ 6 h 200"/>
                <a:gd name="T8" fmla="*/ 56 w 120"/>
                <a:gd name="T9" fmla="*/ 48 h 200"/>
                <a:gd name="T10" fmla="*/ 56 w 120"/>
                <a:gd name="T11" fmla="*/ 152 h 200"/>
                <a:gd name="T12" fmla="*/ 32 w 120"/>
                <a:gd name="T13" fmla="*/ 152 h 200"/>
                <a:gd name="T14" fmla="*/ 0 w 120"/>
                <a:gd name="T15" fmla="*/ 176 h 200"/>
                <a:gd name="T16" fmla="*/ 32 w 120"/>
                <a:gd name="T17" fmla="*/ 200 h 200"/>
                <a:gd name="T18" fmla="*/ 64 w 120"/>
                <a:gd name="T19" fmla="*/ 152 h 200"/>
                <a:gd name="T20" fmla="*/ 64 w 120"/>
                <a:gd name="T21" fmla="*/ 49 h 200"/>
                <a:gd name="T22" fmla="*/ 112 w 120"/>
                <a:gd name="T23" fmla="*/ 47 h 200"/>
                <a:gd name="T24" fmla="*/ 64 w 120"/>
                <a:gd name="T25" fmla="*/ 41 h 200"/>
                <a:gd name="T26" fmla="*/ 64 w 120"/>
                <a:gd name="T27" fmla="*/ 10 h 200"/>
                <a:gd name="T28" fmla="*/ 112 w 120"/>
                <a:gd name="T29" fmla="*/ 47 h 200"/>
                <a:gd name="T30" fmla="*/ 50 w 120"/>
                <a:gd name="T31" fmla="*/ 186 h 200"/>
                <a:gd name="T32" fmla="*/ 32 w 120"/>
                <a:gd name="T33" fmla="*/ 192 h 200"/>
                <a:gd name="T34" fmla="*/ 8 w 120"/>
                <a:gd name="T35" fmla="*/ 176 h 200"/>
                <a:gd name="T36" fmla="*/ 32 w 120"/>
                <a:gd name="T37" fmla="*/ 160 h 200"/>
                <a:gd name="T38" fmla="*/ 56 w 120"/>
                <a:gd name="T39" fmla="*/ 160 h 200"/>
                <a:gd name="T40" fmla="*/ 56 w 120"/>
                <a:gd name="T41" fmla="*/ 166 h 200"/>
                <a:gd name="T42" fmla="*/ 56 w 120"/>
                <a:gd name="T43" fmla="*/ 166 h 200"/>
                <a:gd name="T44" fmla="*/ 50 w 120"/>
                <a:gd name="T45" fmla="*/ 18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0" h="200">
                  <a:moveTo>
                    <a:pt x="64" y="49"/>
                  </a:moveTo>
                  <a:cubicBezTo>
                    <a:pt x="120" y="56"/>
                    <a:pt x="120" y="56"/>
                    <a:pt x="120" y="56"/>
                  </a:cubicBezTo>
                  <a:cubicBezTo>
                    <a:pt x="120" y="16"/>
                    <a:pt x="88" y="8"/>
                    <a:pt x="56" y="0"/>
                  </a:cubicBezTo>
                  <a:cubicBezTo>
                    <a:pt x="56" y="6"/>
                    <a:pt x="56" y="6"/>
                    <a:pt x="56" y="6"/>
                  </a:cubicBezTo>
                  <a:cubicBezTo>
                    <a:pt x="56" y="48"/>
                    <a:pt x="56" y="48"/>
                    <a:pt x="56" y="48"/>
                  </a:cubicBezTo>
                  <a:cubicBezTo>
                    <a:pt x="56" y="152"/>
                    <a:pt x="56" y="152"/>
                    <a:pt x="56" y="152"/>
                  </a:cubicBezTo>
                  <a:cubicBezTo>
                    <a:pt x="32" y="152"/>
                    <a:pt x="32" y="152"/>
                    <a:pt x="32" y="152"/>
                  </a:cubicBezTo>
                  <a:cubicBezTo>
                    <a:pt x="8" y="152"/>
                    <a:pt x="0" y="164"/>
                    <a:pt x="0" y="176"/>
                  </a:cubicBezTo>
                  <a:cubicBezTo>
                    <a:pt x="0" y="185"/>
                    <a:pt x="7" y="200"/>
                    <a:pt x="32" y="200"/>
                  </a:cubicBezTo>
                  <a:cubicBezTo>
                    <a:pt x="68" y="200"/>
                    <a:pt x="64" y="171"/>
                    <a:pt x="64" y="152"/>
                  </a:cubicBezTo>
                  <a:lnTo>
                    <a:pt x="64" y="49"/>
                  </a:lnTo>
                  <a:close/>
                  <a:moveTo>
                    <a:pt x="112" y="47"/>
                  </a:moveTo>
                  <a:cubicBezTo>
                    <a:pt x="64" y="41"/>
                    <a:pt x="64" y="41"/>
                    <a:pt x="64" y="41"/>
                  </a:cubicBezTo>
                  <a:cubicBezTo>
                    <a:pt x="64" y="10"/>
                    <a:pt x="64" y="10"/>
                    <a:pt x="64" y="10"/>
                  </a:cubicBezTo>
                  <a:cubicBezTo>
                    <a:pt x="91" y="17"/>
                    <a:pt x="108" y="25"/>
                    <a:pt x="112" y="47"/>
                  </a:cubicBezTo>
                  <a:moveTo>
                    <a:pt x="50" y="186"/>
                  </a:moveTo>
                  <a:cubicBezTo>
                    <a:pt x="47" y="190"/>
                    <a:pt x="41" y="192"/>
                    <a:pt x="32" y="192"/>
                  </a:cubicBezTo>
                  <a:cubicBezTo>
                    <a:pt x="9" y="192"/>
                    <a:pt x="8" y="178"/>
                    <a:pt x="8" y="176"/>
                  </a:cubicBezTo>
                  <a:cubicBezTo>
                    <a:pt x="8" y="166"/>
                    <a:pt x="17" y="160"/>
                    <a:pt x="32" y="160"/>
                  </a:cubicBezTo>
                  <a:cubicBezTo>
                    <a:pt x="56" y="160"/>
                    <a:pt x="56" y="160"/>
                    <a:pt x="56" y="160"/>
                  </a:cubicBezTo>
                  <a:cubicBezTo>
                    <a:pt x="56" y="166"/>
                    <a:pt x="56" y="166"/>
                    <a:pt x="56" y="166"/>
                  </a:cubicBezTo>
                  <a:cubicBezTo>
                    <a:pt x="56" y="166"/>
                    <a:pt x="56" y="166"/>
                    <a:pt x="56" y="166"/>
                  </a:cubicBezTo>
                  <a:cubicBezTo>
                    <a:pt x="56" y="174"/>
                    <a:pt x="55" y="182"/>
                    <a:pt x="50" y="186"/>
                  </a:cubicBezTo>
                </a:path>
              </a:pathLst>
            </a:custGeom>
            <a:grpFill/>
            <a:ln w="9525">
              <a:solidFill>
                <a:srgbClr val="6DB33F"/>
              </a:solidFill>
              <a:round/>
            </a:ln>
          </p:spPr>
          <p:txBody>
            <a:bodyPr/>
            <a:lstStyle/>
            <a:p>
              <a:pPr>
                <a:defRPr/>
              </a:pPr>
              <a:endParaRPr lang="zh-CN" altLang="en-US"/>
            </a:p>
          </p:txBody>
        </p:sp>
      </p:grpSp>
      <p:grpSp>
        <p:nvGrpSpPr>
          <p:cNvPr id="176" name="组合 175"/>
          <p:cNvGrpSpPr/>
          <p:nvPr/>
        </p:nvGrpSpPr>
        <p:grpSpPr>
          <a:xfrm>
            <a:off x="9525157" y="2439240"/>
            <a:ext cx="681092" cy="597082"/>
            <a:chOff x="9117013" y="2481263"/>
            <a:chExt cx="720725" cy="631825"/>
          </a:xfrm>
          <a:solidFill>
            <a:srgbClr val="157E9F"/>
          </a:solidFill>
        </p:grpSpPr>
        <p:sp>
          <p:nvSpPr>
            <p:cNvPr id="177" name="Freeform 41"/>
            <p:cNvSpPr>
              <a:spLocks noEditPoints="1"/>
            </p:cNvSpPr>
            <p:nvPr/>
          </p:nvSpPr>
          <p:spPr bwMode="auto">
            <a:xfrm>
              <a:off x="9117013" y="2481263"/>
              <a:ext cx="720725" cy="631825"/>
            </a:xfrm>
            <a:custGeom>
              <a:avLst/>
              <a:gdLst>
                <a:gd name="T0" fmla="*/ 176 w 192"/>
                <a:gd name="T1" fmla="*/ 0 h 168"/>
                <a:gd name="T2" fmla="*/ 16 w 192"/>
                <a:gd name="T3" fmla="*/ 0 h 168"/>
                <a:gd name="T4" fmla="*/ 0 w 192"/>
                <a:gd name="T5" fmla="*/ 16 h 168"/>
                <a:gd name="T6" fmla="*/ 0 w 192"/>
                <a:gd name="T7" fmla="*/ 120 h 168"/>
                <a:gd name="T8" fmla="*/ 16 w 192"/>
                <a:gd name="T9" fmla="*/ 136 h 168"/>
                <a:gd name="T10" fmla="*/ 128 w 192"/>
                <a:gd name="T11" fmla="*/ 136 h 168"/>
                <a:gd name="T12" fmla="*/ 160 w 192"/>
                <a:gd name="T13" fmla="*/ 168 h 168"/>
                <a:gd name="T14" fmla="*/ 160 w 192"/>
                <a:gd name="T15" fmla="*/ 136 h 168"/>
                <a:gd name="T16" fmla="*/ 176 w 192"/>
                <a:gd name="T17" fmla="*/ 136 h 168"/>
                <a:gd name="T18" fmla="*/ 192 w 192"/>
                <a:gd name="T19" fmla="*/ 120 h 168"/>
                <a:gd name="T20" fmla="*/ 192 w 192"/>
                <a:gd name="T21" fmla="*/ 16 h 168"/>
                <a:gd name="T22" fmla="*/ 176 w 192"/>
                <a:gd name="T23" fmla="*/ 0 h 168"/>
                <a:gd name="T24" fmla="*/ 184 w 192"/>
                <a:gd name="T25" fmla="*/ 120 h 168"/>
                <a:gd name="T26" fmla="*/ 176 w 192"/>
                <a:gd name="T27" fmla="*/ 128 h 168"/>
                <a:gd name="T28" fmla="*/ 160 w 192"/>
                <a:gd name="T29" fmla="*/ 128 h 168"/>
                <a:gd name="T30" fmla="*/ 152 w 192"/>
                <a:gd name="T31" fmla="*/ 128 h 168"/>
                <a:gd name="T32" fmla="*/ 152 w 192"/>
                <a:gd name="T33" fmla="*/ 136 h 168"/>
                <a:gd name="T34" fmla="*/ 152 w 192"/>
                <a:gd name="T35" fmla="*/ 149 h 168"/>
                <a:gd name="T36" fmla="*/ 134 w 192"/>
                <a:gd name="T37" fmla="*/ 131 h 168"/>
                <a:gd name="T38" fmla="*/ 131 w 192"/>
                <a:gd name="T39" fmla="*/ 128 h 168"/>
                <a:gd name="T40" fmla="*/ 128 w 192"/>
                <a:gd name="T41" fmla="*/ 128 h 168"/>
                <a:gd name="T42" fmla="*/ 16 w 192"/>
                <a:gd name="T43" fmla="*/ 128 h 168"/>
                <a:gd name="T44" fmla="*/ 8 w 192"/>
                <a:gd name="T45" fmla="*/ 120 h 168"/>
                <a:gd name="T46" fmla="*/ 8 w 192"/>
                <a:gd name="T47" fmla="*/ 16 h 168"/>
                <a:gd name="T48" fmla="*/ 16 w 192"/>
                <a:gd name="T49" fmla="*/ 8 h 168"/>
                <a:gd name="T50" fmla="*/ 176 w 192"/>
                <a:gd name="T51" fmla="*/ 8 h 168"/>
                <a:gd name="T52" fmla="*/ 184 w 192"/>
                <a:gd name="T53" fmla="*/ 16 h 168"/>
                <a:gd name="T54" fmla="*/ 184 w 192"/>
                <a:gd name="T55" fmla="*/ 12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2" h="168">
                  <a:moveTo>
                    <a:pt x="176" y="0"/>
                  </a:moveTo>
                  <a:cubicBezTo>
                    <a:pt x="16" y="0"/>
                    <a:pt x="16" y="0"/>
                    <a:pt x="16" y="0"/>
                  </a:cubicBezTo>
                  <a:cubicBezTo>
                    <a:pt x="7" y="0"/>
                    <a:pt x="0" y="7"/>
                    <a:pt x="0" y="16"/>
                  </a:cubicBezTo>
                  <a:cubicBezTo>
                    <a:pt x="0" y="120"/>
                    <a:pt x="0" y="120"/>
                    <a:pt x="0" y="120"/>
                  </a:cubicBezTo>
                  <a:cubicBezTo>
                    <a:pt x="0" y="129"/>
                    <a:pt x="7" y="136"/>
                    <a:pt x="16" y="136"/>
                  </a:cubicBezTo>
                  <a:cubicBezTo>
                    <a:pt x="128" y="136"/>
                    <a:pt x="128" y="136"/>
                    <a:pt x="128" y="136"/>
                  </a:cubicBezTo>
                  <a:cubicBezTo>
                    <a:pt x="160" y="168"/>
                    <a:pt x="160" y="168"/>
                    <a:pt x="160" y="168"/>
                  </a:cubicBezTo>
                  <a:cubicBezTo>
                    <a:pt x="160" y="136"/>
                    <a:pt x="160" y="136"/>
                    <a:pt x="160" y="136"/>
                  </a:cubicBezTo>
                  <a:cubicBezTo>
                    <a:pt x="176" y="136"/>
                    <a:pt x="176" y="136"/>
                    <a:pt x="176" y="136"/>
                  </a:cubicBezTo>
                  <a:cubicBezTo>
                    <a:pt x="185" y="136"/>
                    <a:pt x="192" y="129"/>
                    <a:pt x="192" y="120"/>
                  </a:cubicBezTo>
                  <a:cubicBezTo>
                    <a:pt x="192" y="16"/>
                    <a:pt x="192" y="16"/>
                    <a:pt x="192" y="16"/>
                  </a:cubicBezTo>
                  <a:cubicBezTo>
                    <a:pt x="192" y="7"/>
                    <a:pt x="185" y="0"/>
                    <a:pt x="176" y="0"/>
                  </a:cubicBezTo>
                  <a:moveTo>
                    <a:pt x="184" y="120"/>
                  </a:moveTo>
                  <a:cubicBezTo>
                    <a:pt x="184" y="125"/>
                    <a:pt x="180" y="128"/>
                    <a:pt x="176" y="128"/>
                  </a:cubicBezTo>
                  <a:cubicBezTo>
                    <a:pt x="160" y="128"/>
                    <a:pt x="160" y="128"/>
                    <a:pt x="160" y="128"/>
                  </a:cubicBezTo>
                  <a:cubicBezTo>
                    <a:pt x="152" y="128"/>
                    <a:pt x="152" y="128"/>
                    <a:pt x="152" y="128"/>
                  </a:cubicBezTo>
                  <a:cubicBezTo>
                    <a:pt x="152" y="136"/>
                    <a:pt x="152" y="136"/>
                    <a:pt x="152" y="136"/>
                  </a:cubicBezTo>
                  <a:cubicBezTo>
                    <a:pt x="152" y="149"/>
                    <a:pt x="152" y="149"/>
                    <a:pt x="152" y="149"/>
                  </a:cubicBezTo>
                  <a:cubicBezTo>
                    <a:pt x="134" y="131"/>
                    <a:pt x="134" y="131"/>
                    <a:pt x="134" y="131"/>
                  </a:cubicBezTo>
                  <a:cubicBezTo>
                    <a:pt x="131" y="128"/>
                    <a:pt x="131" y="128"/>
                    <a:pt x="131" y="128"/>
                  </a:cubicBezTo>
                  <a:cubicBezTo>
                    <a:pt x="128" y="128"/>
                    <a:pt x="128" y="128"/>
                    <a:pt x="128" y="128"/>
                  </a:cubicBezTo>
                  <a:cubicBezTo>
                    <a:pt x="16" y="128"/>
                    <a:pt x="16" y="128"/>
                    <a:pt x="16" y="128"/>
                  </a:cubicBezTo>
                  <a:cubicBezTo>
                    <a:pt x="11" y="128"/>
                    <a:pt x="8" y="125"/>
                    <a:pt x="8" y="120"/>
                  </a:cubicBezTo>
                  <a:cubicBezTo>
                    <a:pt x="8" y="16"/>
                    <a:pt x="8" y="16"/>
                    <a:pt x="8" y="16"/>
                  </a:cubicBezTo>
                  <a:cubicBezTo>
                    <a:pt x="8" y="12"/>
                    <a:pt x="11" y="8"/>
                    <a:pt x="16" y="8"/>
                  </a:cubicBezTo>
                  <a:cubicBezTo>
                    <a:pt x="176" y="8"/>
                    <a:pt x="176" y="8"/>
                    <a:pt x="176" y="8"/>
                  </a:cubicBezTo>
                  <a:cubicBezTo>
                    <a:pt x="180" y="8"/>
                    <a:pt x="184" y="12"/>
                    <a:pt x="184" y="16"/>
                  </a:cubicBezTo>
                  <a:lnTo>
                    <a:pt x="184" y="120"/>
                  </a:lnTo>
                  <a:close/>
                </a:path>
              </a:pathLst>
            </a:custGeom>
            <a:grpFill/>
            <a:ln w="9525">
              <a:solidFill>
                <a:srgbClr val="6DB33F"/>
              </a:solidFill>
              <a:round/>
            </a:ln>
          </p:spPr>
          <p:txBody>
            <a:bodyPr/>
            <a:lstStyle/>
            <a:p>
              <a:pPr>
                <a:defRPr/>
              </a:pPr>
              <a:endParaRPr lang="zh-CN" altLang="en-US"/>
            </a:p>
          </p:txBody>
        </p:sp>
        <p:sp>
          <p:nvSpPr>
            <p:cNvPr id="178" name="Oval 42"/>
            <p:cNvSpPr>
              <a:spLocks noChangeArrowheads="1"/>
            </p:cNvSpPr>
            <p:nvPr/>
          </p:nvSpPr>
          <p:spPr bwMode="auto">
            <a:xfrm>
              <a:off x="9448800" y="2706688"/>
              <a:ext cx="58738" cy="60325"/>
            </a:xfrm>
            <a:prstGeom prst="ellipse">
              <a:avLst/>
            </a:prstGeom>
            <a:grpFill/>
            <a:ln w="9525">
              <a:solidFill>
                <a:srgbClr val="6DB33F"/>
              </a:solidFill>
              <a:round/>
            </a:ln>
          </p:spPr>
          <p:txBody>
            <a:bodyPr/>
            <a:lstStyle/>
            <a:p>
              <a:pPr>
                <a:defRPr/>
              </a:pPr>
              <a:endParaRPr lang="zh-CN" altLang="en-US"/>
            </a:p>
          </p:txBody>
        </p:sp>
        <p:sp>
          <p:nvSpPr>
            <p:cNvPr id="179" name="Oval 43"/>
            <p:cNvSpPr>
              <a:spLocks noChangeArrowheads="1"/>
            </p:cNvSpPr>
            <p:nvPr/>
          </p:nvSpPr>
          <p:spPr bwMode="auto">
            <a:xfrm>
              <a:off x="9567863" y="2706688"/>
              <a:ext cx="60325" cy="60325"/>
            </a:xfrm>
            <a:prstGeom prst="ellipse">
              <a:avLst/>
            </a:prstGeom>
            <a:grpFill/>
            <a:ln w="9525">
              <a:solidFill>
                <a:srgbClr val="6DB33F"/>
              </a:solidFill>
              <a:round/>
            </a:ln>
          </p:spPr>
          <p:txBody>
            <a:bodyPr/>
            <a:lstStyle/>
            <a:p>
              <a:pPr>
                <a:defRPr/>
              </a:pPr>
              <a:endParaRPr lang="zh-CN" altLang="en-US"/>
            </a:p>
          </p:txBody>
        </p:sp>
        <p:sp>
          <p:nvSpPr>
            <p:cNvPr id="180" name="Oval 44"/>
            <p:cNvSpPr>
              <a:spLocks noChangeArrowheads="1"/>
            </p:cNvSpPr>
            <p:nvPr/>
          </p:nvSpPr>
          <p:spPr bwMode="auto">
            <a:xfrm>
              <a:off x="9328150" y="2706688"/>
              <a:ext cx="60325" cy="60325"/>
            </a:xfrm>
            <a:prstGeom prst="ellipse">
              <a:avLst/>
            </a:prstGeom>
            <a:grpFill/>
            <a:ln w="9525">
              <a:solidFill>
                <a:srgbClr val="6DB33F"/>
              </a:solidFill>
              <a:round/>
            </a:ln>
          </p:spPr>
          <p:txBody>
            <a:bodyPr/>
            <a:lstStyle/>
            <a:p>
              <a:pPr>
                <a:defRPr/>
              </a:pPr>
              <a:endParaRPr lang="zh-CN" altLang="en-US"/>
            </a:p>
          </p:txBody>
        </p:sp>
      </p:grpSp>
      <p:sp>
        <p:nvSpPr>
          <p:cNvPr id="181" name="Freeform 45"/>
          <p:cNvSpPr>
            <a:spLocks noEditPoints="1"/>
          </p:cNvSpPr>
          <p:nvPr/>
        </p:nvSpPr>
        <p:spPr bwMode="auto">
          <a:xfrm>
            <a:off x="10799846" y="2367651"/>
            <a:ext cx="708230" cy="712799"/>
          </a:xfrm>
          <a:custGeom>
            <a:avLst/>
            <a:gdLst>
              <a:gd name="T0" fmla="*/ 345048 w 473"/>
              <a:gd name="T1" fmla="*/ 148027 h 474"/>
              <a:gd name="T2" fmla="*/ 345048 w 473"/>
              <a:gd name="T3" fmla="*/ 0 h 474"/>
              <a:gd name="T4" fmla="*/ 0 w 473"/>
              <a:gd name="T5" fmla="*/ 0 h 474"/>
              <a:gd name="T6" fmla="*/ 0 w 473"/>
              <a:gd name="T7" fmla="*/ 266865 h 474"/>
              <a:gd name="T8" fmla="*/ 148027 w 473"/>
              <a:gd name="T9" fmla="*/ 266865 h 474"/>
              <a:gd name="T10" fmla="*/ 148027 w 473"/>
              <a:gd name="T11" fmla="*/ 414891 h 474"/>
              <a:gd name="T12" fmla="*/ 352345 w 473"/>
              <a:gd name="T13" fmla="*/ 414891 h 474"/>
              <a:gd name="T14" fmla="*/ 431571 w 473"/>
              <a:gd name="T15" fmla="*/ 494117 h 474"/>
              <a:gd name="T16" fmla="*/ 444080 w 473"/>
              <a:gd name="T17" fmla="*/ 494117 h 474"/>
              <a:gd name="T18" fmla="*/ 444080 w 473"/>
              <a:gd name="T19" fmla="*/ 414891 h 474"/>
              <a:gd name="T20" fmla="*/ 493075 w 473"/>
              <a:gd name="T21" fmla="*/ 414891 h 474"/>
              <a:gd name="T22" fmla="*/ 493075 w 473"/>
              <a:gd name="T23" fmla="*/ 148027 h 474"/>
              <a:gd name="T24" fmla="*/ 345048 w 473"/>
              <a:gd name="T25" fmla="*/ 148027 h 474"/>
              <a:gd name="T26" fmla="*/ 19806 w 473"/>
              <a:gd name="T27" fmla="*/ 247059 h 474"/>
              <a:gd name="T28" fmla="*/ 19806 w 473"/>
              <a:gd name="T29" fmla="*/ 19806 h 474"/>
              <a:gd name="T30" fmla="*/ 325242 w 473"/>
              <a:gd name="T31" fmla="*/ 19806 h 474"/>
              <a:gd name="T32" fmla="*/ 325242 w 473"/>
              <a:gd name="T33" fmla="*/ 148027 h 474"/>
              <a:gd name="T34" fmla="*/ 148027 w 473"/>
              <a:gd name="T35" fmla="*/ 148027 h 474"/>
              <a:gd name="T36" fmla="*/ 148027 w 473"/>
              <a:gd name="T37" fmla="*/ 247059 h 474"/>
              <a:gd name="T38" fmla="*/ 19806 w 473"/>
              <a:gd name="T39" fmla="*/ 247059 h 474"/>
              <a:gd name="T40" fmla="*/ 473269 w 473"/>
              <a:gd name="T41" fmla="*/ 395085 h 474"/>
              <a:gd name="T42" fmla="*/ 444080 w 473"/>
              <a:gd name="T43" fmla="*/ 395085 h 474"/>
              <a:gd name="T44" fmla="*/ 424274 w 473"/>
              <a:gd name="T45" fmla="*/ 395085 h 474"/>
              <a:gd name="T46" fmla="*/ 424274 w 473"/>
              <a:gd name="T47" fmla="*/ 414891 h 474"/>
              <a:gd name="T48" fmla="*/ 424274 w 473"/>
              <a:gd name="T49" fmla="*/ 458674 h 474"/>
              <a:gd name="T50" fmla="*/ 367982 w 473"/>
              <a:gd name="T51" fmla="*/ 402382 h 474"/>
              <a:gd name="T52" fmla="*/ 362770 w 473"/>
              <a:gd name="T53" fmla="*/ 395085 h 474"/>
              <a:gd name="T54" fmla="*/ 352345 w 473"/>
              <a:gd name="T55" fmla="*/ 395085 h 474"/>
              <a:gd name="T56" fmla="*/ 167833 w 473"/>
              <a:gd name="T57" fmla="*/ 395085 h 474"/>
              <a:gd name="T58" fmla="*/ 167833 w 473"/>
              <a:gd name="T59" fmla="*/ 167833 h 474"/>
              <a:gd name="T60" fmla="*/ 473269 w 473"/>
              <a:gd name="T61" fmla="*/ 167833 h 474"/>
              <a:gd name="T62" fmla="*/ 473269 w 473"/>
              <a:gd name="T63" fmla="*/ 395085 h 47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473" h="474">
                <a:moveTo>
                  <a:pt x="331" y="142"/>
                </a:moveTo>
                <a:lnTo>
                  <a:pt x="331" y="0"/>
                </a:lnTo>
                <a:lnTo>
                  <a:pt x="0" y="0"/>
                </a:lnTo>
                <a:lnTo>
                  <a:pt x="0" y="256"/>
                </a:lnTo>
                <a:lnTo>
                  <a:pt x="142" y="256"/>
                </a:lnTo>
                <a:lnTo>
                  <a:pt x="142" y="398"/>
                </a:lnTo>
                <a:lnTo>
                  <a:pt x="338" y="398"/>
                </a:lnTo>
                <a:lnTo>
                  <a:pt x="414" y="474"/>
                </a:lnTo>
                <a:lnTo>
                  <a:pt x="426" y="474"/>
                </a:lnTo>
                <a:lnTo>
                  <a:pt x="426" y="398"/>
                </a:lnTo>
                <a:lnTo>
                  <a:pt x="473" y="398"/>
                </a:lnTo>
                <a:lnTo>
                  <a:pt x="473" y="142"/>
                </a:lnTo>
                <a:lnTo>
                  <a:pt x="331" y="142"/>
                </a:lnTo>
                <a:close/>
                <a:moveTo>
                  <a:pt x="19" y="237"/>
                </a:moveTo>
                <a:lnTo>
                  <a:pt x="19" y="19"/>
                </a:lnTo>
                <a:lnTo>
                  <a:pt x="312" y="19"/>
                </a:lnTo>
                <a:lnTo>
                  <a:pt x="312" y="142"/>
                </a:lnTo>
                <a:lnTo>
                  <a:pt x="142" y="142"/>
                </a:lnTo>
                <a:lnTo>
                  <a:pt x="142" y="237"/>
                </a:lnTo>
                <a:lnTo>
                  <a:pt x="19" y="237"/>
                </a:lnTo>
                <a:close/>
                <a:moveTo>
                  <a:pt x="454" y="379"/>
                </a:moveTo>
                <a:lnTo>
                  <a:pt x="426" y="379"/>
                </a:lnTo>
                <a:lnTo>
                  <a:pt x="407" y="379"/>
                </a:lnTo>
                <a:lnTo>
                  <a:pt x="407" y="398"/>
                </a:lnTo>
                <a:lnTo>
                  <a:pt x="407" y="440"/>
                </a:lnTo>
                <a:lnTo>
                  <a:pt x="353" y="386"/>
                </a:lnTo>
                <a:lnTo>
                  <a:pt x="348" y="379"/>
                </a:lnTo>
                <a:lnTo>
                  <a:pt x="338" y="379"/>
                </a:lnTo>
                <a:lnTo>
                  <a:pt x="161" y="379"/>
                </a:lnTo>
                <a:lnTo>
                  <a:pt x="161" y="161"/>
                </a:lnTo>
                <a:lnTo>
                  <a:pt x="454" y="161"/>
                </a:lnTo>
                <a:lnTo>
                  <a:pt x="454" y="379"/>
                </a:lnTo>
                <a:close/>
              </a:path>
            </a:pathLst>
          </a:custGeom>
          <a:solidFill>
            <a:srgbClr val="157E9F"/>
          </a:solidFill>
          <a:ln w="9525">
            <a:solidFill>
              <a:srgbClr val="6DB33F"/>
            </a:solidFill>
            <a:round/>
          </a:ln>
        </p:spPr>
        <p:txBody>
          <a:bodyPr/>
          <a:lstStyle/>
          <a:p>
            <a:endParaRPr lang="zh-CN" altLang="en-US"/>
          </a:p>
        </p:txBody>
      </p:sp>
      <p:grpSp>
        <p:nvGrpSpPr>
          <p:cNvPr id="182" name="组合 181"/>
          <p:cNvGrpSpPr/>
          <p:nvPr/>
        </p:nvGrpSpPr>
        <p:grpSpPr>
          <a:xfrm>
            <a:off x="1863613" y="3640903"/>
            <a:ext cx="709597" cy="709597"/>
            <a:chOff x="1009650" y="3752850"/>
            <a:chExt cx="750888" cy="750888"/>
          </a:xfrm>
          <a:solidFill>
            <a:srgbClr val="157E9F"/>
          </a:solidFill>
        </p:grpSpPr>
        <p:sp>
          <p:nvSpPr>
            <p:cNvPr id="183" name="Freeform 46"/>
            <p:cNvSpPr>
              <a:spLocks noEditPoints="1"/>
            </p:cNvSpPr>
            <p:nvPr/>
          </p:nvSpPr>
          <p:spPr bwMode="auto">
            <a:xfrm>
              <a:off x="1009650" y="3752850"/>
              <a:ext cx="750888" cy="750888"/>
            </a:xfrm>
            <a:custGeom>
              <a:avLst/>
              <a:gdLst>
                <a:gd name="T0" fmla="*/ 100 w 200"/>
                <a:gd name="T1" fmla="*/ 0 h 200"/>
                <a:gd name="T2" fmla="*/ 0 w 200"/>
                <a:gd name="T3" fmla="*/ 100 h 200"/>
                <a:gd name="T4" fmla="*/ 100 w 200"/>
                <a:gd name="T5" fmla="*/ 200 h 200"/>
                <a:gd name="T6" fmla="*/ 200 w 200"/>
                <a:gd name="T7" fmla="*/ 100 h 200"/>
                <a:gd name="T8" fmla="*/ 100 w 200"/>
                <a:gd name="T9" fmla="*/ 0 h 200"/>
                <a:gd name="T10" fmla="*/ 100 w 200"/>
                <a:gd name="T11" fmla="*/ 192 h 200"/>
                <a:gd name="T12" fmla="*/ 8 w 200"/>
                <a:gd name="T13" fmla="*/ 100 h 200"/>
                <a:gd name="T14" fmla="*/ 100 w 200"/>
                <a:gd name="T15" fmla="*/ 8 h 200"/>
                <a:gd name="T16" fmla="*/ 192 w 200"/>
                <a:gd name="T17" fmla="*/ 100 h 200"/>
                <a:gd name="T18" fmla="*/ 100 w 200"/>
                <a:gd name="T19" fmla="*/ 19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0" h="200">
                  <a:moveTo>
                    <a:pt x="100" y="0"/>
                  </a:moveTo>
                  <a:cubicBezTo>
                    <a:pt x="45" y="0"/>
                    <a:pt x="0" y="44"/>
                    <a:pt x="0" y="100"/>
                  </a:cubicBezTo>
                  <a:cubicBezTo>
                    <a:pt x="0" y="155"/>
                    <a:pt x="45" y="200"/>
                    <a:pt x="100" y="200"/>
                  </a:cubicBezTo>
                  <a:cubicBezTo>
                    <a:pt x="155" y="200"/>
                    <a:pt x="200" y="155"/>
                    <a:pt x="200" y="100"/>
                  </a:cubicBezTo>
                  <a:cubicBezTo>
                    <a:pt x="200" y="44"/>
                    <a:pt x="155" y="0"/>
                    <a:pt x="100" y="0"/>
                  </a:cubicBezTo>
                  <a:moveTo>
                    <a:pt x="100" y="192"/>
                  </a:moveTo>
                  <a:cubicBezTo>
                    <a:pt x="49" y="192"/>
                    <a:pt x="8" y="150"/>
                    <a:pt x="8" y="100"/>
                  </a:cubicBezTo>
                  <a:cubicBezTo>
                    <a:pt x="8" y="49"/>
                    <a:pt x="49" y="8"/>
                    <a:pt x="100" y="8"/>
                  </a:cubicBezTo>
                  <a:cubicBezTo>
                    <a:pt x="151" y="8"/>
                    <a:pt x="192" y="49"/>
                    <a:pt x="192" y="100"/>
                  </a:cubicBezTo>
                  <a:cubicBezTo>
                    <a:pt x="192" y="150"/>
                    <a:pt x="151" y="192"/>
                    <a:pt x="100" y="192"/>
                  </a:cubicBezTo>
                </a:path>
              </a:pathLst>
            </a:custGeom>
            <a:grpFill/>
            <a:ln w="9525">
              <a:solidFill>
                <a:srgbClr val="6DB33F"/>
              </a:solidFill>
              <a:round/>
            </a:ln>
          </p:spPr>
          <p:txBody>
            <a:bodyPr/>
            <a:lstStyle/>
            <a:p>
              <a:pPr>
                <a:defRPr/>
              </a:pPr>
              <a:endParaRPr lang="zh-CN" altLang="en-US"/>
            </a:p>
          </p:txBody>
        </p:sp>
        <p:sp>
          <p:nvSpPr>
            <p:cNvPr id="184" name="Freeform 47"/>
            <p:cNvSpPr/>
            <p:nvPr/>
          </p:nvSpPr>
          <p:spPr bwMode="auto">
            <a:xfrm>
              <a:off x="1265238" y="3929063"/>
              <a:ext cx="225425" cy="274638"/>
            </a:xfrm>
            <a:custGeom>
              <a:avLst/>
              <a:gdLst>
                <a:gd name="T0" fmla="*/ 32 w 60"/>
                <a:gd name="T1" fmla="*/ 0 h 73"/>
                <a:gd name="T2" fmla="*/ 0 w 60"/>
                <a:gd name="T3" fmla="*/ 33 h 73"/>
                <a:gd name="T4" fmla="*/ 9 w 60"/>
                <a:gd name="T5" fmla="*/ 33 h 73"/>
                <a:gd name="T6" fmla="*/ 31 w 60"/>
                <a:gd name="T7" fmla="*/ 8 h 73"/>
                <a:gd name="T8" fmla="*/ 51 w 60"/>
                <a:gd name="T9" fmla="*/ 27 h 73"/>
                <a:gd name="T10" fmla="*/ 42 w 60"/>
                <a:gd name="T11" fmla="*/ 45 h 73"/>
                <a:gd name="T12" fmla="*/ 28 w 60"/>
                <a:gd name="T13" fmla="*/ 73 h 73"/>
                <a:gd name="T14" fmla="*/ 37 w 60"/>
                <a:gd name="T15" fmla="*/ 73 h 73"/>
                <a:gd name="T16" fmla="*/ 48 w 60"/>
                <a:gd name="T17" fmla="*/ 50 h 73"/>
                <a:gd name="T18" fmla="*/ 60 w 60"/>
                <a:gd name="T19" fmla="*/ 26 h 73"/>
                <a:gd name="T20" fmla="*/ 32 w 60"/>
                <a:gd name="T2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73">
                  <a:moveTo>
                    <a:pt x="32" y="0"/>
                  </a:moveTo>
                  <a:cubicBezTo>
                    <a:pt x="11" y="0"/>
                    <a:pt x="0" y="13"/>
                    <a:pt x="0" y="33"/>
                  </a:cubicBezTo>
                  <a:cubicBezTo>
                    <a:pt x="9" y="33"/>
                    <a:pt x="9" y="33"/>
                    <a:pt x="9" y="33"/>
                  </a:cubicBezTo>
                  <a:cubicBezTo>
                    <a:pt x="8" y="18"/>
                    <a:pt x="16" y="8"/>
                    <a:pt x="31" y="8"/>
                  </a:cubicBezTo>
                  <a:cubicBezTo>
                    <a:pt x="42" y="8"/>
                    <a:pt x="51" y="15"/>
                    <a:pt x="51" y="27"/>
                  </a:cubicBezTo>
                  <a:cubicBezTo>
                    <a:pt x="51" y="34"/>
                    <a:pt x="47" y="40"/>
                    <a:pt x="42" y="45"/>
                  </a:cubicBezTo>
                  <a:cubicBezTo>
                    <a:pt x="32" y="54"/>
                    <a:pt x="29" y="59"/>
                    <a:pt x="28" y="73"/>
                  </a:cubicBezTo>
                  <a:cubicBezTo>
                    <a:pt x="37" y="73"/>
                    <a:pt x="37" y="73"/>
                    <a:pt x="37" y="73"/>
                  </a:cubicBezTo>
                  <a:cubicBezTo>
                    <a:pt x="37" y="60"/>
                    <a:pt x="37" y="61"/>
                    <a:pt x="48" y="50"/>
                  </a:cubicBezTo>
                  <a:cubicBezTo>
                    <a:pt x="55" y="43"/>
                    <a:pt x="60" y="36"/>
                    <a:pt x="60" y="26"/>
                  </a:cubicBezTo>
                  <a:cubicBezTo>
                    <a:pt x="60" y="10"/>
                    <a:pt x="47" y="0"/>
                    <a:pt x="32" y="0"/>
                  </a:cubicBezTo>
                </a:path>
              </a:pathLst>
            </a:custGeom>
            <a:grpFill/>
            <a:ln w="9525">
              <a:solidFill>
                <a:srgbClr val="6DB33F"/>
              </a:solidFill>
              <a:round/>
            </a:ln>
          </p:spPr>
          <p:txBody>
            <a:bodyPr/>
            <a:lstStyle/>
            <a:p>
              <a:pPr>
                <a:defRPr/>
              </a:pPr>
              <a:endParaRPr lang="zh-CN" altLang="en-US"/>
            </a:p>
          </p:txBody>
        </p:sp>
        <p:sp>
          <p:nvSpPr>
            <p:cNvPr id="185" name="Oval 48"/>
            <p:cNvSpPr>
              <a:spLocks noChangeArrowheads="1"/>
            </p:cNvSpPr>
            <p:nvPr/>
          </p:nvSpPr>
          <p:spPr bwMode="auto">
            <a:xfrm>
              <a:off x="1355725" y="4264025"/>
              <a:ext cx="58738" cy="60325"/>
            </a:xfrm>
            <a:prstGeom prst="ellipse">
              <a:avLst/>
            </a:prstGeom>
            <a:grpFill/>
            <a:ln w="9525">
              <a:solidFill>
                <a:srgbClr val="6DB33F"/>
              </a:solidFill>
              <a:round/>
            </a:ln>
          </p:spPr>
          <p:txBody>
            <a:bodyPr/>
            <a:lstStyle/>
            <a:p>
              <a:pPr>
                <a:defRPr/>
              </a:pPr>
              <a:endParaRPr lang="zh-CN" altLang="en-US"/>
            </a:p>
          </p:txBody>
        </p:sp>
      </p:grpSp>
      <p:grpSp>
        <p:nvGrpSpPr>
          <p:cNvPr id="186" name="组合 185"/>
          <p:cNvGrpSpPr/>
          <p:nvPr/>
        </p:nvGrpSpPr>
        <p:grpSpPr>
          <a:xfrm>
            <a:off x="3137288" y="3654405"/>
            <a:ext cx="709597" cy="711096"/>
            <a:chOff x="2357438" y="3767138"/>
            <a:chExt cx="750888" cy="752475"/>
          </a:xfrm>
          <a:solidFill>
            <a:srgbClr val="157E9F"/>
          </a:solidFill>
        </p:grpSpPr>
        <p:sp>
          <p:nvSpPr>
            <p:cNvPr id="187" name="Freeform 49"/>
            <p:cNvSpPr>
              <a:spLocks noEditPoints="1"/>
            </p:cNvSpPr>
            <p:nvPr/>
          </p:nvSpPr>
          <p:spPr bwMode="auto">
            <a:xfrm>
              <a:off x="2357438" y="3767138"/>
              <a:ext cx="750888" cy="752475"/>
            </a:xfrm>
            <a:custGeom>
              <a:avLst/>
              <a:gdLst>
                <a:gd name="T0" fmla="*/ 100 w 200"/>
                <a:gd name="T1" fmla="*/ 0 h 200"/>
                <a:gd name="T2" fmla="*/ 0 w 200"/>
                <a:gd name="T3" fmla="*/ 100 h 200"/>
                <a:gd name="T4" fmla="*/ 100 w 200"/>
                <a:gd name="T5" fmla="*/ 200 h 200"/>
                <a:gd name="T6" fmla="*/ 200 w 200"/>
                <a:gd name="T7" fmla="*/ 100 h 200"/>
                <a:gd name="T8" fmla="*/ 100 w 200"/>
                <a:gd name="T9" fmla="*/ 0 h 200"/>
                <a:gd name="T10" fmla="*/ 100 w 200"/>
                <a:gd name="T11" fmla="*/ 192 h 200"/>
                <a:gd name="T12" fmla="*/ 8 w 200"/>
                <a:gd name="T13" fmla="*/ 100 h 200"/>
                <a:gd name="T14" fmla="*/ 100 w 200"/>
                <a:gd name="T15" fmla="*/ 8 h 200"/>
                <a:gd name="T16" fmla="*/ 192 w 200"/>
                <a:gd name="T17" fmla="*/ 100 h 200"/>
                <a:gd name="T18" fmla="*/ 100 w 200"/>
                <a:gd name="T19" fmla="*/ 19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0" h="200">
                  <a:moveTo>
                    <a:pt x="100" y="0"/>
                  </a:moveTo>
                  <a:cubicBezTo>
                    <a:pt x="44" y="0"/>
                    <a:pt x="0" y="44"/>
                    <a:pt x="0" y="100"/>
                  </a:cubicBezTo>
                  <a:cubicBezTo>
                    <a:pt x="0" y="155"/>
                    <a:pt x="44" y="200"/>
                    <a:pt x="100" y="200"/>
                  </a:cubicBezTo>
                  <a:cubicBezTo>
                    <a:pt x="155" y="200"/>
                    <a:pt x="200" y="155"/>
                    <a:pt x="200" y="100"/>
                  </a:cubicBezTo>
                  <a:cubicBezTo>
                    <a:pt x="200" y="44"/>
                    <a:pt x="155" y="0"/>
                    <a:pt x="100" y="0"/>
                  </a:cubicBezTo>
                  <a:moveTo>
                    <a:pt x="100" y="192"/>
                  </a:moveTo>
                  <a:cubicBezTo>
                    <a:pt x="49" y="192"/>
                    <a:pt x="8" y="150"/>
                    <a:pt x="8" y="100"/>
                  </a:cubicBezTo>
                  <a:cubicBezTo>
                    <a:pt x="8" y="49"/>
                    <a:pt x="49" y="8"/>
                    <a:pt x="100" y="8"/>
                  </a:cubicBezTo>
                  <a:cubicBezTo>
                    <a:pt x="150" y="8"/>
                    <a:pt x="192" y="49"/>
                    <a:pt x="192" y="100"/>
                  </a:cubicBezTo>
                  <a:cubicBezTo>
                    <a:pt x="192" y="150"/>
                    <a:pt x="150" y="192"/>
                    <a:pt x="100" y="192"/>
                  </a:cubicBezTo>
                </a:path>
              </a:pathLst>
            </a:custGeom>
            <a:grpFill/>
            <a:ln w="9525">
              <a:solidFill>
                <a:srgbClr val="6DB33F"/>
              </a:solidFill>
              <a:round/>
            </a:ln>
          </p:spPr>
          <p:txBody>
            <a:bodyPr/>
            <a:lstStyle/>
            <a:p>
              <a:pPr>
                <a:defRPr/>
              </a:pPr>
              <a:endParaRPr lang="zh-CN" altLang="en-US"/>
            </a:p>
          </p:txBody>
        </p:sp>
        <p:sp>
          <p:nvSpPr>
            <p:cNvPr id="188" name="Freeform 50"/>
            <p:cNvSpPr/>
            <p:nvPr/>
          </p:nvSpPr>
          <p:spPr bwMode="auto">
            <a:xfrm>
              <a:off x="2552700" y="4000500"/>
              <a:ext cx="404813" cy="296863"/>
            </a:xfrm>
            <a:custGeom>
              <a:avLst/>
              <a:gdLst>
                <a:gd name="T0" fmla="*/ 98 w 108"/>
                <a:gd name="T1" fmla="*/ 2 h 79"/>
                <a:gd name="T2" fmla="*/ 33 w 108"/>
                <a:gd name="T3" fmla="*/ 64 h 79"/>
                <a:gd name="T4" fmla="*/ 11 w 108"/>
                <a:gd name="T5" fmla="*/ 42 h 79"/>
                <a:gd name="T6" fmla="*/ 3 w 108"/>
                <a:gd name="T7" fmla="*/ 42 h 79"/>
                <a:gd name="T8" fmla="*/ 3 w 108"/>
                <a:gd name="T9" fmla="*/ 50 h 79"/>
                <a:gd name="T10" fmla="*/ 29 w 108"/>
                <a:gd name="T11" fmla="*/ 77 h 79"/>
                <a:gd name="T12" fmla="*/ 33 w 108"/>
                <a:gd name="T13" fmla="*/ 79 h 79"/>
                <a:gd name="T14" fmla="*/ 38 w 108"/>
                <a:gd name="T15" fmla="*/ 77 h 79"/>
                <a:gd name="T16" fmla="*/ 106 w 108"/>
                <a:gd name="T17" fmla="*/ 11 h 79"/>
                <a:gd name="T18" fmla="*/ 106 w 108"/>
                <a:gd name="T19" fmla="*/ 2 h 79"/>
                <a:gd name="T20" fmla="*/ 98 w 108"/>
                <a:gd name="T21" fmla="*/ 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79">
                  <a:moveTo>
                    <a:pt x="98" y="2"/>
                  </a:moveTo>
                  <a:cubicBezTo>
                    <a:pt x="33" y="64"/>
                    <a:pt x="33" y="64"/>
                    <a:pt x="33" y="64"/>
                  </a:cubicBezTo>
                  <a:cubicBezTo>
                    <a:pt x="11" y="42"/>
                    <a:pt x="11" y="42"/>
                    <a:pt x="11" y="42"/>
                  </a:cubicBezTo>
                  <a:cubicBezTo>
                    <a:pt x="9" y="39"/>
                    <a:pt x="5" y="39"/>
                    <a:pt x="3" y="42"/>
                  </a:cubicBezTo>
                  <a:cubicBezTo>
                    <a:pt x="0" y="44"/>
                    <a:pt x="0" y="48"/>
                    <a:pt x="3" y="50"/>
                  </a:cubicBezTo>
                  <a:cubicBezTo>
                    <a:pt x="29" y="77"/>
                    <a:pt x="29" y="77"/>
                    <a:pt x="29" y="77"/>
                  </a:cubicBezTo>
                  <a:cubicBezTo>
                    <a:pt x="30" y="78"/>
                    <a:pt x="32" y="79"/>
                    <a:pt x="33" y="79"/>
                  </a:cubicBezTo>
                  <a:cubicBezTo>
                    <a:pt x="35" y="79"/>
                    <a:pt x="36" y="78"/>
                    <a:pt x="38" y="77"/>
                  </a:cubicBezTo>
                  <a:cubicBezTo>
                    <a:pt x="106" y="11"/>
                    <a:pt x="106" y="11"/>
                    <a:pt x="106" y="11"/>
                  </a:cubicBezTo>
                  <a:cubicBezTo>
                    <a:pt x="108" y="8"/>
                    <a:pt x="108" y="5"/>
                    <a:pt x="106" y="2"/>
                  </a:cubicBezTo>
                  <a:cubicBezTo>
                    <a:pt x="104" y="0"/>
                    <a:pt x="100" y="0"/>
                    <a:pt x="98" y="2"/>
                  </a:cubicBezTo>
                </a:path>
              </a:pathLst>
            </a:custGeom>
            <a:grpFill/>
            <a:ln w="9525">
              <a:solidFill>
                <a:srgbClr val="6DB33F"/>
              </a:solidFill>
              <a:round/>
            </a:ln>
          </p:spPr>
          <p:txBody>
            <a:bodyPr/>
            <a:lstStyle/>
            <a:p>
              <a:pPr>
                <a:defRPr/>
              </a:pPr>
              <a:endParaRPr lang="zh-CN" altLang="en-US"/>
            </a:p>
          </p:txBody>
        </p:sp>
      </p:grpSp>
      <p:sp>
        <p:nvSpPr>
          <p:cNvPr id="189" name="Freeform 51"/>
          <p:cNvSpPr>
            <a:spLocks noEditPoints="1"/>
          </p:cNvSpPr>
          <p:nvPr/>
        </p:nvSpPr>
        <p:spPr bwMode="auto">
          <a:xfrm>
            <a:off x="4485179" y="3619618"/>
            <a:ext cx="568868" cy="737929"/>
          </a:xfrm>
          <a:custGeom>
            <a:avLst/>
            <a:gdLst>
              <a:gd name="T0" fmla="*/ 325945 w 160"/>
              <a:gd name="T1" fmla="*/ 246577 h 208"/>
              <a:gd name="T2" fmla="*/ 325945 w 160"/>
              <a:gd name="T3" fmla="*/ 128220 h 208"/>
              <a:gd name="T4" fmla="*/ 197543 w 160"/>
              <a:gd name="T5" fmla="*/ 0 h 208"/>
              <a:gd name="T6" fmla="*/ 69140 w 160"/>
              <a:gd name="T7" fmla="*/ 128220 h 208"/>
              <a:gd name="T8" fmla="*/ 69140 w 160"/>
              <a:gd name="T9" fmla="*/ 246577 h 208"/>
              <a:gd name="T10" fmla="*/ 0 w 160"/>
              <a:gd name="T11" fmla="*/ 246577 h 208"/>
              <a:gd name="T12" fmla="*/ 0 w 160"/>
              <a:gd name="T13" fmla="*/ 512881 h 208"/>
              <a:gd name="T14" fmla="*/ 395085 w 160"/>
              <a:gd name="T15" fmla="*/ 512881 h 208"/>
              <a:gd name="T16" fmla="*/ 395085 w 160"/>
              <a:gd name="T17" fmla="*/ 246577 h 208"/>
              <a:gd name="T18" fmla="*/ 325945 w 160"/>
              <a:gd name="T19" fmla="*/ 246577 h 208"/>
              <a:gd name="T20" fmla="*/ 88894 w 160"/>
              <a:gd name="T21" fmla="*/ 128220 h 208"/>
              <a:gd name="T22" fmla="*/ 197543 w 160"/>
              <a:gd name="T23" fmla="*/ 19726 h 208"/>
              <a:gd name="T24" fmla="*/ 306191 w 160"/>
              <a:gd name="T25" fmla="*/ 128220 h 208"/>
              <a:gd name="T26" fmla="*/ 306191 w 160"/>
              <a:gd name="T27" fmla="*/ 246577 h 208"/>
              <a:gd name="T28" fmla="*/ 88894 w 160"/>
              <a:gd name="T29" fmla="*/ 246577 h 208"/>
              <a:gd name="T30" fmla="*/ 88894 w 160"/>
              <a:gd name="T31" fmla="*/ 128220 h 208"/>
              <a:gd name="T32" fmla="*/ 375331 w 160"/>
              <a:gd name="T33" fmla="*/ 493155 h 208"/>
              <a:gd name="T34" fmla="*/ 19754 w 160"/>
              <a:gd name="T35" fmla="*/ 493155 h 208"/>
              <a:gd name="T36" fmla="*/ 19754 w 160"/>
              <a:gd name="T37" fmla="*/ 266304 h 208"/>
              <a:gd name="T38" fmla="*/ 375331 w 160"/>
              <a:gd name="T39" fmla="*/ 266304 h 208"/>
              <a:gd name="T40" fmla="*/ 375331 w 160"/>
              <a:gd name="T41" fmla="*/ 493155 h 20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0" h="208">
                <a:moveTo>
                  <a:pt x="132" y="100"/>
                </a:moveTo>
                <a:cubicBezTo>
                  <a:pt x="132" y="52"/>
                  <a:pt x="132" y="52"/>
                  <a:pt x="132" y="52"/>
                </a:cubicBezTo>
                <a:cubicBezTo>
                  <a:pt x="132" y="23"/>
                  <a:pt x="109" y="0"/>
                  <a:pt x="80" y="0"/>
                </a:cubicBezTo>
                <a:cubicBezTo>
                  <a:pt x="52" y="0"/>
                  <a:pt x="28" y="23"/>
                  <a:pt x="28" y="52"/>
                </a:cubicBezTo>
                <a:cubicBezTo>
                  <a:pt x="28" y="100"/>
                  <a:pt x="28" y="100"/>
                  <a:pt x="28" y="100"/>
                </a:cubicBezTo>
                <a:cubicBezTo>
                  <a:pt x="0" y="100"/>
                  <a:pt x="0" y="100"/>
                  <a:pt x="0" y="100"/>
                </a:cubicBezTo>
                <a:cubicBezTo>
                  <a:pt x="0" y="208"/>
                  <a:pt x="0" y="208"/>
                  <a:pt x="0" y="208"/>
                </a:cubicBezTo>
                <a:cubicBezTo>
                  <a:pt x="160" y="208"/>
                  <a:pt x="160" y="208"/>
                  <a:pt x="160" y="208"/>
                </a:cubicBezTo>
                <a:cubicBezTo>
                  <a:pt x="160" y="100"/>
                  <a:pt x="160" y="100"/>
                  <a:pt x="160" y="100"/>
                </a:cubicBezTo>
                <a:lnTo>
                  <a:pt x="132" y="100"/>
                </a:lnTo>
                <a:close/>
                <a:moveTo>
                  <a:pt x="36" y="52"/>
                </a:moveTo>
                <a:cubicBezTo>
                  <a:pt x="36" y="27"/>
                  <a:pt x="56" y="8"/>
                  <a:pt x="80" y="8"/>
                </a:cubicBezTo>
                <a:cubicBezTo>
                  <a:pt x="105" y="8"/>
                  <a:pt x="124" y="27"/>
                  <a:pt x="124" y="52"/>
                </a:cubicBezTo>
                <a:cubicBezTo>
                  <a:pt x="124" y="100"/>
                  <a:pt x="124" y="100"/>
                  <a:pt x="124" y="100"/>
                </a:cubicBezTo>
                <a:cubicBezTo>
                  <a:pt x="36" y="100"/>
                  <a:pt x="36" y="100"/>
                  <a:pt x="36" y="100"/>
                </a:cubicBezTo>
                <a:lnTo>
                  <a:pt x="36" y="52"/>
                </a:lnTo>
                <a:close/>
                <a:moveTo>
                  <a:pt x="152" y="200"/>
                </a:moveTo>
                <a:cubicBezTo>
                  <a:pt x="8" y="200"/>
                  <a:pt x="8" y="200"/>
                  <a:pt x="8" y="200"/>
                </a:cubicBezTo>
                <a:cubicBezTo>
                  <a:pt x="8" y="108"/>
                  <a:pt x="8" y="108"/>
                  <a:pt x="8" y="108"/>
                </a:cubicBezTo>
                <a:cubicBezTo>
                  <a:pt x="152" y="108"/>
                  <a:pt x="152" y="108"/>
                  <a:pt x="152" y="108"/>
                </a:cubicBezTo>
                <a:lnTo>
                  <a:pt x="152" y="200"/>
                </a:lnTo>
                <a:close/>
              </a:path>
            </a:pathLst>
          </a:custGeom>
          <a:solidFill>
            <a:srgbClr val="157E9F"/>
          </a:solidFill>
          <a:ln w="9525">
            <a:solidFill>
              <a:srgbClr val="6DB33F"/>
            </a:solidFill>
            <a:round/>
          </a:ln>
        </p:spPr>
        <p:txBody>
          <a:bodyPr/>
          <a:lstStyle/>
          <a:p>
            <a:endParaRPr lang="zh-CN" altLang="en-US"/>
          </a:p>
        </p:txBody>
      </p:sp>
      <p:sp>
        <p:nvSpPr>
          <p:cNvPr id="190" name="Freeform 52"/>
          <p:cNvSpPr>
            <a:spLocks noEditPoints="1"/>
          </p:cNvSpPr>
          <p:nvPr/>
        </p:nvSpPr>
        <p:spPr bwMode="auto">
          <a:xfrm>
            <a:off x="5762276" y="3619618"/>
            <a:ext cx="566584" cy="737929"/>
          </a:xfrm>
          <a:custGeom>
            <a:avLst/>
            <a:gdLst>
              <a:gd name="T0" fmla="*/ 334937 w 160"/>
              <a:gd name="T1" fmla="*/ 246577 h 208"/>
              <a:gd name="T2" fmla="*/ 325085 w 160"/>
              <a:gd name="T3" fmla="*/ 246577 h 208"/>
              <a:gd name="T4" fmla="*/ 305383 w 160"/>
              <a:gd name="T5" fmla="*/ 246577 h 208"/>
              <a:gd name="T6" fmla="*/ 290607 w 160"/>
              <a:gd name="T7" fmla="*/ 246577 h 208"/>
              <a:gd name="T8" fmla="*/ 88660 w 160"/>
              <a:gd name="T9" fmla="*/ 246577 h 208"/>
              <a:gd name="T10" fmla="*/ 88660 w 160"/>
              <a:gd name="T11" fmla="*/ 128220 h 208"/>
              <a:gd name="T12" fmla="*/ 197022 w 160"/>
              <a:gd name="T13" fmla="*/ 19726 h 208"/>
              <a:gd name="T14" fmla="*/ 305383 w 160"/>
              <a:gd name="T15" fmla="*/ 128220 h 208"/>
              <a:gd name="T16" fmla="*/ 305383 w 160"/>
              <a:gd name="T17" fmla="*/ 167673 h 208"/>
              <a:gd name="T18" fmla="*/ 325085 w 160"/>
              <a:gd name="T19" fmla="*/ 167673 h 208"/>
              <a:gd name="T20" fmla="*/ 325085 w 160"/>
              <a:gd name="T21" fmla="*/ 128220 h 208"/>
              <a:gd name="T22" fmla="*/ 197022 w 160"/>
              <a:gd name="T23" fmla="*/ 0 h 208"/>
              <a:gd name="T24" fmla="*/ 68958 w 160"/>
              <a:gd name="T25" fmla="*/ 128220 h 208"/>
              <a:gd name="T26" fmla="*/ 68958 w 160"/>
              <a:gd name="T27" fmla="*/ 246577 h 208"/>
              <a:gd name="T28" fmla="*/ 0 w 160"/>
              <a:gd name="T29" fmla="*/ 246577 h 208"/>
              <a:gd name="T30" fmla="*/ 0 w 160"/>
              <a:gd name="T31" fmla="*/ 512881 h 208"/>
              <a:gd name="T32" fmla="*/ 394043 w 160"/>
              <a:gd name="T33" fmla="*/ 512881 h 208"/>
              <a:gd name="T34" fmla="*/ 394043 w 160"/>
              <a:gd name="T35" fmla="*/ 246577 h 208"/>
              <a:gd name="T36" fmla="*/ 334937 w 160"/>
              <a:gd name="T37" fmla="*/ 246577 h 208"/>
              <a:gd name="T38" fmla="*/ 374341 w 160"/>
              <a:gd name="T39" fmla="*/ 493155 h 208"/>
              <a:gd name="T40" fmla="*/ 19702 w 160"/>
              <a:gd name="T41" fmla="*/ 493155 h 208"/>
              <a:gd name="T42" fmla="*/ 19702 w 160"/>
              <a:gd name="T43" fmla="*/ 266304 h 208"/>
              <a:gd name="T44" fmla="*/ 374341 w 160"/>
              <a:gd name="T45" fmla="*/ 266304 h 208"/>
              <a:gd name="T46" fmla="*/ 374341 w 160"/>
              <a:gd name="T47" fmla="*/ 493155 h 20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60" h="208">
                <a:moveTo>
                  <a:pt x="136" y="100"/>
                </a:moveTo>
                <a:cubicBezTo>
                  <a:pt x="132" y="100"/>
                  <a:pt x="132" y="100"/>
                  <a:pt x="132" y="100"/>
                </a:cubicBezTo>
                <a:cubicBezTo>
                  <a:pt x="124" y="100"/>
                  <a:pt x="124" y="100"/>
                  <a:pt x="124" y="100"/>
                </a:cubicBezTo>
                <a:cubicBezTo>
                  <a:pt x="118" y="100"/>
                  <a:pt x="118" y="100"/>
                  <a:pt x="118" y="100"/>
                </a:cubicBezTo>
                <a:cubicBezTo>
                  <a:pt x="36" y="100"/>
                  <a:pt x="36" y="100"/>
                  <a:pt x="36" y="100"/>
                </a:cubicBezTo>
                <a:cubicBezTo>
                  <a:pt x="36" y="52"/>
                  <a:pt x="36" y="52"/>
                  <a:pt x="36" y="52"/>
                </a:cubicBezTo>
                <a:cubicBezTo>
                  <a:pt x="36" y="27"/>
                  <a:pt x="56" y="8"/>
                  <a:pt x="80" y="8"/>
                </a:cubicBezTo>
                <a:cubicBezTo>
                  <a:pt x="105" y="8"/>
                  <a:pt x="124" y="27"/>
                  <a:pt x="124" y="52"/>
                </a:cubicBezTo>
                <a:cubicBezTo>
                  <a:pt x="124" y="68"/>
                  <a:pt x="124" y="68"/>
                  <a:pt x="124" y="68"/>
                </a:cubicBezTo>
                <a:cubicBezTo>
                  <a:pt x="132" y="68"/>
                  <a:pt x="132" y="68"/>
                  <a:pt x="132" y="68"/>
                </a:cubicBezTo>
                <a:cubicBezTo>
                  <a:pt x="132" y="52"/>
                  <a:pt x="132" y="52"/>
                  <a:pt x="132" y="52"/>
                </a:cubicBezTo>
                <a:cubicBezTo>
                  <a:pt x="132" y="23"/>
                  <a:pt x="109" y="0"/>
                  <a:pt x="80" y="0"/>
                </a:cubicBezTo>
                <a:cubicBezTo>
                  <a:pt x="52" y="0"/>
                  <a:pt x="28" y="23"/>
                  <a:pt x="28" y="52"/>
                </a:cubicBezTo>
                <a:cubicBezTo>
                  <a:pt x="28" y="100"/>
                  <a:pt x="28" y="100"/>
                  <a:pt x="28" y="100"/>
                </a:cubicBezTo>
                <a:cubicBezTo>
                  <a:pt x="0" y="100"/>
                  <a:pt x="0" y="100"/>
                  <a:pt x="0" y="100"/>
                </a:cubicBezTo>
                <a:cubicBezTo>
                  <a:pt x="0" y="208"/>
                  <a:pt x="0" y="208"/>
                  <a:pt x="0" y="208"/>
                </a:cubicBezTo>
                <a:cubicBezTo>
                  <a:pt x="160" y="208"/>
                  <a:pt x="160" y="208"/>
                  <a:pt x="160" y="208"/>
                </a:cubicBezTo>
                <a:cubicBezTo>
                  <a:pt x="160" y="100"/>
                  <a:pt x="160" y="100"/>
                  <a:pt x="160" y="100"/>
                </a:cubicBezTo>
                <a:lnTo>
                  <a:pt x="136" y="100"/>
                </a:lnTo>
                <a:close/>
                <a:moveTo>
                  <a:pt x="152" y="200"/>
                </a:moveTo>
                <a:cubicBezTo>
                  <a:pt x="8" y="200"/>
                  <a:pt x="8" y="200"/>
                  <a:pt x="8" y="200"/>
                </a:cubicBezTo>
                <a:cubicBezTo>
                  <a:pt x="8" y="108"/>
                  <a:pt x="8" y="108"/>
                  <a:pt x="8" y="108"/>
                </a:cubicBezTo>
                <a:cubicBezTo>
                  <a:pt x="152" y="108"/>
                  <a:pt x="152" y="108"/>
                  <a:pt x="152" y="108"/>
                </a:cubicBezTo>
                <a:lnTo>
                  <a:pt x="152" y="200"/>
                </a:lnTo>
                <a:close/>
              </a:path>
            </a:pathLst>
          </a:custGeom>
          <a:solidFill>
            <a:srgbClr val="157E9F"/>
          </a:solidFill>
          <a:ln w="9525">
            <a:solidFill>
              <a:srgbClr val="6DB33F"/>
            </a:solidFill>
            <a:round/>
          </a:ln>
        </p:spPr>
        <p:txBody>
          <a:bodyPr/>
          <a:lstStyle/>
          <a:p>
            <a:endParaRPr lang="zh-CN" altLang="en-US"/>
          </a:p>
        </p:txBody>
      </p:sp>
      <p:grpSp>
        <p:nvGrpSpPr>
          <p:cNvPr id="191" name="组合 190"/>
          <p:cNvGrpSpPr/>
          <p:nvPr/>
        </p:nvGrpSpPr>
        <p:grpSpPr>
          <a:xfrm>
            <a:off x="6982311" y="3739916"/>
            <a:ext cx="681092" cy="483066"/>
            <a:chOff x="6426200" y="3857625"/>
            <a:chExt cx="720725" cy="511175"/>
          </a:xfrm>
          <a:solidFill>
            <a:srgbClr val="157E9F"/>
          </a:solidFill>
        </p:grpSpPr>
        <p:sp>
          <p:nvSpPr>
            <p:cNvPr id="192" name="Freeform 53"/>
            <p:cNvSpPr>
              <a:spLocks noEditPoints="1"/>
            </p:cNvSpPr>
            <p:nvPr/>
          </p:nvSpPr>
          <p:spPr bwMode="auto">
            <a:xfrm>
              <a:off x="6426200" y="3857625"/>
              <a:ext cx="720725" cy="120650"/>
            </a:xfrm>
            <a:custGeom>
              <a:avLst/>
              <a:gdLst>
                <a:gd name="T0" fmla="*/ 0 w 454"/>
                <a:gd name="T1" fmla="*/ 76 h 76"/>
                <a:gd name="T2" fmla="*/ 454 w 454"/>
                <a:gd name="T3" fmla="*/ 76 h 76"/>
                <a:gd name="T4" fmla="*/ 454 w 454"/>
                <a:gd name="T5" fmla="*/ 0 h 76"/>
                <a:gd name="T6" fmla="*/ 0 w 454"/>
                <a:gd name="T7" fmla="*/ 0 h 76"/>
                <a:gd name="T8" fmla="*/ 0 w 454"/>
                <a:gd name="T9" fmla="*/ 76 h 76"/>
                <a:gd name="T10" fmla="*/ 435 w 454"/>
                <a:gd name="T11" fmla="*/ 57 h 76"/>
                <a:gd name="T12" fmla="*/ 19 w 454"/>
                <a:gd name="T13" fmla="*/ 57 h 76"/>
                <a:gd name="T14" fmla="*/ 19 w 454"/>
                <a:gd name="T15" fmla="*/ 19 h 76"/>
                <a:gd name="T16" fmla="*/ 435 w 454"/>
                <a:gd name="T17" fmla="*/ 19 h 76"/>
                <a:gd name="T18" fmla="*/ 435 w 454"/>
                <a:gd name="T19" fmla="*/ 57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4" h="76">
                  <a:moveTo>
                    <a:pt x="0" y="76"/>
                  </a:moveTo>
                  <a:lnTo>
                    <a:pt x="454" y="76"/>
                  </a:lnTo>
                  <a:lnTo>
                    <a:pt x="454" y="0"/>
                  </a:lnTo>
                  <a:lnTo>
                    <a:pt x="0" y="0"/>
                  </a:lnTo>
                  <a:lnTo>
                    <a:pt x="0" y="76"/>
                  </a:lnTo>
                  <a:close/>
                  <a:moveTo>
                    <a:pt x="435" y="57"/>
                  </a:moveTo>
                  <a:lnTo>
                    <a:pt x="19" y="57"/>
                  </a:lnTo>
                  <a:lnTo>
                    <a:pt x="19" y="19"/>
                  </a:lnTo>
                  <a:lnTo>
                    <a:pt x="435" y="19"/>
                  </a:lnTo>
                  <a:lnTo>
                    <a:pt x="435" y="57"/>
                  </a:lnTo>
                  <a:close/>
                </a:path>
              </a:pathLst>
            </a:custGeom>
            <a:grpFill/>
            <a:ln w="9525">
              <a:solidFill>
                <a:srgbClr val="6DB33F"/>
              </a:solidFill>
              <a:round/>
            </a:ln>
          </p:spPr>
          <p:txBody>
            <a:bodyPr/>
            <a:lstStyle/>
            <a:p>
              <a:pPr>
                <a:defRPr/>
              </a:pPr>
              <a:endParaRPr lang="zh-CN" altLang="en-US"/>
            </a:p>
          </p:txBody>
        </p:sp>
        <p:sp>
          <p:nvSpPr>
            <p:cNvPr id="193" name="Freeform 54"/>
            <p:cNvSpPr>
              <a:spLocks noEditPoints="1"/>
            </p:cNvSpPr>
            <p:nvPr/>
          </p:nvSpPr>
          <p:spPr bwMode="auto">
            <a:xfrm>
              <a:off x="6426200" y="4052888"/>
              <a:ext cx="720725" cy="120650"/>
            </a:xfrm>
            <a:custGeom>
              <a:avLst/>
              <a:gdLst>
                <a:gd name="T0" fmla="*/ 0 w 454"/>
                <a:gd name="T1" fmla="*/ 76 h 76"/>
                <a:gd name="T2" fmla="*/ 454 w 454"/>
                <a:gd name="T3" fmla="*/ 76 h 76"/>
                <a:gd name="T4" fmla="*/ 454 w 454"/>
                <a:gd name="T5" fmla="*/ 0 h 76"/>
                <a:gd name="T6" fmla="*/ 0 w 454"/>
                <a:gd name="T7" fmla="*/ 0 h 76"/>
                <a:gd name="T8" fmla="*/ 0 w 454"/>
                <a:gd name="T9" fmla="*/ 76 h 76"/>
                <a:gd name="T10" fmla="*/ 19 w 454"/>
                <a:gd name="T11" fmla="*/ 19 h 76"/>
                <a:gd name="T12" fmla="*/ 435 w 454"/>
                <a:gd name="T13" fmla="*/ 19 h 76"/>
                <a:gd name="T14" fmla="*/ 435 w 454"/>
                <a:gd name="T15" fmla="*/ 57 h 76"/>
                <a:gd name="T16" fmla="*/ 19 w 454"/>
                <a:gd name="T17" fmla="*/ 57 h 76"/>
                <a:gd name="T18" fmla="*/ 19 w 454"/>
                <a:gd name="T19" fmla="*/ 1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4" h="76">
                  <a:moveTo>
                    <a:pt x="0" y="76"/>
                  </a:moveTo>
                  <a:lnTo>
                    <a:pt x="454" y="76"/>
                  </a:lnTo>
                  <a:lnTo>
                    <a:pt x="454" y="0"/>
                  </a:lnTo>
                  <a:lnTo>
                    <a:pt x="0" y="0"/>
                  </a:lnTo>
                  <a:lnTo>
                    <a:pt x="0" y="76"/>
                  </a:lnTo>
                  <a:close/>
                  <a:moveTo>
                    <a:pt x="19" y="19"/>
                  </a:moveTo>
                  <a:lnTo>
                    <a:pt x="435" y="19"/>
                  </a:lnTo>
                  <a:lnTo>
                    <a:pt x="435" y="57"/>
                  </a:lnTo>
                  <a:lnTo>
                    <a:pt x="19" y="57"/>
                  </a:lnTo>
                  <a:lnTo>
                    <a:pt x="19" y="19"/>
                  </a:lnTo>
                  <a:close/>
                </a:path>
              </a:pathLst>
            </a:custGeom>
            <a:grpFill/>
            <a:ln w="9525">
              <a:solidFill>
                <a:srgbClr val="6DB33F"/>
              </a:solidFill>
              <a:round/>
            </a:ln>
          </p:spPr>
          <p:txBody>
            <a:bodyPr/>
            <a:lstStyle/>
            <a:p>
              <a:pPr>
                <a:defRPr/>
              </a:pPr>
              <a:endParaRPr lang="zh-CN" altLang="en-US"/>
            </a:p>
          </p:txBody>
        </p:sp>
        <p:sp>
          <p:nvSpPr>
            <p:cNvPr id="194" name="Freeform 55"/>
            <p:cNvSpPr>
              <a:spLocks noEditPoints="1"/>
            </p:cNvSpPr>
            <p:nvPr/>
          </p:nvSpPr>
          <p:spPr bwMode="auto">
            <a:xfrm>
              <a:off x="6426200" y="4248150"/>
              <a:ext cx="720725" cy="120650"/>
            </a:xfrm>
            <a:custGeom>
              <a:avLst/>
              <a:gdLst>
                <a:gd name="T0" fmla="*/ 0 w 454"/>
                <a:gd name="T1" fmla="*/ 76 h 76"/>
                <a:gd name="T2" fmla="*/ 454 w 454"/>
                <a:gd name="T3" fmla="*/ 76 h 76"/>
                <a:gd name="T4" fmla="*/ 454 w 454"/>
                <a:gd name="T5" fmla="*/ 0 h 76"/>
                <a:gd name="T6" fmla="*/ 0 w 454"/>
                <a:gd name="T7" fmla="*/ 0 h 76"/>
                <a:gd name="T8" fmla="*/ 0 w 454"/>
                <a:gd name="T9" fmla="*/ 76 h 76"/>
                <a:gd name="T10" fmla="*/ 19 w 454"/>
                <a:gd name="T11" fmla="*/ 19 h 76"/>
                <a:gd name="T12" fmla="*/ 435 w 454"/>
                <a:gd name="T13" fmla="*/ 19 h 76"/>
                <a:gd name="T14" fmla="*/ 435 w 454"/>
                <a:gd name="T15" fmla="*/ 57 h 76"/>
                <a:gd name="T16" fmla="*/ 19 w 454"/>
                <a:gd name="T17" fmla="*/ 57 h 76"/>
                <a:gd name="T18" fmla="*/ 19 w 454"/>
                <a:gd name="T19" fmla="*/ 1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4" h="76">
                  <a:moveTo>
                    <a:pt x="0" y="76"/>
                  </a:moveTo>
                  <a:lnTo>
                    <a:pt x="454" y="76"/>
                  </a:lnTo>
                  <a:lnTo>
                    <a:pt x="454" y="0"/>
                  </a:lnTo>
                  <a:lnTo>
                    <a:pt x="0" y="0"/>
                  </a:lnTo>
                  <a:lnTo>
                    <a:pt x="0" y="76"/>
                  </a:lnTo>
                  <a:close/>
                  <a:moveTo>
                    <a:pt x="19" y="19"/>
                  </a:moveTo>
                  <a:lnTo>
                    <a:pt x="435" y="19"/>
                  </a:lnTo>
                  <a:lnTo>
                    <a:pt x="435" y="57"/>
                  </a:lnTo>
                  <a:lnTo>
                    <a:pt x="19" y="57"/>
                  </a:lnTo>
                  <a:lnTo>
                    <a:pt x="19" y="19"/>
                  </a:lnTo>
                  <a:close/>
                </a:path>
              </a:pathLst>
            </a:custGeom>
            <a:grpFill/>
            <a:ln w="9525">
              <a:solidFill>
                <a:srgbClr val="6DB33F"/>
              </a:solidFill>
              <a:round/>
            </a:ln>
          </p:spPr>
          <p:txBody>
            <a:bodyPr/>
            <a:lstStyle/>
            <a:p>
              <a:pPr>
                <a:defRPr/>
              </a:pPr>
              <a:endParaRPr lang="zh-CN" altLang="en-US"/>
            </a:p>
          </p:txBody>
        </p:sp>
      </p:grpSp>
      <p:grpSp>
        <p:nvGrpSpPr>
          <p:cNvPr id="195" name="组合 194"/>
          <p:cNvGrpSpPr/>
          <p:nvPr/>
        </p:nvGrpSpPr>
        <p:grpSpPr>
          <a:xfrm>
            <a:off x="8287487" y="3661905"/>
            <a:ext cx="652589" cy="682593"/>
            <a:chOff x="7807325" y="3775075"/>
            <a:chExt cx="690563" cy="722313"/>
          </a:xfrm>
          <a:solidFill>
            <a:srgbClr val="157E9F"/>
          </a:solidFill>
        </p:grpSpPr>
        <p:sp>
          <p:nvSpPr>
            <p:cNvPr id="196" name="Freeform 56"/>
            <p:cNvSpPr>
              <a:spLocks noEditPoints="1"/>
            </p:cNvSpPr>
            <p:nvPr/>
          </p:nvSpPr>
          <p:spPr bwMode="auto">
            <a:xfrm>
              <a:off x="8348663" y="3775075"/>
              <a:ext cx="149225" cy="661988"/>
            </a:xfrm>
            <a:custGeom>
              <a:avLst/>
              <a:gdLst>
                <a:gd name="T0" fmla="*/ 40 w 40"/>
                <a:gd name="T1" fmla="*/ 20 h 176"/>
                <a:gd name="T2" fmla="*/ 20 w 40"/>
                <a:gd name="T3" fmla="*/ 0 h 176"/>
                <a:gd name="T4" fmla="*/ 0 w 40"/>
                <a:gd name="T5" fmla="*/ 20 h 176"/>
                <a:gd name="T6" fmla="*/ 16 w 40"/>
                <a:gd name="T7" fmla="*/ 39 h 176"/>
                <a:gd name="T8" fmla="*/ 16 w 40"/>
                <a:gd name="T9" fmla="*/ 176 h 176"/>
                <a:gd name="T10" fmla="*/ 24 w 40"/>
                <a:gd name="T11" fmla="*/ 176 h 176"/>
                <a:gd name="T12" fmla="*/ 24 w 40"/>
                <a:gd name="T13" fmla="*/ 39 h 176"/>
                <a:gd name="T14" fmla="*/ 40 w 40"/>
                <a:gd name="T15" fmla="*/ 20 h 176"/>
                <a:gd name="T16" fmla="*/ 20 w 40"/>
                <a:gd name="T17" fmla="*/ 32 h 176"/>
                <a:gd name="T18" fmla="*/ 8 w 40"/>
                <a:gd name="T19" fmla="*/ 20 h 176"/>
                <a:gd name="T20" fmla="*/ 20 w 40"/>
                <a:gd name="T21" fmla="*/ 8 h 176"/>
                <a:gd name="T22" fmla="*/ 32 w 40"/>
                <a:gd name="T23" fmla="*/ 20 h 176"/>
                <a:gd name="T24" fmla="*/ 20 w 40"/>
                <a:gd name="T25" fmla="*/ 3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176">
                  <a:moveTo>
                    <a:pt x="40" y="20"/>
                  </a:moveTo>
                  <a:cubicBezTo>
                    <a:pt x="40" y="8"/>
                    <a:pt x="31" y="0"/>
                    <a:pt x="20" y="0"/>
                  </a:cubicBezTo>
                  <a:cubicBezTo>
                    <a:pt x="9" y="0"/>
                    <a:pt x="0" y="8"/>
                    <a:pt x="0" y="20"/>
                  </a:cubicBezTo>
                  <a:cubicBezTo>
                    <a:pt x="0" y="29"/>
                    <a:pt x="7" y="37"/>
                    <a:pt x="16" y="39"/>
                  </a:cubicBezTo>
                  <a:cubicBezTo>
                    <a:pt x="16" y="176"/>
                    <a:pt x="16" y="176"/>
                    <a:pt x="16" y="176"/>
                  </a:cubicBezTo>
                  <a:cubicBezTo>
                    <a:pt x="24" y="176"/>
                    <a:pt x="24" y="176"/>
                    <a:pt x="24" y="176"/>
                  </a:cubicBezTo>
                  <a:cubicBezTo>
                    <a:pt x="24" y="39"/>
                    <a:pt x="24" y="39"/>
                    <a:pt x="24" y="39"/>
                  </a:cubicBezTo>
                  <a:cubicBezTo>
                    <a:pt x="34" y="37"/>
                    <a:pt x="40" y="29"/>
                    <a:pt x="40" y="20"/>
                  </a:cubicBezTo>
                  <a:moveTo>
                    <a:pt x="20" y="32"/>
                  </a:moveTo>
                  <a:cubicBezTo>
                    <a:pt x="14" y="32"/>
                    <a:pt x="8" y="26"/>
                    <a:pt x="8" y="20"/>
                  </a:cubicBezTo>
                  <a:cubicBezTo>
                    <a:pt x="8" y="13"/>
                    <a:pt x="14" y="8"/>
                    <a:pt x="20" y="8"/>
                  </a:cubicBezTo>
                  <a:cubicBezTo>
                    <a:pt x="27" y="8"/>
                    <a:pt x="32" y="13"/>
                    <a:pt x="32" y="20"/>
                  </a:cubicBezTo>
                  <a:cubicBezTo>
                    <a:pt x="32" y="26"/>
                    <a:pt x="27" y="32"/>
                    <a:pt x="20" y="32"/>
                  </a:cubicBezTo>
                </a:path>
              </a:pathLst>
            </a:custGeom>
            <a:grpFill/>
            <a:ln w="9525">
              <a:solidFill>
                <a:srgbClr val="6DB33F"/>
              </a:solidFill>
              <a:round/>
            </a:ln>
          </p:spPr>
          <p:txBody>
            <a:bodyPr/>
            <a:lstStyle/>
            <a:p>
              <a:pPr>
                <a:defRPr/>
              </a:pPr>
              <a:endParaRPr lang="zh-CN" altLang="en-US"/>
            </a:p>
          </p:txBody>
        </p:sp>
        <p:sp>
          <p:nvSpPr>
            <p:cNvPr id="197" name="Freeform 57"/>
            <p:cNvSpPr>
              <a:spLocks noEditPoints="1"/>
            </p:cNvSpPr>
            <p:nvPr/>
          </p:nvSpPr>
          <p:spPr bwMode="auto">
            <a:xfrm>
              <a:off x="7807325" y="3835400"/>
              <a:ext cx="150813" cy="661988"/>
            </a:xfrm>
            <a:custGeom>
              <a:avLst/>
              <a:gdLst>
                <a:gd name="T0" fmla="*/ 24 w 40"/>
                <a:gd name="T1" fmla="*/ 136 h 176"/>
                <a:gd name="T2" fmla="*/ 24 w 40"/>
                <a:gd name="T3" fmla="*/ 0 h 176"/>
                <a:gd name="T4" fmla="*/ 16 w 40"/>
                <a:gd name="T5" fmla="*/ 0 h 176"/>
                <a:gd name="T6" fmla="*/ 16 w 40"/>
                <a:gd name="T7" fmla="*/ 136 h 176"/>
                <a:gd name="T8" fmla="*/ 0 w 40"/>
                <a:gd name="T9" fmla="*/ 156 h 176"/>
                <a:gd name="T10" fmla="*/ 20 w 40"/>
                <a:gd name="T11" fmla="*/ 176 h 176"/>
                <a:gd name="T12" fmla="*/ 40 w 40"/>
                <a:gd name="T13" fmla="*/ 156 h 176"/>
                <a:gd name="T14" fmla="*/ 24 w 40"/>
                <a:gd name="T15" fmla="*/ 136 h 176"/>
                <a:gd name="T16" fmla="*/ 20 w 40"/>
                <a:gd name="T17" fmla="*/ 168 h 176"/>
                <a:gd name="T18" fmla="*/ 8 w 40"/>
                <a:gd name="T19" fmla="*/ 156 h 176"/>
                <a:gd name="T20" fmla="*/ 20 w 40"/>
                <a:gd name="T21" fmla="*/ 144 h 176"/>
                <a:gd name="T22" fmla="*/ 32 w 40"/>
                <a:gd name="T23" fmla="*/ 156 h 176"/>
                <a:gd name="T24" fmla="*/ 20 w 40"/>
                <a:gd name="T25"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176">
                  <a:moveTo>
                    <a:pt x="24" y="136"/>
                  </a:moveTo>
                  <a:cubicBezTo>
                    <a:pt x="24" y="0"/>
                    <a:pt x="24" y="0"/>
                    <a:pt x="24" y="0"/>
                  </a:cubicBezTo>
                  <a:cubicBezTo>
                    <a:pt x="16" y="0"/>
                    <a:pt x="16" y="0"/>
                    <a:pt x="16" y="0"/>
                  </a:cubicBezTo>
                  <a:cubicBezTo>
                    <a:pt x="16" y="136"/>
                    <a:pt x="16" y="136"/>
                    <a:pt x="16" y="136"/>
                  </a:cubicBezTo>
                  <a:cubicBezTo>
                    <a:pt x="7" y="138"/>
                    <a:pt x="0" y="146"/>
                    <a:pt x="0" y="156"/>
                  </a:cubicBezTo>
                  <a:cubicBezTo>
                    <a:pt x="0" y="167"/>
                    <a:pt x="9" y="176"/>
                    <a:pt x="20" y="176"/>
                  </a:cubicBezTo>
                  <a:cubicBezTo>
                    <a:pt x="31" y="176"/>
                    <a:pt x="40" y="167"/>
                    <a:pt x="40" y="156"/>
                  </a:cubicBezTo>
                  <a:cubicBezTo>
                    <a:pt x="40" y="146"/>
                    <a:pt x="34" y="138"/>
                    <a:pt x="24" y="136"/>
                  </a:cubicBezTo>
                  <a:moveTo>
                    <a:pt x="20" y="168"/>
                  </a:moveTo>
                  <a:cubicBezTo>
                    <a:pt x="14" y="168"/>
                    <a:pt x="8" y="162"/>
                    <a:pt x="8" y="156"/>
                  </a:cubicBezTo>
                  <a:cubicBezTo>
                    <a:pt x="8" y="149"/>
                    <a:pt x="14" y="144"/>
                    <a:pt x="20" y="144"/>
                  </a:cubicBezTo>
                  <a:cubicBezTo>
                    <a:pt x="27" y="144"/>
                    <a:pt x="32" y="149"/>
                    <a:pt x="32" y="156"/>
                  </a:cubicBezTo>
                  <a:cubicBezTo>
                    <a:pt x="32" y="162"/>
                    <a:pt x="27" y="168"/>
                    <a:pt x="20" y="168"/>
                  </a:cubicBezTo>
                </a:path>
              </a:pathLst>
            </a:custGeom>
            <a:grpFill/>
            <a:ln w="9525">
              <a:solidFill>
                <a:srgbClr val="6DB33F"/>
              </a:solidFill>
              <a:round/>
            </a:ln>
          </p:spPr>
          <p:txBody>
            <a:bodyPr/>
            <a:lstStyle/>
            <a:p>
              <a:pPr>
                <a:defRPr/>
              </a:pPr>
              <a:endParaRPr lang="zh-CN" altLang="en-US"/>
            </a:p>
          </p:txBody>
        </p:sp>
        <p:sp>
          <p:nvSpPr>
            <p:cNvPr id="198" name="Freeform 58"/>
            <p:cNvSpPr>
              <a:spLocks noEditPoints="1"/>
            </p:cNvSpPr>
            <p:nvPr/>
          </p:nvSpPr>
          <p:spPr bwMode="auto">
            <a:xfrm>
              <a:off x="8077200" y="3835400"/>
              <a:ext cx="150813" cy="601663"/>
            </a:xfrm>
            <a:custGeom>
              <a:avLst/>
              <a:gdLst>
                <a:gd name="T0" fmla="*/ 24 w 40"/>
                <a:gd name="T1" fmla="*/ 60 h 160"/>
                <a:gd name="T2" fmla="*/ 24 w 40"/>
                <a:gd name="T3" fmla="*/ 0 h 160"/>
                <a:gd name="T4" fmla="*/ 16 w 40"/>
                <a:gd name="T5" fmla="*/ 0 h 160"/>
                <a:gd name="T6" fmla="*/ 16 w 40"/>
                <a:gd name="T7" fmla="*/ 60 h 160"/>
                <a:gd name="T8" fmla="*/ 0 w 40"/>
                <a:gd name="T9" fmla="*/ 80 h 160"/>
                <a:gd name="T10" fmla="*/ 16 w 40"/>
                <a:gd name="T11" fmla="*/ 99 h 160"/>
                <a:gd name="T12" fmla="*/ 16 w 40"/>
                <a:gd name="T13" fmla="*/ 160 h 160"/>
                <a:gd name="T14" fmla="*/ 24 w 40"/>
                <a:gd name="T15" fmla="*/ 160 h 160"/>
                <a:gd name="T16" fmla="*/ 24 w 40"/>
                <a:gd name="T17" fmla="*/ 99 h 160"/>
                <a:gd name="T18" fmla="*/ 40 w 40"/>
                <a:gd name="T19" fmla="*/ 80 h 160"/>
                <a:gd name="T20" fmla="*/ 24 w 40"/>
                <a:gd name="T21" fmla="*/ 60 h 160"/>
                <a:gd name="T22" fmla="*/ 20 w 40"/>
                <a:gd name="T23" fmla="*/ 92 h 160"/>
                <a:gd name="T24" fmla="*/ 8 w 40"/>
                <a:gd name="T25" fmla="*/ 80 h 160"/>
                <a:gd name="T26" fmla="*/ 20 w 40"/>
                <a:gd name="T27" fmla="*/ 68 h 160"/>
                <a:gd name="T28" fmla="*/ 32 w 40"/>
                <a:gd name="T29" fmla="*/ 80 h 160"/>
                <a:gd name="T30" fmla="*/ 20 w 40"/>
                <a:gd name="T31" fmla="*/ 9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 h="160">
                  <a:moveTo>
                    <a:pt x="24" y="60"/>
                  </a:moveTo>
                  <a:cubicBezTo>
                    <a:pt x="24" y="0"/>
                    <a:pt x="24" y="0"/>
                    <a:pt x="24" y="0"/>
                  </a:cubicBezTo>
                  <a:cubicBezTo>
                    <a:pt x="16" y="0"/>
                    <a:pt x="16" y="0"/>
                    <a:pt x="16" y="0"/>
                  </a:cubicBezTo>
                  <a:cubicBezTo>
                    <a:pt x="16" y="60"/>
                    <a:pt x="16" y="60"/>
                    <a:pt x="16" y="60"/>
                  </a:cubicBezTo>
                  <a:cubicBezTo>
                    <a:pt x="7" y="62"/>
                    <a:pt x="0" y="70"/>
                    <a:pt x="0" y="80"/>
                  </a:cubicBezTo>
                  <a:cubicBezTo>
                    <a:pt x="0" y="89"/>
                    <a:pt x="7" y="97"/>
                    <a:pt x="16" y="99"/>
                  </a:cubicBezTo>
                  <a:cubicBezTo>
                    <a:pt x="16" y="160"/>
                    <a:pt x="16" y="160"/>
                    <a:pt x="16" y="160"/>
                  </a:cubicBezTo>
                  <a:cubicBezTo>
                    <a:pt x="24" y="160"/>
                    <a:pt x="24" y="160"/>
                    <a:pt x="24" y="160"/>
                  </a:cubicBezTo>
                  <a:cubicBezTo>
                    <a:pt x="24" y="99"/>
                    <a:pt x="24" y="99"/>
                    <a:pt x="24" y="99"/>
                  </a:cubicBezTo>
                  <a:cubicBezTo>
                    <a:pt x="34" y="97"/>
                    <a:pt x="40" y="89"/>
                    <a:pt x="40" y="80"/>
                  </a:cubicBezTo>
                  <a:cubicBezTo>
                    <a:pt x="40" y="70"/>
                    <a:pt x="34" y="62"/>
                    <a:pt x="24" y="60"/>
                  </a:cubicBezTo>
                  <a:moveTo>
                    <a:pt x="20" y="92"/>
                  </a:moveTo>
                  <a:cubicBezTo>
                    <a:pt x="14" y="92"/>
                    <a:pt x="8" y="86"/>
                    <a:pt x="8" y="80"/>
                  </a:cubicBezTo>
                  <a:cubicBezTo>
                    <a:pt x="8" y="73"/>
                    <a:pt x="14" y="68"/>
                    <a:pt x="20" y="68"/>
                  </a:cubicBezTo>
                  <a:cubicBezTo>
                    <a:pt x="27" y="68"/>
                    <a:pt x="32" y="73"/>
                    <a:pt x="32" y="80"/>
                  </a:cubicBezTo>
                  <a:cubicBezTo>
                    <a:pt x="32" y="86"/>
                    <a:pt x="27" y="92"/>
                    <a:pt x="20" y="92"/>
                  </a:cubicBezTo>
                </a:path>
              </a:pathLst>
            </a:custGeom>
            <a:grpFill/>
            <a:ln w="9525">
              <a:solidFill>
                <a:srgbClr val="6DB33F"/>
              </a:solidFill>
              <a:round/>
            </a:ln>
          </p:spPr>
          <p:txBody>
            <a:bodyPr/>
            <a:lstStyle/>
            <a:p>
              <a:pPr>
                <a:defRPr/>
              </a:pPr>
              <a:endParaRPr lang="zh-CN" altLang="en-US"/>
            </a:p>
          </p:txBody>
        </p:sp>
      </p:grpSp>
      <p:grpSp>
        <p:nvGrpSpPr>
          <p:cNvPr id="199" name="组合 198"/>
          <p:cNvGrpSpPr/>
          <p:nvPr/>
        </p:nvGrpSpPr>
        <p:grpSpPr>
          <a:xfrm>
            <a:off x="9483151" y="3817927"/>
            <a:ext cx="852116" cy="369051"/>
            <a:chOff x="9072563" y="3940175"/>
            <a:chExt cx="901700" cy="390525"/>
          </a:xfrm>
          <a:solidFill>
            <a:srgbClr val="157E9F"/>
          </a:solidFill>
        </p:grpSpPr>
        <p:sp>
          <p:nvSpPr>
            <p:cNvPr id="200" name="Freeform 59"/>
            <p:cNvSpPr>
              <a:spLocks noEditPoints="1"/>
            </p:cNvSpPr>
            <p:nvPr/>
          </p:nvSpPr>
          <p:spPr bwMode="auto">
            <a:xfrm>
              <a:off x="9072563" y="3940175"/>
              <a:ext cx="420688" cy="390525"/>
            </a:xfrm>
            <a:custGeom>
              <a:avLst/>
              <a:gdLst>
                <a:gd name="T0" fmla="*/ 0 w 112"/>
                <a:gd name="T1" fmla="*/ 11 h 104"/>
                <a:gd name="T2" fmla="*/ 0 w 112"/>
                <a:gd name="T3" fmla="*/ 92 h 104"/>
                <a:gd name="T4" fmla="*/ 12 w 112"/>
                <a:gd name="T5" fmla="*/ 104 h 104"/>
                <a:gd name="T6" fmla="*/ 112 w 112"/>
                <a:gd name="T7" fmla="*/ 104 h 104"/>
                <a:gd name="T8" fmla="*/ 112 w 112"/>
                <a:gd name="T9" fmla="*/ 0 h 104"/>
                <a:gd name="T10" fmla="*/ 12 w 112"/>
                <a:gd name="T11" fmla="*/ 0 h 104"/>
                <a:gd name="T12" fmla="*/ 0 w 112"/>
                <a:gd name="T13" fmla="*/ 11 h 104"/>
                <a:gd name="T14" fmla="*/ 104 w 112"/>
                <a:gd name="T15" fmla="*/ 96 h 104"/>
                <a:gd name="T16" fmla="*/ 12 w 112"/>
                <a:gd name="T17" fmla="*/ 96 h 104"/>
                <a:gd name="T18" fmla="*/ 8 w 112"/>
                <a:gd name="T19" fmla="*/ 92 h 104"/>
                <a:gd name="T20" fmla="*/ 8 w 112"/>
                <a:gd name="T21" fmla="*/ 11 h 104"/>
                <a:gd name="T22" fmla="*/ 12 w 112"/>
                <a:gd name="T23" fmla="*/ 8 h 104"/>
                <a:gd name="T24" fmla="*/ 104 w 112"/>
                <a:gd name="T25" fmla="*/ 8 h 104"/>
                <a:gd name="T26" fmla="*/ 104 w 112"/>
                <a:gd name="T27" fmla="*/ 9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2" h="104">
                  <a:moveTo>
                    <a:pt x="0" y="11"/>
                  </a:moveTo>
                  <a:cubicBezTo>
                    <a:pt x="0" y="92"/>
                    <a:pt x="0" y="92"/>
                    <a:pt x="0" y="92"/>
                  </a:cubicBezTo>
                  <a:cubicBezTo>
                    <a:pt x="0" y="98"/>
                    <a:pt x="5" y="104"/>
                    <a:pt x="12" y="104"/>
                  </a:cubicBezTo>
                  <a:cubicBezTo>
                    <a:pt x="112" y="104"/>
                    <a:pt x="112" y="104"/>
                    <a:pt x="112" y="104"/>
                  </a:cubicBezTo>
                  <a:cubicBezTo>
                    <a:pt x="112" y="0"/>
                    <a:pt x="112" y="0"/>
                    <a:pt x="112" y="0"/>
                  </a:cubicBezTo>
                  <a:cubicBezTo>
                    <a:pt x="12" y="0"/>
                    <a:pt x="12" y="0"/>
                    <a:pt x="12" y="0"/>
                  </a:cubicBezTo>
                  <a:cubicBezTo>
                    <a:pt x="5" y="0"/>
                    <a:pt x="0" y="5"/>
                    <a:pt x="0" y="11"/>
                  </a:cubicBezTo>
                  <a:moveTo>
                    <a:pt x="104" y="96"/>
                  </a:moveTo>
                  <a:cubicBezTo>
                    <a:pt x="12" y="96"/>
                    <a:pt x="12" y="96"/>
                    <a:pt x="12" y="96"/>
                  </a:cubicBezTo>
                  <a:cubicBezTo>
                    <a:pt x="9" y="96"/>
                    <a:pt x="8" y="94"/>
                    <a:pt x="8" y="92"/>
                  </a:cubicBezTo>
                  <a:cubicBezTo>
                    <a:pt x="8" y="11"/>
                    <a:pt x="8" y="11"/>
                    <a:pt x="8" y="11"/>
                  </a:cubicBezTo>
                  <a:cubicBezTo>
                    <a:pt x="8" y="9"/>
                    <a:pt x="9" y="8"/>
                    <a:pt x="12" y="8"/>
                  </a:cubicBezTo>
                  <a:cubicBezTo>
                    <a:pt x="104" y="8"/>
                    <a:pt x="104" y="8"/>
                    <a:pt x="104" y="8"/>
                  </a:cubicBezTo>
                  <a:lnTo>
                    <a:pt x="104" y="96"/>
                  </a:lnTo>
                  <a:close/>
                </a:path>
              </a:pathLst>
            </a:custGeom>
            <a:grpFill/>
            <a:ln w="9525">
              <a:solidFill>
                <a:srgbClr val="6DB33F"/>
              </a:solidFill>
              <a:round/>
            </a:ln>
          </p:spPr>
          <p:txBody>
            <a:bodyPr/>
            <a:lstStyle/>
            <a:p>
              <a:pPr>
                <a:defRPr/>
              </a:pPr>
              <a:endParaRPr lang="zh-CN" altLang="en-US"/>
            </a:p>
          </p:txBody>
        </p:sp>
        <p:sp>
          <p:nvSpPr>
            <p:cNvPr id="201" name="Freeform 60"/>
            <p:cNvSpPr>
              <a:spLocks noEditPoints="1"/>
            </p:cNvSpPr>
            <p:nvPr/>
          </p:nvSpPr>
          <p:spPr bwMode="auto">
            <a:xfrm>
              <a:off x="9523413" y="3940175"/>
              <a:ext cx="450850" cy="390525"/>
            </a:xfrm>
            <a:custGeom>
              <a:avLst/>
              <a:gdLst>
                <a:gd name="T0" fmla="*/ 120 w 120"/>
                <a:gd name="T1" fmla="*/ 52 h 104"/>
                <a:gd name="T2" fmla="*/ 96 w 120"/>
                <a:gd name="T3" fmla="*/ 28 h 104"/>
                <a:gd name="T4" fmla="*/ 96 w 120"/>
                <a:gd name="T5" fmla="*/ 11 h 104"/>
                <a:gd name="T6" fmla="*/ 84 w 120"/>
                <a:gd name="T7" fmla="*/ 0 h 104"/>
                <a:gd name="T8" fmla="*/ 0 w 120"/>
                <a:gd name="T9" fmla="*/ 0 h 104"/>
                <a:gd name="T10" fmla="*/ 0 w 120"/>
                <a:gd name="T11" fmla="*/ 8 h 104"/>
                <a:gd name="T12" fmla="*/ 8 w 120"/>
                <a:gd name="T13" fmla="*/ 8 h 104"/>
                <a:gd name="T14" fmla="*/ 19 w 120"/>
                <a:gd name="T15" fmla="*/ 8 h 104"/>
                <a:gd name="T16" fmla="*/ 84 w 120"/>
                <a:gd name="T17" fmla="*/ 8 h 104"/>
                <a:gd name="T18" fmla="*/ 88 w 120"/>
                <a:gd name="T19" fmla="*/ 11 h 104"/>
                <a:gd name="T20" fmla="*/ 88 w 120"/>
                <a:gd name="T21" fmla="*/ 92 h 104"/>
                <a:gd name="T22" fmla="*/ 84 w 120"/>
                <a:gd name="T23" fmla="*/ 96 h 104"/>
                <a:gd name="T24" fmla="*/ 19 w 120"/>
                <a:gd name="T25" fmla="*/ 96 h 104"/>
                <a:gd name="T26" fmla="*/ 8 w 120"/>
                <a:gd name="T27" fmla="*/ 96 h 104"/>
                <a:gd name="T28" fmla="*/ 0 w 120"/>
                <a:gd name="T29" fmla="*/ 96 h 104"/>
                <a:gd name="T30" fmla="*/ 0 w 120"/>
                <a:gd name="T31" fmla="*/ 104 h 104"/>
                <a:gd name="T32" fmla="*/ 84 w 120"/>
                <a:gd name="T33" fmla="*/ 104 h 104"/>
                <a:gd name="T34" fmla="*/ 96 w 120"/>
                <a:gd name="T35" fmla="*/ 92 h 104"/>
                <a:gd name="T36" fmla="*/ 96 w 120"/>
                <a:gd name="T37" fmla="*/ 76 h 104"/>
                <a:gd name="T38" fmla="*/ 120 w 120"/>
                <a:gd name="T39" fmla="*/ 52 h 104"/>
                <a:gd name="T40" fmla="*/ 96 w 120"/>
                <a:gd name="T41" fmla="*/ 68 h 104"/>
                <a:gd name="T42" fmla="*/ 96 w 120"/>
                <a:gd name="T43" fmla="*/ 36 h 104"/>
                <a:gd name="T44" fmla="*/ 112 w 120"/>
                <a:gd name="T45" fmla="*/ 52 h 104"/>
                <a:gd name="T46" fmla="*/ 96 w 120"/>
                <a:gd name="T47" fmla="*/ 6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0" h="104">
                  <a:moveTo>
                    <a:pt x="120" y="52"/>
                  </a:moveTo>
                  <a:cubicBezTo>
                    <a:pt x="120" y="38"/>
                    <a:pt x="109" y="28"/>
                    <a:pt x="96" y="28"/>
                  </a:cubicBezTo>
                  <a:cubicBezTo>
                    <a:pt x="96" y="11"/>
                    <a:pt x="96" y="11"/>
                    <a:pt x="96" y="11"/>
                  </a:cubicBezTo>
                  <a:cubicBezTo>
                    <a:pt x="96" y="5"/>
                    <a:pt x="90" y="0"/>
                    <a:pt x="84" y="0"/>
                  </a:cubicBezTo>
                  <a:cubicBezTo>
                    <a:pt x="0" y="0"/>
                    <a:pt x="0" y="0"/>
                    <a:pt x="0" y="0"/>
                  </a:cubicBezTo>
                  <a:cubicBezTo>
                    <a:pt x="0" y="8"/>
                    <a:pt x="0" y="8"/>
                    <a:pt x="0" y="8"/>
                  </a:cubicBezTo>
                  <a:cubicBezTo>
                    <a:pt x="8" y="8"/>
                    <a:pt x="8" y="8"/>
                    <a:pt x="8" y="8"/>
                  </a:cubicBezTo>
                  <a:cubicBezTo>
                    <a:pt x="19" y="8"/>
                    <a:pt x="19" y="8"/>
                    <a:pt x="19" y="8"/>
                  </a:cubicBezTo>
                  <a:cubicBezTo>
                    <a:pt x="84" y="8"/>
                    <a:pt x="84" y="8"/>
                    <a:pt x="84" y="8"/>
                  </a:cubicBezTo>
                  <a:cubicBezTo>
                    <a:pt x="86" y="8"/>
                    <a:pt x="88" y="9"/>
                    <a:pt x="88" y="11"/>
                  </a:cubicBezTo>
                  <a:cubicBezTo>
                    <a:pt x="88" y="92"/>
                    <a:pt x="88" y="92"/>
                    <a:pt x="88" y="92"/>
                  </a:cubicBezTo>
                  <a:cubicBezTo>
                    <a:pt x="88" y="94"/>
                    <a:pt x="86" y="96"/>
                    <a:pt x="84" y="96"/>
                  </a:cubicBezTo>
                  <a:cubicBezTo>
                    <a:pt x="19" y="96"/>
                    <a:pt x="19" y="96"/>
                    <a:pt x="19" y="96"/>
                  </a:cubicBezTo>
                  <a:cubicBezTo>
                    <a:pt x="8" y="96"/>
                    <a:pt x="8" y="96"/>
                    <a:pt x="8" y="96"/>
                  </a:cubicBezTo>
                  <a:cubicBezTo>
                    <a:pt x="0" y="96"/>
                    <a:pt x="0" y="96"/>
                    <a:pt x="0" y="96"/>
                  </a:cubicBezTo>
                  <a:cubicBezTo>
                    <a:pt x="0" y="104"/>
                    <a:pt x="0" y="104"/>
                    <a:pt x="0" y="104"/>
                  </a:cubicBezTo>
                  <a:cubicBezTo>
                    <a:pt x="84" y="104"/>
                    <a:pt x="84" y="104"/>
                    <a:pt x="84" y="104"/>
                  </a:cubicBezTo>
                  <a:cubicBezTo>
                    <a:pt x="90" y="104"/>
                    <a:pt x="96" y="98"/>
                    <a:pt x="96" y="92"/>
                  </a:cubicBezTo>
                  <a:cubicBezTo>
                    <a:pt x="96" y="76"/>
                    <a:pt x="96" y="76"/>
                    <a:pt x="96" y="76"/>
                  </a:cubicBezTo>
                  <a:cubicBezTo>
                    <a:pt x="109" y="75"/>
                    <a:pt x="120" y="65"/>
                    <a:pt x="120" y="52"/>
                  </a:cubicBezTo>
                  <a:moveTo>
                    <a:pt x="96" y="68"/>
                  </a:moveTo>
                  <a:cubicBezTo>
                    <a:pt x="96" y="36"/>
                    <a:pt x="96" y="36"/>
                    <a:pt x="96" y="36"/>
                  </a:cubicBezTo>
                  <a:cubicBezTo>
                    <a:pt x="104" y="36"/>
                    <a:pt x="112" y="43"/>
                    <a:pt x="112" y="52"/>
                  </a:cubicBezTo>
                  <a:cubicBezTo>
                    <a:pt x="112" y="60"/>
                    <a:pt x="104" y="67"/>
                    <a:pt x="96" y="68"/>
                  </a:cubicBezTo>
                </a:path>
              </a:pathLst>
            </a:custGeom>
            <a:grpFill/>
            <a:ln w="9525">
              <a:solidFill>
                <a:srgbClr val="6DB33F"/>
              </a:solidFill>
              <a:round/>
            </a:ln>
          </p:spPr>
          <p:txBody>
            <a:bodyPr/>
            <a:lstStyle/>
            <a:p>
              <a:pPr>
                <a:defRPr/>
              </a:pPr>
              <a:endParaRPr lang="zh-CN" altLang="en-US"/>
            </a:p>
          </p:txBody>
        </p:sp>
      </p:grpSp>
      <p:sp>
        <p:nvSpPr>
          <p:cNvPr id="202" name="Freeform 61"/>
          <p:cNvSpPr>
            <a:spLocks noEditPoints="1"/>
          </p:cNvSpPr>
          <p:nvPr/>
        </p:nvSpPr>
        <p:spPr bwMode="auto">
          <a:xfrm>
            <a:off x="10820407" y="3555649"/>
            <a:ext cx="683100" cy="822460"/>
          </a:xfrm>
          <a:custGeom>
            <a:avLst/>
            <a:gdLst>
              <a:gd name="T0" fmla="*/ 453549 w 192"/>
              <a:gd name="T1" fmla="*/ 335487 h 232"/>
              <a:gd name="T2" fmla="*/ 236634 w 192"/>
              <a:gd name="T3" fmla="*/ 552566 h 232"/>
              <a:gd name="T4" fmla="*/ 19720 w 192"/>
              <a:gd name="T5" fmla="*/ 335487 h 232"/>
              <a:gd name="T6" fmla="*/ 236634 w 192"/>
              <a:gd name="T7" fmla="*/ 118407 h 232"/>
              <a:gd name="T8" fmla="*/ 236634 w 192"/>
              <a:gd name="T9" fmla="*/ 217080 h 232"/>
              <a:gd name="T10" fmla="*/ 423969 w 192"/>
              <a:gd name="T11" fmla="*/ 108540 h 232"/>
              <a:gd name="T12" fmla="*/ 236634 w 192"/>
              <a:gd name="T13" fmla="*/ 0 h 232"/>
              <a:gd name="T14" fmla="*/ 236634 w 192"/>
              <a:gd name="T15" fmla="*/ 98673 h 232"/>
              <a:gd name="T16" fmla="*/ 0 w 192"/>
              <a:gd name="T17" fmla="*/ 335487 h 232"/>
              <a:gd name="T18" fmla="*/ 236634 w 192"/>
              <a:gd name="T19" fmla="*/ 572301 h 232"/>
              <a:gd name="T20" fmla="*/ 473268 w 192"/>
              <a:gd name="T21" fmla="*/ 335487 h 232"/>
              <a:gd name="T22" fmla="*/ 453549 w 192"/>
              <a:gd name="T23" fmla="*/ 335487 h 232"/>
              <a:gd name="T24" fmla="*/ 256354 w 192"/>
              <a:gd name="T25" fmla="*/ 32069 h 232"/>
              <a:gd name="T26" fmla="*/ 384530 w 192"/>
              <a:gd name="T27" fmla="*/ 108540 h 232"/>
              <a:gd name="T28" fmla="*/ 256354 w 192"/>
              <a:gd name="T29" fmla="*/ 182544 h 232"/>
              <a:gd name="T30" fmla="*/ 256354 w 192"/>
              <a:gd name="T31" fmla="*/ 32069 h 23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92" h="232">
                <a:moveTo>
                  <a:pt x="184" y="136"/>
                </a:moveTo>
                <a:cubicBezTo>
                  <a:pt x="184" y="184"/>
                  <a:pt x="145" y="224"/>
                  <a:pt x="96" y="224"/>
                </a:cubicBezTo>
                <a:cubicBezTo>
                  <a:pt x="48" y="224"/>
                  <a:pt x="8" y="184"/>
                  <a:pt x="8" y="136"/>
                </a:cubicBezTo>
                <a:cubicBezTo>
                  <a:pt x="8" y="87"/>
                  <a:pt x="48" y="48"/>
                  <a:pt x="96" y="48"/>
                </a:cubicBezTo>
                <a:cubicBezTo>
                  <a:pt x="96" y="88"/>
                  <a:pt x="96" y="88"/>
                  <a:pt x="96" y="88"/>
                </a:cubicBezTo>
                <a:cubicBezTo>
                  <a:pt x="172" y="44"/>
                  <a:pt x="172" y="44"/>
                  <a:pt x="172" y="44"/>
                </a:cubicBezTo>
                <a:cubicBezTo>
                  <a:pt x="96" y="0"/>
                  <a:pt x="96" y="0"/>
                  <a:pt x="96" y="0"/>
                </a:cubicBezTo>
                <a:cubicBezTo>
                  <a:pt x="96" y="40"/>
                  <a:pt x="96" y="40"/>
                  <a:pt x="96" y="40"/>
                </a:cubicBezTo>
                <a:cubicBezTo>
                  <a:pt x="43" y="40"/>
                  <a:pt x="0" y="83"/>
                  <a:pt x="0" y="136"/>
                </a:cubicBezTo>
                <a:cubicBezTo>
                  <a:pt x="0" y="189"/>
                  <a:pt x="43" y="232"/>
                  <a:pt x="96" y="232"/>
                </a:cubicBezTo>
                <a:cubicBezTo>
                  <a:pt x="149" y="232"/>
                  <a:pt x="192" y="189"/>
                  <a:pt x="192" y="136"/>
                </a:cubicBezTo>
                <a:lnTo>
                  <a:pt x="184" y="136"/>
                </a:lnTo>
                <a:close/>
                <a:moveTo>
                  <a:pt x="104" y="13"/>
                </a:moveTo>
                <a:cubicBezTo>
                  <a:pt x="156" y="44"/>
                  <a:pt x="156" y="44"/>
                  <a:pt x="156" y="44"/>
                </a:cubicBezTo>
                <a:cubicBezTo>
                  <a:pt x="104" y="74"/>
                  <a:pt x="104" y="74"/>
                  <a:pt x="104" y="74"/>
                </a:cubicBezTo>
                <a:lnTo>
                  <a:pt x="104" y="13"/>
                </a:lnTo>
                <a:close/>
              </a:path>
            </a:pathLst>
          </a:custGeom>
          <a:solidFill>
            <a:srgbClr val="157E9F"/>
          </a:solidFill>
          <a:ln w="9525">
            <a:solidFill>
              <a:srgbClr val="6DB33F"/>
            </a:solidFill>
            <a:round/>
          </a:ln>
        </p:spPr>
        <p:txBody>
          <a:bodyPr/>
          <a:lstStyle/>
          <a:p>
            <a:endParaRPr lang="zh-CN" altLang="en-US"/>
          </a:p>
        </p:txBody>
      </p:sp>
      <p:grpSp>
        <p:nvGrpSpPr>
          <p:cNvPr id="203" name="组合 202"/>
          <p:cNvGrpSpPr/>
          <p:nvPr/>
        </p:nvGrpSpPr>
        <p:grpSpPr>
          <a:xfrm>
            <a:off x="1788603" y="4833565"/>
            <a:ext cx="852116" cy="853616"/>
            <a:chOff x="930275" y="5014913"/>
            <a:chExt cx="901700" cy="903287"/>
          </a:xfrm>
          <a:solidFill>
            <a:srgbClr val="157E9F"/>
          </a:solidFill>
        </p:grpSpPr>
        <p:sp>
          <p:nvSpPr>
            <p:cNvPr id="204" name="Freeform 62"/>
            <p:cNvSpPr>
              <a:spLocks noEditPoints="1"/>
            </p:cNvSpPr>
            <p:nvPr/>
          </p:nvSpPr>
          <p:spPr bwMode="auto">
            <a:xfrm>
              <a:off x="1155700" y="5240338"/>
              <a:ext cx="450850" cy="452438"/>
            </a:xfrm>
            <a:custGeom>
              <a:avLst/>
              <a:gdLst>
                <a:gd name="T0" fmla="*/ 60 w 120"/>
                <a:gd name="T1" fmla="*/ 0 h 120"/>
                <a:gd name="T2" fmla="*/ 0 w 120"/>
                <a:gd name="T3" fmla="*/ 60 h 120"/>
                <a:gd name="T4" fmla="*/ 60 w 120"/>
                <a:gd name="T5" fmla="*/ 120 h 120"/>
                <a:gd name="T6" fmla="*/ 120 w 120"/>
                <a:gd name="T7" fmla="*/ 60 h 120"/>
                <a:gd name="T8" fmla="*/ 60 w 120"/>
                <a:gd name="T9" fmla="*/ 0 h 120"/>
                <a:gd name="T10" fmla="*/ 60 w 120"/>
                <a:gd name="T11" fmla="*/ 112 h 120"/>
                <a:gd name="T12" fmla="*/ 8 w 120"/>
                <a:gd name="T13" fmla="*/ 60 h 120"/>
                <a:gd name="T14" fmla="*/ 60 w 120"/>
                <a:gd name="T15" fmla="*/ 8 h 120"/>
                <a:gd name="T16" fmla="*/ 112 w 120"/>
                <a:gd name="T17" fmla="*/ 60 h 120"/>
                <a:gd name="T18" fmla="*/ 60 w 120"/>
                <a:gd name="T19"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60" y="0"/>
                  </a:moveTo>
                  <a:cubicBezTo>
                    <a:pt x="27" y="0"/>
                    <a:pt x="0" y="27"/>
                    <a:pt x="0" y="60"/>
                  </a:cubicBezTo>
                  <a:cubicBezTo>
                    <a:pt x="0" y="93"/>
                    <a:pt x="27" y="120"/>
                    <a:pt x="60" y="120"/>
                  </a:cubicBezTo>
                  <a:cubicBezTo>
                    <a:pt x="94" y="120"/>
                    <a:pt x="120" y="93"/>
                    <a:pt x="120" y="60"/>
                  </a:cubicBezTo>
                  <a:cubicBezTo>
                    <a:pt x="120" y="27"/>
                    <a:pt x="94" y="0"/>
                    <a:pt x="60" y="0"/>
                  </a:cubicBezTo>
                  <a:moveTo>
                    <a:pt x="60" y="112"/>
                  </a:moveTo>
                  <a:cubicBezTo>
                    <a:pt x="32" y="112"/>
                    <a:pt x="8" y="88"/>
                    <a:pt x="8" y="60"/>
                  </a:cubicBezTo>
                  <a:cubicBezTo>
                    <a:pt x="8" y="31"/>
                    <a:pt x="32" y="8"/>
                    <a:pt x="60" y="8"/>
                  </a:cubicBezTo>
                  <a:cubicBezTo>
                    <a:pt x="89" y="8"/>
                    <a:pt x="112" y="31"/>
                    <a:pt x="112" y="60"/>
                  </a:cubicBezTo>
                  <a:cubicBezTo>
                    <a:pt x="112" y="88"/>
                    <a:pt x="89" y="112"/>
                    <a:pt x="60" y="112"/>
                  </a:cubicBezTo>
                </a:path>
              </a:pathLst>
            </a:custGeom>
            <a:grpFill/>
            <a:ln w="9525">
              <a:solidFill>
                <a:srgbClr val="6DB33F"/>
              </a:solidFill>
              <a:round/>
            </a:ln>
          </p:spPr>
          <p:txBody>
            <a:bodyPr/>
            <a:lstStyle/>
            <a:p>
              <a:pPr>
                <a:defRPr/>
              </a:pPr>
              <a:endParaRPr lang="zh-CN" altLang="en-US"/>
            </a:p>
          </p:txBody>
        </p:sp>
        <p:sp>
          <p:nvSpPr>
            <p:cNvPr id="205" name="Rectangle 63"/>
            <p:cNvSpPr>
              <a:spLocks noChangeArrowheads="1"/>
            </p:cNvSpPr>
            <p:nvPr/>
          </p:nvSpPr>
          <p:spPr bwMode="auto">
            <a:xfrm>
              <a:off x="1366838" y="5014913"/>
              <a:ext cx="30163" cy="180975"/>
            </a:xfrm>
            <a:prstGeom prst="rect">
              <a:avLst/>
            </a:prstGeom>
            <a:grpFill/>
            <a:ln w="9525">
              <a:solidFill>
                <a:srgbClr val="6DB33F"/>
              </a:solidFill>
              <a:miter lim="800000"/>
            </a:ln>
          </p:spPr>
          <p:txBody>
            <a:bodyPr/>
            <a:lstStyle/>
            <a:p>
              <a:pPr>
                <a:defRPr/>
              </a:pPr>
              <a:endParaRPr lang="zh-CN" altLang="en-US"/>
            </a:p>
          </p:txBody>
        </p:sp>
        <p:sp>
          <p:nvSpPr>
            <p:cNvPr id="206" name="Rectangle 64"/>
            <p:cNvSpPr>
              <a:spLocks noChangeArrowheads="1"/>
            </p:cNvSpPr>
            <p:nvPr/>
          </p:nvSpPr>
          <p:spPr bwMode="auto">
            <a:xfrm>
              <a:off x="1366838" y="5737225"/>
              <a:ext cx="30163" cy="180975"/>
            </a:xfrm>
            <a:prstGeom prst="rect">
              <a:avLst/>
            </a:prstGeom>
            <a:grpFill/>
            <a:ln w="9525">
              <a:solidFill>
                <a:srgbClr val="6DB33F"/>
              </a:solidFill>
              <a:miter lim="800000"/>
            </a:ln>
          </p:spPr>
          <p:txBody>
            <a:bodyPr/>
            <a:lstStyle/>
            <a:p>
              <a:pPr>
                <a:defRPr/>
              </a:pPr>
              <a:endParaRPr lang="zh-CN" altLang="en-US"/>
            </a:p>
          </p:txBody>
        </p:sp>
        <p:sp>
          <p:nvSpPr>
            <p:cNvPr id="207" name="Rectangle 65"/>
            <p:cNvSpPr>
              <a:spLocks noChangeArrowheads="1"/>
            </p:cNvSpPr>
            <p:nvPr/>
          </p:nvSpPr>
          <p:spPr bwMode="auto">
            <a:xfrm>
              <a:off x="930275" y="5451475"/>
              <a:ext cx="180975" cy="30163"/>
            </a:xfrm>
            <a:prstGeom prst="rect">
              <a:avLst/>
            </a:prstGeom>
            <a:grpFill/>
            <a:ln w="9525">
              <a:solidFill>
                <a:srgbClr val="6DB33F"/>
              </a:solidFill>
              <a:miter lim="800000"/>
            </a:ln>
          </p:spPr>
          <p:txBody>
            <a:bodyPr/>
            <a:lstStyle/>
            <a:p>
              <a:pPr>
                <a:defRPr/>
              </a:pPr>
              <a:endParaRPr lang="zh-CN" altLang="en-US"/>
            </a:p>
          </p:txBody>
        </p:sp>
        <p:sp>
          <p:nvSpPr>
            <p:cNvPr id="208" name="Rectangle 66"/>
            <p:cNvSpPr>
              <a:spLocks noChangeArrowheads="1"/>
            </p:cNvSpPr>
            <p:nvPr/>
          </p:nvSpPr>
          <p:spPr bwMode="auto">
            <a:xfrm>
              <a:off x="1651000" y="5451475"/>
              <a:ext cx="180975" cy="30163"/>
            </a:xfrm>
            <a:prstGeom prst="rect">
              <a:avLst/>
            </a:prstGeom>
            <a:grpFill/>
            <a:ln w="9525">
              <a:solidFill>
                <a:srgbClr val="6DB33F"/>
              </a:solidFill>
              <a:miter lim="800000"/>
            </a:ln>
          </p:spPr>
          <p:txBody>
            <a:bodyPr/>
            <a:lstStyle/>
            <a:p>
              <a:pPr>
                <a:defRPr/>
              </a:pPr>
              <a:endParaRPr lang="zh-CN" altLang="en-US"/>
            </a:p>
          </p:txBody>
        </p:sp>
        <p:sp>
          <p:nvSpPr>
            <p:cNvPr id="209" name="Freeform 67"/>
            <p:cNvSpPr/>
            <p:nvPr/>
          </p:nvSpPr>
          <p:spPr bwMode="auto">
            <a:xfrm>
              <a:off x="1565275" y="5135563"/>
              <a:ext cx="146050" cy="146050"/>
            </a:xfrm>
            <a:custGeom>
              <a:avLst/>
              <a:gdLst>
                <a:gd name="T0" fmla="*/ 92 w 92"/>
                <a:gd name="T1" fmla="*/ 12 h 92"/>
                <a:gd name="T2" fmla="*/ 78 w 92"/>
                <a:gd name="T3" fmla="*/ 0 h 92"/>
                <a:gd name="T4" fmla="*/ 0 w 92"/>
                <a:gd name="T5" fmla="*/ 78 h 92"/>
                <a:gd name="T6" fmla="*/ 14 w 92"/>
                <a:gd name="T7" fmla="*/ 92 h 92"/>
                <a:gd name="T8" fmla="*/ 92 w 92"/>
                <a:gd name="T9" fmla="*/ 12 h 92"/>
              </a:gdLst>
              <a:ahLst/>
              <a:cxnLst>
                <a:cxn ang="0">
                  <a:pos x="T0" y="T1"/>
                </a:cxn>
                <a:cxn ang="0">
                  <a:pos x="T2" y="T3"/>
                </a:cxn>
                <a:cxn ang="0">
                  <a:pos x="T4" y="T5"/>
                </a:cxn>
                <a:cxn ang="0">
                  <a:pos x="T6" y="T7"/>
                </a:cxn>
                <a:cxn ang="0">
                  <a:pos x="T8" y="T9"/>
                </a:cxn>
              </a:cxnLst>
              <a:rect l="0" t="0" r="r" b="b"/>
              <a:pathLst>
                <a:path w="92" h="92">
                  <a:moveTo>
                    <a:pt x="92" y="12"/>
                  </a:moveTo>
                  <a:lnTo>
                    <a:pt x="78" y="0"/>
                  </a:lnTo>
                  <a:lnTo>
                    <a:pt x="0" y="78"/>
                  </a:lnTo>
                  <a:lnTo>
                    <a:pt x="14" y="92"/>
                  </a:lnTo>
                  <a:lnTo>
                    <a:pt x="92" y="12"/>
                  </a:lnTo>
                  <a:close/>
                </a:path>
              </a:pathLst>
            </a:custGeom>
            <a:grpFill/>
            <a:ln w="9525">
              <a:solidFill>
                <a:srgbClr val="6DB33F"/>
              </a:solidFill>
              <a:round/>
            </a:ln>
          </p:spPr>
          <p:txBody>
            <a:bodyPr/>
            <a:lstStyle/>
            <a:p>
              <a:pPr>
                <a:defRPr/>
              </a:pPr>
              <a:endParaRPr lang="zh-CN" altLang="en-US"/>
            </a:p>
          </p:txBody>
        </p:sp>
        <p:sp>
          <p:nvSpPr>
            <p:cNvPr id="210" name="Freeform 68"/>
            <p:cNvSpPr/>
            <p:nvPr/>
          </p:nvSpPr>
          <p:spPr bwMode="auto">
            <a:xfrm>
              <a:off x="1054100" y="5646738"/>
              <a:ext cx="147638" cy="147638"/>
            </a:xfrm>
            <a:custGeom>
              <a:avLst/>
              <a:gdLst>
                <a:gd name="T0" fmla="*/ 0 w 93"/>
                <a:gd name="T1" fmla="*/ 78 h 93"/>
                <a:gd name="T2" fmla="*/ 12 w 93"/>
                <a:gd name="T3" fmla="*/ 93 h 93"/>
                <a:gd name="T4" fmla="*/ 93 w 93"/>
                <a:gd name="T5" fmla="*/ 14 h 93"/>
                <a:gd name="T6" fmla="*/ 79 w 93"/>
                <a:gd name="T7" fmla="*/ 0 h 93"/>
                <a:gd name="T8" fmla="*/ 0 w 93"/>
                <a:gd name="T9" fmla="*/ 78 h 93"/>
              </a:gdLst>
              <a:ahLst/>
              <a:cxnLst>
                <a:cxn ang="0">
                  <a:pos x="T0" y="T1"/>
                </a:cxn>
                <a:cxn ang="0">
                  <a:pos x="T2" y="T3"/>
                </a:cxn>
                <a:cxn ang="0">
                  <a:pos x="T4" y="T5"/>
                </a:cxn>
                <a:cxn ang="0">
                  <a:pos x="T6" y="T7"/>
                </a:cxn>
                <a:cxn ang="0">
                  <a:pos x="T8" y="T9"/>
                </a:cxn>
              </a:cxnLst>
              <a:rect l="0" t="0" r="r" b="b"/>
              <a:pathLst>
                <a:path w="93" h="93">
                  <a:moveTo>
                    <a:pt x="0" y="78"/>
                  </a:moveTo>
                  <a:lnTo>
                    <a:pt x="12" y="93"/>
                  </a:lnTo>
                  <a:lnTo>
                    <a:pt x="93" y="14"/>
                  </a:lnTo>
                  <a:lnTo>
                    <a:pt x="79" y="0"/>
                  </a:lnTo>
                  <a:lnTo>
                    <a:pt x="0" y="78"/>
                  </a:lnTo>
                  <a:close/>
                </a:path>
              </a:pathLst>
            </a:custGeom>
            <a:grpFill/>
            <a:ln w="9525">
              <a:solidFill>
                <a:srgbClr val="6DB33F"/>
              </a:solidFill>
              <a:round/>
            </a:ln>
          </p:spPr>
          <p:txBody>
            <a:bodyPr/>
            <a:lstStyle/>
            <a:p>
              <a:pPr>
                <a:defRPr/>
              </a:pPr>
              <a:endParaRPr lang="zh-CN" altLang="en-US"/>
            </a:p>
          </p:txBody>
        </p:sp>
        <p:sp>
          <p:nvSpPr>
            <p:cNvPr id="211" name="Freeform 69"/>
            <p:cNvSpPr/>
            <p:nvPr/>
          </p:nvSpPr>
          <p:spPr bwMode="auto">
            <a:xfrm>
              <a:off x="1054100" y="5135563"/>
              <a:ext cx="147638" cy="146050"/>
            </a:xfrm>
            <a:custGeom>
              <a:avLst/>
              <a:gdLst>
                <a:gd name="T0" fmla="*/ 93 w 93"/>
                <a:gd name="T1" fmla="*/ 78 h 92"/>
                <a:gd name="T2" fmla="*/ 12 w 93"/>
                <a:gd name="T3" fmla="*/ 0 h 92"/>
                <a:gd name="T4" fmla="*/ 0 w 93"/>
                <a:gd name="T5" fmla="*/ 12 h 92"/>
                <a:gd name="T6" fmla="*/ 79 w 93"/>
                <a:gd name="T7" fmla="*/ 92 h 92"/>
                <a:gd name="T8" fmla="*/ 93 w 93"/>
                <a:gd name="T9" fmla="*/ 78 h 92"/>
              </a:gdLst>
              <a:ahLst/>
              <a:cxnLst>
                <a:cxn ang="0">
                  <a:pos x="T0" y="T1"/>
                </a:cxn>
                <a:cxn ang="0">
                  <a:pos x="T2" y="T3"/>
                </a:cxn>
                <a:cxn ang="0">
                  <a:pos x="T4" y="T5"/>
                </a:cxn>
                <a:cxn ang="0">
                  <a:pos x="T6" y="T7"/>
                </a:cxn>
                <a:cxn ang="0">
                  <a:pos x="T8" y="T9"/>
                </a:cxn>
              </a:cxnLst>
              <a:rect l="0" t="0" r="r" b="b"/>
              <a:pathLst>
                <a:path w="93" h="92">
                  <a:moveTo>
                    <a:pt x="93" y="78"/>
                  </a:moveTo>
                  <a:lnTo>
                    <a:pt x="12" y="0"/>
                  </a:lnTo>
                  <a:lnTo>
                    <a:pt x="0" y="12"/>
                  </a:lnTo>
                  <a:lnTo>
                    <a:pt x="79" y="92"/>
                  </a:lnTo>
                  <a:lnTo>
                    <a:pt x="93" y="78"/>
                  </a:lnTo>
                  <a:close/>
                </a:path>
              </a:pathLst>
            </a:custGeom>
            <a:grpFill/>
            <a:ln w="9525">
              <a:solidFill>
                <a:srgbClr val="6DB33F"/>
              </a:solidFill>
              <a:round/>
            </a:ln>
          </p:spPr>
          <p:txBody>
            <a:bodyPr/>
            <a:lstStyle/>
            <a:p>
              <a:pPr>
                <a:defRPr/>
              </a:pPr>
              <a:endParaRPr lang="zh-CN" altLang="en-US"/>
            </a:p>
          </p:txBody>
        </p:sp>
        <p:sp>
          <p:nvSpPr>
            <p:cNvPr id="212" name="Freeform 70"/>
            <p:cNvSpPr/>
            <p:nvPr/>
          </p:nvSpPr>
          <p:spPr bwMode="auto">
            <a:xfrm>
              <a:off x="1565275" y="5646738"/>
              <a:ext cx="146050" cy="147638"/>
            </a:xfrm>
            <a:custGeom>
              <a:avLst/>
              <a:gdLst>
                <a:gd name="T0" fmla="*/ 0 w 92"/>
                <a:gd name="T1" fmla="*/ 14 h 93"/>
                <a:gd name="T2" fmla="*/ 78 w 92"/>
                <a:gd name="T3" fmla="*/ 93 h 93"/>
                <a:gd name="T4" fmla="*/ 92 w 92"/>
                <a:gd name="T5" fmla="*/ 78 h 93"/>
                <a:gd name="T6" fmla="*/ 14 w 92"/>
                <a:gd name="T7" fmla="*/ 0 h 93"/>
                <a:gd name="T8" fmla="*/ 0 w 92"/>
                <a:gd name="T9" fmla="*/ 14 h 93"/>
              </a:gdLst>
              <a:ahLst/>
              <a:cxnLst>
                <a:cxn ang="0">
                  <a:pos x="T0" y="T1"/>
                </a:cxn>
                <a:cxn ang="0">
                  <a:pos x="T2" y="T3"/>
                </a:cxn>
                <a:cxn ang="0">
                  <a:pos x="T4" y="T5"/>
                </a:cxn>
                <a:cxn ang="0">
                  <a:pos x="T6" y="T7"/>
                </a:cxn>
                <a:cxn ang="0">
                  <a:pos x="T8" y="T9"/>
                </a:cxn>
              </a:cxnLst>
              <a:rect l="0" t="0" r="r" b="b"/>
              <a:pathLst>
                <a:path w="92" h="93">
                  <a:moveTo>
                    <a:pt x="0" y="14"/>
                  </a:moveTo>
                  <a:lnTo>
                    <a:pt x="78" y="93"/>
                  </a:lnTo>
                  <a:lnTo>
                    <a:pt x="92" y="78"/>
                  </a:lnTo>
                  <a:lnTo>
                    <a:pt x="14" y="0"/>
                  </a:lnTo>
                  <a:lnTo>
                    <a:pt x="0" y="14"/>
                  </a:lnTo>
                  <a:close/>
                </a:path>
              </a:pathLst>
            </a:custGeom>
            <a:grpFill/>
            <a:ln w="9525">
              <a:solidFill>
                <a:srgbClr val="6DB33F"/>
              </a:solidFill>
              <a:round/>
            </a:ln>
          </p:spPr>
          <p:txBody>
            <a:bodyPr/>
            <a:lstStyle/>
            <a:p>
              <a:pPr>
                <a:defRPr/>
              </a:pPr>
              <a:endParaRPr lang="zh-CN" altLang="en-US"/>
            </a:p>
          </p:txBody>
        </p:sp>
      </p:grpSp>
      <p:sp>
        <p:nvSpPr>
          <p:cNvPr id="213" name="Freeform 71"/>
          <p:cNvSpPr>
            <a:spLocks noEditPoints="1"/>
          </p:cNvSpPr>
          <p:nvPr/>
        </p:nvSpPr>
        <p:spPr bwMode="auto">
          <a:xfrm>
            <a:off x="3208080" y="4940124"/>
            <a:ext cx="708230" cy="708230"/>
          </a:xfrm>
          <a:custGeom>
            <a:avLst/>
            <a:gdLst>
              <a:gd name="T0" fmla="*/ 133130 w 200"/>
              <a:gd name="T1" fmla="*/ 42033 h 199"/>
              <a:gd name="T2" fmla="*/ 108477 w 200"/>
              <a:gd name="T3" fmla="*/ 145879 h 199"/>
              <a:gd name="T4" fmla="*/ 342687 w 200"/>
              <a:gd name="T5" fmla="*/ 380768 h 199"/>
              <a:gd name="T6" fmla="*/ 451164 w 200"/>
              <a:gd name="T7" fmla="*/ 353571 h 199"/>
              <a:gd name="T8" fmla="*/ 249003 w 200"/>
              <a:gd name="T9" fmla="*/ 472252 h 199"/>
              <a:gd name="T10" fmla="*/ 19723 w 200"/>
              <a:gd name="T11" fmla="*/ 242307 h 199"/>
              <a:gd name="T12" fmla="*/ 133130 w 200"/>
              <a:gd name="T13" fmla="*/ 42033 h 199"/>
              <a:gd name="T14" fmla="*/ 187369 w 200"/>
              <a:gd name="T15" fmla="*/ 0 h 199"/>
              <a:gd name="T16" fmla="*/ 0 w 200"/>
              <a:gd name="T17" fmla="*/ 242307 h 199"/>
              <a:gd name="T18" fmla="*/ 249003 w 200"/>
              <a:gd name="T19" fmla="*/ 492032 h 199"/>
              <a:gd name="T20" fmla="*/ 493075 w 200"/>
              <a:gd name="T21" fmla="*/ 299175 h 199"/>
              <a:gd name="T22" fmla="*/ 342687 w 200"/>
              <a:gd name="T23" fmla="*/ 360988 h 199"/>
              <a:gd name="T24" fmla="*/ 128200 w 200"/>
              <a:gd name="T25" fmla="*/ 145879 h 199"/>
              <a:gd name="T26" fmla="*/ 187369 w 200"/>
              <a:gd name="T27" fmla="*/ 0 h 19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00" h="199">
                <a:moveTo>
                  <a:pt x="54" y="17"/>
                </a:moveTo>
                <a:cubicBezTo>
                  <a:pt x="47" y="30"/>
                  <a:pt x="44" y="44"/>
                  <a:pt x="44" y="59"/>
                </a:cubicBezTo>
                <a:cubicBezTo>
                  <a:pt x="44" y="111"/>
                  <a:pt x="87" y="154"/>
                  <a:pt x="139" y="154"/>
                </a:cubicBezTo>
                <a:cubicBezTo>
                  <a:pt x="154" y="154"/>
                  <a:pt x="169" y="150"/>
                  <a:pt x="183" y="143"/>
                </a:cubicBezTo>
                <a:cubicBezTo>
                  <a:pt x="166" y="172"/>
                  <a:pt x="136" y="191"/>
                  <a:pt x="101" y="191"/>
                </a:cubicBezTo>
                <a:cubicBezTo>
                  <a:pt x="50" y="191"/>
                  <a:pt x="8" y="149"/>
                  <a:pt x="8" y="98"/>
                </a:cubicBezTo>
                <a:cubicBezTo>
                  <a:pt x="8" y="64"/>
                  <a:pt x="26" y="34"/>
                  <a:pt x="54" y="17"/>
                </a:cubicBezTo>
                <a:moveTo>
                  <a:pt x="76" y="0"/>
                </a:moveTo>
                <a:cubicBezTo>
                  <a:pt x="32" y="11"/>
                  <a:pt x="0" y="50"/>
                  <a:pt x="0" y="98"/>
                </a:cubicBezTo>
                <a:cubicBezTo>
                  <a:pt x="0" y="154"/>
                  <a:pt x="45" y="199"/>
                  <a:pt x="101" y="199"/>
                </a:cubicBezTo>
                <a:cubicBezTo>
                  <a:pt x="149" y="199"/>
                  <a:pt x="189" y="166"/>
                  <a:pt x="200" y="121"/>
                </a:cubicBezTo>
                <a:cubicBezTo>
                  <a:pt x="184" y="136"/>
                  <a:pt x="163" y="146"/>
                  <a:pt x="139" y="146"/>
                </a:cubicBezTo>
                <a:cubicBezTo>
                  <a:pt x="91" y="146"/>
                  <a:pt x="52" y="107"/>
                  <a:pt x="52" y="59"/>
                </a:cubicBezTo>
                <a:cubicBezTo>
                  <a:pt x="52" y="36"/>
                  <a:pt x="61" y="15"/>
                  <a:pt x="76" y="0"/>
                </a:cubicBezTo>
              </a:path>
            </a:pathLst>
          </a:custGeom>
          <a:solidFill>
            <a:srgbClr val="157E9F"/>
          </a:solidFill>
          <a:ln w="9525">
            <a:solidFill>
              <a:srgbClr val="6DB33F"/>
            </a:solidFill>
            <a:round/>
          </a:ln>
        </p:spPr>
        <p:txBody>
          <a:bodyPr/>
          <a:lstStyle/>
          <a:p>
            <a:endParaRPr lang="zh-CN" altLang="en-US"/>
          </a:p>
        </p:txBody>
      </p:sp>
      <p:grpSp>
        <p:nvGrpSpPr>
          <p:cNvPr id="214" name="组合 213"/>
          <p:cNvGrpSpPr/>
          <p:nvPr/>
        </p:nvGrpSpPr>
        <p:grpSpPr>
          <a:xfrm>
            <a:off x="4434964" y="4919076"/>
            <a:ext cx="681092" cy="682593"/>
            <a:chOff x="3730625" y="5105400"/>
            <a:chExt cx="720725" cy="722313"/>
          </a:xfrm>
          <a:solidFill>
            <a:srgbClr val="157E9F"/>
          </a:solidFill>
        </p:grpSpPr>
        <p:sp>
          <p:nvSpPr>
            <p:cNvPr id="215" name="Freeform 72"/>
            <p:cNvSpPr>
              <a:spLocks noEditPoints="1"/>
            </p:cNvSpPr>
            <p:nvPr/>
          </p:nvSpPr>
          <p:spPr bwMode="auto">
            <a:xfrm>
              <a:off x="3730625" y="5105400"/>
              <a:ext cx="720725" cy="722313"/>
            </a:xfrm>
            <a:custGeom>
              <a:avLst/>
              <a:gdLst>
                <a:gd name="T0" fmla="*/ 0 w 454"/>
                <a:gd name="T1" fmla="*/ 455 h 455"/>
                <a:gd name="T2" fmla="*/ 454 w 454"/>
                <a:gd name="T3" fmla="*/ 455 h 455"/>
                <a:gd name="T4" fmla="*/ 454 w 454"/>
                <a:gd name="T5" fmla="*/ 0 h 455"/>
                <a:gd name="T6" fmla="*/ 0 w 454"/>
                <a:gd name="T7" fmla="*/ 0 h 455"/>
                <a:gd name="T8" fmla="*/ 0 w 454"/>
                <a:gd name="T9" fmla="*/ 455 h 455"/>
                <a:gd name="T10" fmla="*/ 435 w 454"/>
                <a:gd name="T11" fmla="*/ 104 h 455"/>
                <a:gd name="T12" fmla="*/ 19 w 454"/>
                <a:gd name="T13" fmla="*/ 104 h 455"/>
                <a:gd name="T14" fmla="*/ 19 w 454"/>
                <a:gd name="T15" fmla="*/ 19 h 455"/>
                <a:gd name="T16" fmla="*/ 435 w 454"/>
                <a:gd name="T17" fmla="*/ 19 h 455"/>
                <a:gd name="T18" fmla="*/ 435 w 454"/>
                <a:gd name="T19" fmla="*/ 104 h 455"/>
                <a:gd name="T20" fmla="*/ 19 w 454"/>
                <a:gd name="T21" fmla="*/ 123 h 455"/>
                <a:gd name="T22" fmla="*/ 435 w 454"/>
                <a:gd name="T23" fmla="*/ 123 h 455"/>
                <a:gd name="T24" fmla="*/ 435 w 454"/>
                <a:gd name="T25" fmla="*/ 436 h 455"/>
                <a:gd name="T26" fmla="*/ 19 w 454"/>
                <a:gd name="T27" fmla="*/ 436 h 455"/>
                <a:gd name="T28" fmla="*/ 19 w 454"/>
                <a:gd name="T29" fmla="*/ 123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4" h="455">
                  <a:moveTo>
                    <a:pt x="0" y="455"/>
                  </a:moveTo>
                  <a:lnTo>
                    <a:pt x="454" y="455"/>
                  </a:lnTo>
                  <a:lnTo>
                    <a:pt x="454" y="0"/>
                  </a:lnTo>
                  <a:lnTo>
                    <a:pt x="0" y="0"/>
                  </a:lnTo>
                  <a:lnTo>
                    <a:pt x="0" y="455"/>
                  </a:lnTo>
                  <a:close/>
                  <a:moveTo>
                    <a:pt x="435" y="104"/>
                  </a:moveTo>
                  <a:lnTo>
                    <a:pt x="19" y="104"/>
                  </a:lnTo>
                  <a:lnTo>
                    <a:pt x="19" y="19"/>
                  </a:lnTo>
                  <a:lnTo>
                    <a:pt x="435" y="19"/>
                  </a:lnTo>
                  <a:lnTo>
                    <a:pt x="435" y="104"/>
                  </a:lnTo>
                  <a:close/>
                  <a:moveTo>
                    <a:pt x="19" y="123"/>
                  </a:moveTo>
                  <a:lnTo>
                    <a:pt x="435" y="123"/>
                  </a:lnTo>
                  <a:lnTo>
                    <a:pt x="435" y="436"/>
                  </a:lnTo>
                  <a:lnTo>
                    <a:pt x="19" y="436"/>
                  </a:lnTo>
                  <a:lnTo>
                    <a:pt x="19" y="123"/>
                  </a:lnTo>
                  <a:close/>
                </a:path>
              </a:pathLst>
            </a:custGeom>
            <a:grpFill/>
            <a:ln w="9525">
              <a:solidFill>
                <a:srgbClr val="6DB33F"/>
              </a:solidFill>
              <a:round/>
            </a:ln>
          </p:spPr>
          <p:txBody>
            <a:bodyPr/>
            <a:lstStyle/>
            <a:p>
              <a:pPr>
                <a:defRPr/>
              </a:pPr>
              <a:endParaRPr lang="zh-CN" altLang="en-US"/>
            </a:p>
          </p:txBody>
        </p:sp>
        <p:sp>
          <p:nvSpPr>
            <p:cNvPr id="216" name="Rectangle 73"/>
            <p:cNvSpPr>
              <a:spLocks noChangeArrowheads="1"/>
            </p:cNvSpPr>
            <p:nvPr/>
          </p:nvSpPr>
          <p:spPr bwMode="auto">
            <a:xfrm>
              <a:off x="3956050" y="5181600"/>
              <a:ext cx="46038" cy="44450"/>
            </a:xfrm>
            <a:prstGeom prst="rect">
              <a:avLst/>
            </a:prstGeom>
            <a:grpFill/>
            <a:ln w="9525">
              <a:solidFill>
                <a:srgbClr val="6DB33F"/>
              </a:solidFill>
              <a:miter lim="800000"/>
            </a:ln>
          </p:spPr>
          <p:txBody>
            <a:bodyPr/>
            <a:lstStyle/>
            <a:p>
              <a:pPr>
                <a:defRPr/>
              </a:pPr>
              <a:endParaRPr lang="zh-CN" altLang="en-US"/>
            </a:p>
          </p:txBody>
        </p:sp>
        <p:sp>
          <p:nvSpPr>
            <p:cNvPr id="217" name="Rectangle 74"/>
            <p:cNvSpPr>
              <a:spLocks noChangeArrowheads="1"/>
            </p:cNvSpPr>
            <p:nvPr/>
          </p:nvSpPr>
          <p:spPr bwMode="auto">
            <a:xfrm>
              <a:off x="4181475" y="5181600"/>
              <a:ext cx="46038" cy="44450"/>
            </a:xfrm>
            <a:prstGeom prst="rect">
              <a:avLst/>
            </a:prstGeom>
            <a:grpFill/>
            <a:ln w="9525">
              <a:solidFill>
                <a:srgbClr val="6DB33F"/>
              </a:solidFill>
              <a:miter lim="800000"/>
            </a:ln>
          </p:spPr>
          <p:txBody>
            <a:bodyPr/>
            <a:lstStyle/>
            <a:p>
              <a:pPr>
                <a:defRPr/>
              </a:pPr>
              <a:endParaRPr lang="zh-CN" altLang="en-US"/>
            </a:p>
          </p:txBody>
        </p:sp>
        <p:sp>
          <p:nvSpPr>
            <p:cNvPr id="218" name="Freeform 75"/>
            <p:cNvSpPr/>
            <p:nvPr/>
          </p:nvSpPr>
          <p:spPr bwMode="auto">
            <a:xfrm>
              <a:off x="3925888" y="5402263"/>
              <a:ext cx="90488" cy="236538"/>
            </a:xfrm>
            <a:custGeom>
              <a:avLst/>
              <a:gdLst>
                <a:gd name="T0" fmla="*/ 17 w 24"/>
                <a:gd name="T1" fmla="*/ 1 h 63"/>
                <a:gd name="T2" fmla="*/ 1 w 24"/>
                <a:gd name="T3" fmla="*/ 11 h 63"/>
                <a:gd name="T4" fmla="*/ 0 w 24"/>
                <a:gd name="T5" fmla="*/ 11 h 63"/>
                <a:gd name="T6" fmla="*/ 0 w 24"/>
                <a:gd name="T7" fmla="*/ 18 h 63"/>
                <a:gd name="T8" fmla="*/ 16 w 24"/>
                <a:gd name="T9" fmla="*/ 18 h 63"/>
                <a:gd name="T10" fmla="*/ 16 w 24"/>
                <a:gd name="T11" fmla="*/ 63 h 63"/>
                <a:gd name="T12" fmla="*/ 24 w 24"/>
                <a:gd name="T13" fmla="*/ 63 h 63"/>
                <a:gd name="T14" fmla="*/ 24 w 24"/>
                <a:gd name="T15" fmla="*/ 0 h 63"/>
                <a:gd name="T16" fmla="*/ 17 w 24"/>
                <a:gd name="T17" fmla="*/ 0 h 63"/>
                <a:gd name="T18" fmla="*/ 17 w 24"/>
                <a:gd name="T19" fmla="*/ 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63">
                  <a:moveTo>
                    <a:pt x="17" y="1"/>
                  </a:moveTo>
                  <a:cubicBezTo>
                    <a:pt x="15" y="11"/>
                    <a:pt x="11" y="11"/>
                    <a:pt x="1" y="11"/>
                  </a:cubicBezTo>
                  <a:cubicBezTo>
                    <a:pt x="0" y="11"/>
                    <a:pt x="0" y="11"/>
                    <a:pt x="0" y="11"/>
                  </a:cubicBezTo>
                  <a:cubicBezTo>
                    <a:pt x="0" y="18"/>
                    <a:pt x="0" y="18"/>
                    <a:pt x="0" y="18"/>
                  </a:cubicBezTo>
                  <a:cubicBezTo>
                    <a:pt x="16" y="18"/>
                    <a:pt x="16" y="18"/>
                    <a:pt x="16" y="18"/>
                  </a:cubicBezTo>
                  <a:cubicBezTo>
                    <a:pt x="16" y="63"/>
                    <a:pt x="16" y="63"/>
                    <a:pt x="16" y="63"/>
                  </a:cubicBezTo>
                  <a:cubicBezTo>
                    <a:pt x="24" y="63"/>
                    <a:pt x="24" y="63"/>
                    <a:pt x="24" y="63"/>
                  </a:cubicBezTo>
                  <a:cubicBezTo>
                    <a:pt x="24" y="0"/>
                    <a:pt x="24" y="0"/>
                    <a:pt x="24" y="0"/>
                  </a:cubicBezTo>
                  <a:cubicBezTo>
                    <a:pt x="17" y="0"/>
                    <a:pt x="17" y="0"/>
                    <a:pt x="17" y="0"/>
                  </a:cubicBezTo>
                  <a:lnTo>
                    <a:pt x="17" y="1"/>
                  </a:lnTo>
                  <a:close/>
                </a:path>
              </a:pathLst>
            </a:custGeom>
            <a:grpFill/>
            <a:ln w="9525">
              <a:solidFill>
                <a:srgbClr val="6DB33F"/>
              </a:solidFill>
              <a:round/>
            </a:ln>
          </p:spPr>
          <p:txBody>
            <a:bodyPr/>
            <a:lstStyle/>
            <a:p>
              <a:pPr>
                <a:defRPr/>
              </a:pPr>
              <a:endParaRPr lang="zh-CN" altLang="en-US"/>
            </a:p>
          </p:txBody>
        </p:sp>
        <p:sp>
          <p:nvSpPr>
            <p:cNvPr id="219" name="Freeform 76"/>
            <p:cNvSpPr/>
            <p:nvPr/>
          </p:nvSpPr>
          <p:spPr bwMode="auto">
            <a:xfrm>
              <a:off x="4084638" y="5407025"/>
              <a:ext cx="165100" cy="236538"/>
            </a:xfrm>
            <a:custGeom>
              <a:avLst/>
              <a:gdLst>
                <a:gd name="T0" fmla="*/ 22 w 44"/>
                <a:gd name="T1" fmla="*/ 19 h 63"/>
                <a:gd name="T2" fmla="*/ 12 w 44"/>
                <a:gd name="T3" fmla="*/ 22 h 63"/>
                <a:gd name="T4" fmla="*/ 14 w 44"/>
                <a:gd name="T5" fmla="*/ 8 h 63"/>
                <a:gd name="T6" fmla="*/ 41 w 44"/>
                <a:gd name="T7" fmla="*/ 8 h 63"/>
                <a:gd name="T8" fmla="*/ 41 w 44"/>
                <a:gd name="T9" fmla="*/ 0 h 63"/>
                <a:gd name="T10" fmla="*/ 8 w 44"/>
                <a:gd name="T11" fmla="*/ 0 h 63"/>
                <a:gd name="T12" fmla="*/ 2 w 44"/>
                <a:gd name="T13" fmla="*/ 34 h 63"/>
                <a:gd name="T14" fmla="*/ 9 w 44"/>
                <a:gd name="T15" fmla="*/ 34 h 63"/>
                <a:gd name="T16" fmla="*/ 9 w 44"/>
                <a:gd name="T17" fmla="*/ 33 h 63"/>
                <a:gd name="T18" fmla="*/ 21 w 44"/>
                <a:gd name="T19" fmla="*/ 26 h 63"/>
                <a:gd name="T20" fmla="*/ 35 w 44"/>
                <a:gd name="T21" fmla="*/ 40 h 63"/>
                <a:gd name="T22" fmla="*/ 22 w 44"/>
                <a:gd name="T23" fmla="*/ 55 h 63"/>
                <a:gd name="T24" fmla="*/ 9 w 44"/>
                <a:gd name="T25" fmla="*/ 43 h 63"/>
                <a:gd name="T26" fmla="*/ 9 w 44"/>
                <a:gd name="T27" fmla="*/ 41 h 63"/>
                <a:gd name="T28" fmla="*/ 0 w 44"/>
                <a:gd name="T29" fmla="*/ 41 h 63"/>
                <a:gd name="T30" fmla="*/ 0 w 44"/>
                <a:gd name="T31" fmla="*/ 43 h 63"/>
                <a:gd name="T32" fmla="*/ 21 w 44"/>
                <a:gd name="T33" fmla="*/ 63 h 63"/>
                <a:gd name="T34" fmla="*/ 44 w 44"/>
                <a:gd name="T35" fmla="*/ 41 h 63"/>
                <a:gd name="T36" fmla="*/ 22 w 44"/>
                <a:gd name="T37" fmla="*/ 1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 h="63">
                  <a:moveTo>
                    <a:pt x="22" y="19"/>
                  </a:moveTo>
                  <a:cubicBezTo>
                    <a:pt x="18" y="19"/>
                    <a:pt x="15" y="20"/>
                    <a:pt x="12" y="22"/>
                  </a:cubicBezTo>
                  <a:cubicBezTo>
                    <a:pt x="14" y="8"/>
                    <a:pt x="14" y="8"/>
                    <a:pt x="14" y="8"/>
                  </a:cubicBezTo>
                  <a:cubicBezTo>
                    <a:pt x="41" y="8"/>
                    <a:pt x="41" y="8"/>
                    <a:pt x="41" y="8"/>
                  </a:cubicBezTo>
                  <a:cubicBezTo>
                    <a:pt x="41" y="0"/>
                    <a:pt x="41" y="0"/>
                    <a:pt x="41" y="0"/>
                  </a:cubicBezTo>
                  <a:cubicBezTo>
                    <a:pt x="8" y="0"/>
                    <a:pt x="8" y="0"/>
                    <a:pt x="8" y="0"/>
                  </a:cubicBezTo>
                  <a:cubicBezTo>
                    <a:pt x="2" y="34"/>
                    <a:pt x="2" y="34"/>
                    <a:pt x="2" y="34"/>
                  </a:cubicBezTo>
                  <a:cubicBezTo>
                    <a:pt x="9" y="34"/>
                    <a:pt x="9" y="34"/>
                    <a:pt x="9" y="34"/>
                  </a:cubicBezTo>
                  <a:cubicBezTo>
                    <a:pt x="9" y="33"/>
                    <a:pt x="9" y="33"/>
                    <a:pt x="9" y="33"/>
                  </a:cubicBezTo>
                  <a:cubicBezTo>
                    <a:pt x="12" y="29"/>
                    <a:pt x="17" y="26"/>
                    <a:pt x="21" y="26"/>
                  </a:cubicBezTo>
                  <a:cubicBezTo>
                    <a:pt x="29" y="26"/>
                    <a:pt x="35" y="32"/>
                    <a:pt x="35" y="40"/>
                  </a:cubicBezTo>
                  <a:cubicBezTo>
                    <a:pt x="35" y="48"/>
                    <a:pt x="31" y="55"/>
                    <a:pt x="22" y="55"/>
                  </a:cubicBezTo>
                  <a:cubicBezTo>
                    <a:pt x="14" y="55"/>
                    <a:pt x="9" y="50"/>
                    <a:pt x="9" y="43"/>
                  </a:cubicBezTo>
                  <a:cubicBezTo>
                    <a:pt x="9" y="41"/>
                    <a:pt x="9" y="41"/>
                    <a:pt x="9" y="41"/>
                  </a:cubicBezTo>
                  <a:cubicBezTo>
                    <a:pt x="0" y="41"/>
                    <a:pt x="0" y="41"/>
                    <a:pt x="0" y="41"/>
                  </a:cubicBezTo>
                  <a:cubicBezTo>
                    <a:pt x="0" y="43"/>
                    <a:pt x="0" y="43"/>
                    <a:pt x="0" y="43"/>
                  </a:cubicBezTo>
                  <a:cubicBezTo>
                    <a:pt x="1" y="55"/>
                    <a:pt x="9" y="63"/>
                    <a:pt x="21" y="63"/>
                  </a:cubicBezTo>
                  <a:cubicBezTo>
                    <a:pt x="34" y="63"/>
                    <a:pt x="44" y="53"/>
                    <a:pt x="44" y="41"/>
                  </a:cubicBezTo>
                  <a:cubicBezTo>
                    <a:pt x="44" y="28"/>
                    <a:pt x="35" y="19"/>
                    <a:pt x="22" y="19"/>
                  </a:cubicBezTo>
                </a:path>
              </a:pathLst>
            </a:custGeom>
            <a:grpFill/>
            <a:ln w="9525">
              <a:solidFill>
                <a:srgbClr val="6DB33F"/>
              </a:solidFill>
              <a:round/>
            </a:ln>
          </p:spPr>
          <p:txBody>
            <a:bodyPr/>
            <a:lstStyle/>
            <a:p>
              <a:pPr>
                <a:defRPr/>
              </a:pPr>
              <a:endParaRPr lang="zh-CN" altLang="en-US"/>
            </a:p>
          </p:txBody>
        </p:sp>
      </p:grpSp>
      <p:sp>
        <p:nvSpPr>
          <p:cNvPr id="220" name="Freeform 77"/>
          <p:cNvSpPr>
            <a:spLocks noEditPoints="1"/>
          </p:cNvSpPr>
          <p:nvPr/>
        </p:nvSpPr>
        <p:spPr bwMode="auto">
          <a:xfrm>
            <a:off x="5691454" y="4876155"/>
            <a:ext cx="708230" cy="710514"/>
          </a:xfrm>
          <a:custGeom>
            <a:avLst/>
            <a:gdLst>
              <a:gd name="T0" fmla="*/ 276122 w 200"/>
              <a:gd name="T1" fmla="*/ 51773 h 200"/>
              <a:gd name="T2" fmla="*/ 290914 w 200"/>
              <a:gd name="T3" fmla="*/ 71496 h 200"/>
              <a:gd name="T4" fmla="*/ 352549 w 200"/>
              <a:gd name="T5" fmla="*/ 98615 h 200"/>
              <a:gd name="T6" fmla="*/ 387064 w 200"/>
              <a:gd name="T7" fmla="*/ 64100 h 200"/>
              <a:gd name="T8" fmla="*/ 404322 w 200"/>
              <a:gd name="T9" fmla="*/ 130665 h 200"/>
              <a:gd name="T10" fmla="*/ 401856 w 200"/>
              <a:gd name="T11" fmla="*/ 152853 h 200"/>
              <a:gd name="T12" fmla="*/ 424045 w 200"/>
              <a:gd name="T13" fmla="*/ 216953 h 200"/>
              <a:gd name="T14" fmla="*/ 473352 w 200"/>
              <a:gd name="T15" fmla="*/ 216953 h 200"/>
              <a:gd name="T16" fmla="*/ 436371 w 200"/>
              <a:gd name="T17" fmla="*/ 276122 h 200"/>
              <a:gd name="T18" fmla="*/ 419114 w 200"/>
              <a:gd name="T19" fmla="*/ 288449 h 200"/>
              <a:gd name="T20" fmla="*/ 391995 w 200"/>
              <a:gd name="T21" fmla="*/ 347618 h 200"/>
              <a:gd name="T22" fmla="*/ 428975 w 200"/>
              <a:gd name="T23" fmla="*/ 384599 h 200"/>
              <a:gd name="T24" fmla="*/ 359945 w 200"/>
              <a:gd name="T25" fmla="*/ 399391 h 200"/>
              <a:gd name="T26" fmla="*/ 335291 w 200"/>
              <a:gd name="T27" fmla="*/ 396925 h 200"/>
              <a:gd name="T28" fmla="*/ 276122 w 200"/>
              <a:gd name="T29" fmla="*/ 416648 h 200"/>
              <a:gd name="T30" fmla="*/ 276122 w 200"/>
              <a:gd name="T31" fmla="*/ 473352 h 200"/>
              <a:gd name="T32" fmla="*/ 216953 w 200"/>
              <a:gd name="T33" fmla="*/ 433906 h 200"/>
              <a:gd name="T34" fmla="*/ 202161 w 200"/>
              <a:gd name="T35" fmla="*/ 414183 h 200"/>
              <a:gd name="T36" fmla="*/ 145457 w 200"/>
              <a:gd name="T37" fmla="*/ 389529 h 200"/>
              <a:gd name="T38" fmla="*/ 108477 w 200"/>
              <a:gd name="T39" fmla="*/ 426510 h 200"/>
              <a:gd name="T40" fmla="*/ 93684 w 200"/>
              <a:gd name="T41" fmla="*/ 357479 h 200"/>
              <a:gd name="T42" fmla="*/ 96150 w 200"/>
              <a:gd name="T43" fmla="*/ 332826 h 200"/>
              <a:gd name="T44" fmla="*/ 71496 w 200"/>
              <a:gd name="T45" fmla="*/ 276122 h 200"/>
              <a:gd name="T46" fmla="*/ 19723 w 200"/>
              <a:gd name="T47" fmla="*/ 276122 h 200"/>
              <a:gd name="T48" fmla="*/ 56704 w 200"/>
              <a:gd name="T49" fmla="*/ 216953 h 200"/>
              <a:gd name="T50" fmla="*/ 73961 w 200"/>
              <a:gd name="T51" fmla="*/ 199695 h 200"/>
              <a:gd name="T52" fmla="*/ 101080 w 200"/>
              <a:gd name="T53" fmla="*/ 140526 h 200"/>
              <a:gd name="T54" fmla="*/ 66565 w 200"/>
              <a:gd name="T55" fmla="*/ 106011 h 200"/>
              <a:gd name="T56" fmla="*/ 130665 w 200"/>
              <a:gd name="T57" fmla="*/ 88754 h 200"/>
              <a:gd name="T58" fmla="*/ 155319 w 200"/>
              <a:gd name="T59" fmla="*/ 91219 h 200"/>
              <a:gd name="T60" fmla="*/ 216953 w 200"/>
              <a:gd name="T61" fmla="*/ 66565 h 200"/>
              <a:gd name="T62" fmla="*/ 216953 w 200"/>
              <a:gd name="T63" fmla="*/ 19723 h 200"/>
              <a:gd name="T64" fmla="*/ 246538 w 200"/>
              <a:gd name="T65" fmla="*/ 335291 h 200"/>
              <a:gd name="T66" fmla="*/ 246538 w 200"/>
              <a:gd name="T67" fmla="*/ 157784 h 200"/>
              <a:gd name="T68" fmla="*/ 246538 w 200"/>
              <a:gd name="T69" fmla="*/ 335291 h 200"/>
              <a:gd name="T70" fmla="*/ 197230 w 200"/>
              <a:gd name="T71" fmla="*/ 0 h 200"/>
              <a:gd name="T72" fmla="*/ 145457 w 200"/>
              <a:gd name="T73" fmla="*/ 73961 h 200"/>
              <a:gd name="T74" fmla="*/ 39446 w 200"/>
              <a:gd name="T75" fmla="*/ 106011 h 200"/>
              <a:gd name="T76" fmla="*/ 56704 w 200"/>
              <a:gd name="T77" fmla="*/ 197230 h 200"/>
              <a:gd name="T78" fmla="*/ 0 w 200"/>
              <a:gd name="T79" fmla="*/ 295845 h 200"/>
              <a:gd name="T80" fmla="*/ 78892 w 200"/>
              <a:gd name="T81" fmla="*/ 345153 h 200"/>
              <a:gd name="T82" fmla="*/ 108477 w 200"/>
              <a:gd name="T83" fmla="*/ 453629 h 200"/>
              <a:gd name="T84" fmla="*/ 197230 w 200"/>
              <a:gd name="T85" fmla="*/ 433906 h 200"/>
              <a:gd name="T86" fmla="*/ 295845 w 200"/>
              <a:gd name="T87" fmla="*/ 493075 h 200"/>
              <a:gd name="T88" fmla="*/ 345153 w 200"/>
              <a:gd name="T89" fmla="*/ 414183 h 200"/>
              <a:gd name="T90" fmla="*/ 456094 w 200"/>
              <a:gd name="T91" fmla="*/ 384599 h 200"/>
              <a:gd name="T92" fmla="*/ 436371 w 200"/>
              <a:gd name="T93" fmla="*/ 295845 h 200"/>
              <a:gd name="T94" fmla="*/ 493075 w 200"/>
              <a:gd name="T95" fmla="*/ 197230 h 200"/>
              <a:gd name="T96" fmla="*/ 419114 w 200"/>
              <a:gd name="T97" fmla="*/ 142992 h 200"/>
              <a:gd name="T98" fmla="*/ 387064 w 200"/>
              <a:gd name="T99" fmla="*/ 36981 h 200"/>
              <a:gd name="T100" fmla="*/ 295845 w 200"/>
              <a:gd name="T101" fmla="*/ 51773 h 200"/>
              <a:gd name="T102" fmla="*/ 246538 w 200"/>
              <a:gd name="T103" fmla="*/ 315568 h 200"/>
              <a:gd name="T104" fmla="*/ 246538 w 200"/>
              <a:gd name="T105" fmla="*/ 177507 h 200"/>
              <a:gd name="T106" fmla="*/ 246538 w 200"/>
              <a:gd name="T107" fmla="*/ 315568 h 20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00" h="200">
                <a:moveTo>
                  <a:pt x="112" y="8"/>
                </a:moveTo>
                <a:cubicBezTo>
                  <a:pt x="112" y="21"/>
                  <a:pt x="112" y="21"/>
                  <a:pt x="112" y="21"/>
                </a:cubicBezTo>
                <a:cubicBezTo>
                  <a:pt x="112" y="27"/>
                  <a:pt x="112" y="27"/>
                  <a:pt x="112" y="27"/>
                </a:cubicBezTo>
                <a:cubicBezTo>
                  <a:pt x="118" y="29"/>
                  <a:pt x="118" y="29"/>
                  <a:pt x="118" y="29"/>
                </a:cubicBezTo>
                <a:cubicBezTo>
                  <a:pt x="125" y="30"/>
                  <a:pt x="132" y="33"/>
                  <a:pt x="138" y="37"/>
                </a:cubicBezTo>
                <a:cubicBezTo>
                  <a:pt x="143" y="40"/>
                  <a:pt x="143" y="40"/>
                  <a:pt x="143" y="40"/>
                </a:cubicBezTo>
                <a:cubicBezTo>
                  <a:pt x="147" y="36"/>
                  <a:pt x="147" y="36"/>
                  <a:pt x="147" y="36"/>
                </a:cubicBezTo>
                <a:cubicBezTo>
                  <a:pt x="157" y="26"/>
                  <a:pt x="157" y="26"/>
                  <a:pt x="157" y="26"/>
                </a:cubicBezTo>
                <a:cubicBezTo>
                  <a:pt x="174" y="43"/>
                  <a:pt x="174" y="43"/>
                  <a:pt x="174" y="43"/>
                </a:cubicBezTo>
                <a:cubicBezTo>
                  <a:pt x="164" y="53"/>
                  <a:pt x="164" y="53"/>
                  <a:pt x="164" y="53"/>
                </a:cubicBezTo>
                <a:cubicBezTo>
                  <a:pt x="160" y="57"/>
                  <a:pt x="160" y="57"/>
                  <a:pt x="160" y="57"/>
                </a:cubicBezTo>
                <a:cubicBezTo>
                  <a:pt x="163" y="62"/>
                  <a:pt x="163" y="62"/>
                  <a:pt x="163" y="62"/>
                </a:cubicBezTo>
                <a:cubicBezTo>
                  <a:pt x="166" y="68"/>
                  <a:pt x="169" y="75"/>
                  <a:pt x="170" y="81"/>
                </a:cubicBezTo>
                <a:cubicBezTo>
                  <a:pt x="172" y="88"/>
                  <a:pt x="172" y="88"/>
                  <a:pt x="172" y="88"/>
                </a:cubicBezTo>
                <a:cubicBezTo>
                  <a:pt x="178" y="88"/>
                  <a:pt x="178" y="88"/>
                  <a:pt x="178" y="88"/>
                </a:cubicBezTo>
                <a:cubicBezTo>
                  <a:pt x="192" y="88"/>
                  <a:pt x="192" y="88"/>
                  <a:pt x="192" y="88"/>
                </a:cubicBezTo>
                <a:cubicBezTo>
                  <a:pt x="192" y="112"/>
                  <a:pt x="192" y="112"/>
                  <a:pt x="192" y="112"/>
                </a:cubicBezTo>
                <a:cubicBezTo>
                  <a:pt x="177" y="112"/>
                  <a:pt x="177" y="112"/>
                  <a:pt x="177" y="112"/>
                </a:cubicBezTo>
                <a:cubicBezTo>
                  <a:pt x="171" y="112"/>
                  <a:pt x="171" y="112"/>
                  <a:pt x="171" y="112"/>
                </a:cubicBezTo>
                <a:cubicBezTo>
                  <a:pt x="170" y="117"/>
                  <a:pt x="170" y="117"/>
                  <a:pt x="170" y="117"/>
                </a:cubicBezTo>
                <a:cubicBezTo>
                  <a:pt x="168" y="124"/>
                  <a:pt x="165" y="130"/>
                  <a:pt x="162" y="135"/>
                </a:cubicBezTo>
                <a:cubicBezTo>
                  <a:pt x="159" y="141"/>
                  <a:pt x="159" y="141"/>
                  <a:pt x="159" y="141"/>
                </a:cubicBezTo>
                <a:cubicBezTo>
                  <a:pt x="163" y="145"/>
                  <a:pt x="163" y="145"/>
                  <a:pt x="163" y="145"/>
                </a:cubicBezTo>
                <a:cubicBezTo>
                  <a:pt x="174" y="156"/>
                  <a:pt x="174" y="156"/>
                  <a:pt x="174" y="156"/>
                </a:cubicBezTo>
                <a:cubicBezTo>
                  <a:pt x="157" y="173"/>
                  <a:pt x="157" y="173"/>
                  <a:pt x="157" y="173"/>
                </a:cubicBezTo>
                <a:cubicBezTo>
                  <a:pt x="146" y="162"/>
                  <a:pt x="146" y="162"/>
                  <a:pt x="146" y="162"/>
                </a:cubicBezTo>
                <a:cubicBezTo>
                  <a:pt x="142" y="158"/>
                  <a:pt x="142" y="158"/>
                  <a:pt x="142" y="158"/>
                </a:cubicBezTo>
                <a:cubicBezTo>
                  <a:pt x="136" y="161"/>
                  <a:pt x="136" y="161"/>
                  <a:pt x="136" y="161"/>
                </a:cubicBezTo>
                <a:cubicBezTo>
                  <a:pt x="131" y="164"/>
                  <a:pt x="125" y="166"/>
                  <a:pt x="118" y="168"/>
                </a:cubicBezTo>
                <a:cubicBezTo>
                  <a:pt x="112" y="169"/>
                  <a:pt x="112" y="169"/>
                  <a:pt x="112" y="169"/>
                </a:cubicBezTo>
                <a:cubicBezTo>
                  <a:pt x="112" y="176"/>
                  <a:pt x="112" y="176"/>
                  <a:pt x="112" y="176"/>
                </a:cubicBezTo>
                <a:cubicBezTo>
                  <a:pt x="112" y="192"/>
                  <a:pt x="112" y="192"/>
                  <a:pt x="112" y="192"/>
                </a:cubicBezTo>
                <a:cubicBezTo>
                  <a:pt x="88" y="192"/>
                  <a:pt x="88" y="192"/>
                  <a:pt x="88" y="192"/>
                </a:cubicBezTo>
                <a:cubicBezTo>
                  <a:pt x="88" y="176"/>
                  <a:pt x="88" y="176"/>
                  <a:pt x="88" y="176"/>
                </a:cubicBezTo>
                <a:cubicBezTo>
                  <a:pt x="88" y="169"/>
                  <a:pt x="88" y="169"/>
                  <a:pt x="88" y="169"/>
                </a:cubicBezTo>
                <a:cubicBezTo>
                  <a:pt x="82" y="168"/>
                  <a:pt x="82" y="168"/>
                  <a:pt x="82" y="168"/>
                </a:cubicBezTo>
                <a:cubicBezTo>
                  <a:pt x="76" y="166"/>
                  <a:pt x="70" y="164"/>
                  <a:pt x="65" y="161"/>
                </a:cubicBezTo>
                <a:cubicBezTo>
                  <a:pt x="59" y="158"/>
                  <a:pt x="59" y="158"/>
                  <a:pt x="59" y="158"/>
                </a:cubicBezTo>
                <a:cubicBezTo>
                  <a:pt x="55" y="162"/>
                  <a:pt x="55" y="162"/>
                  <a:pt x="55" y="162"/>
                </a:cubicBezTo>
                <a:cubicBezTo>
                  <a:pt x="44" y="173"/>
                  <a:pt x="44" y="173"/>
                  <a:pt x="44" y="173"/>
                </a:cubicBezTo>
                <a:cubicBezTo>
                  <a:pt x="27" y="156"/>
                  <a:pt x="27" y="156"/>
                  <a:pt x="27" y="156"/>
                </a:cubicBezTo>
                <a:cubicBezTo>
                  <a:pt x="38" y="145"/>
                  <a:pt x="38" y="145"/>
                  <a:pt x="38" y="145"/>
                </a:cubicBezTo>
                <a:cubicBezTo>
                  <a:pt x="42" y="141"/>
                  <a:pt x="42" y="141"/>
                  <a:pt x="42" y="141"/>
                </a:cubicBezTo>
                <a:cubicBezTo>
                  <a:pt x="39" y="135"/>
                  <a:pt x="39" y="135"/>
                  <a:pt x="39" y="135"/>
                </a:cubicBezTo>
                <a:cubicBezTo>
                  <a:pt x="35" y="130"/>
                  <a:pt x="33" y="124"/>
                  <a:pt x="31" y="117"/>
                </a:cubicBezTo>
                <a:cubicBezTo>
                  <a:pt x="29" y="112"/>
                  <a:pt x="29" y="112"/>
                  <a:pt x="29" y="112"/>
                </a:cubicBezTo>
                <a:cubicBezTo>
                  <a:pt x="23" y="112"/>
                  <a:pt x="23" y="112"/>
                  <a:pt x="23" y="112"/>
                </a:cubicBezTo>
                <a:cubicBezTo>
                  <a:pt x="8" y="112"/>
                  <a:pt x="8" y="112"/>
                  <a:pt x="8" y="112"/>
                </a:cubicBezTo>
                <a:cubicBezTo>
                  <a:pt x="8" y="88"/>
                  <a:pt x="8" y="88"/>
                  <a:pt x="8" y="88"/>
                </a:cubicBezTo>
                <a:cubicBezTo>
                  <a:pt x="23" y="88"/>
                  <a:pt x="23" y="88"/>
                  <a:pt x="23" y="88"/>
                </a:cubicBezTo>
                <a:cubicBezTo>
                  <a:pt x="29" y="88"/>
                  <a:pt x="29" y="88"/>
                  <a:pt x="29" y="88"/>
                </a:cubicBezTo>
                <a:cubicBezTo>
                  <a:pt x="30" y="81"/>
                  <a:pt x="30" y="81"/>
                  <a:pt x="30" y="81"/>
                </a:cubicBezTo>
                <a:cubicBezTo>
                  <a:pt x="32" y="75"/>
                  <a:pt x="35" y="68"/>
                  <a:pt x="38" y="62"/>
                </a:cubicBezTo>
                <a:cubicBezTo>
                  <a:pt x="41" y="57"/>
                  <a:pt x="41" y="57"/>
                  <a:pt x="41" y="57"/>
                </a:cubicBezTo>
                <a:cubicBezTo>
                  <a:pt x="37" y="53"/>
                  <a:pt x="37" y="53"/>
                  <a:pt x="37" y="53"/>
                </a:cubicBezTo>
                <a:cubicBezTo>
                  <a:pt x="27" y="43"/>
                  <a:pt x="27" y="43"/>
                  <a:pt x="27" y="43"/>
                </a:cubicBezTo>
                <a:cubicBezTo>
                  <a:pt x="44" y="26"/>
                  <a:pt x="44" y="26"/>
                  <a:pt x="44" y="26"/>
                </a:cubicBezTo>
                <a:cubicBezTo>
                  <a:pt x="53" y="36"/>
                  <a:pt x="53" y="36"/>
                  <a:pt x="53" y="36"/>
                </a:cubicBezTo>
                <a:cubicBezTo>
                  <a:pt x="58" y="40"/>
                  <a:pt x="58" y="40"/>
                  <a:pt x="58" y="40"/>
                </a:cubicBezTo>
                <a:cubicBezTo>
                  <a:pt x="63" y="37"/>
                  <a:pt x="63" y="37"/>
                  <a:pt x="63" y="37"/>
                </a:cubicBezTo>
                <a:cubicBezTo>
                  <a:pt x="69" y="33"/>
                  <a:pt x="76" y="30"/>
                  <a:pt x="82" y="29"/>
                </a:cubicBezTo>
                <a:cubicBezTo>
                  <a:pt x="88" y="27"/>
                  <a:pt x="88" y="27"/>
                  <a:pt x="88" y="27"/>
                </a:cubicBezTo>
                <a:cubicBezTo>
                  <a:pt x="88" y="21"/>
                  <a:pt x="88" y="21"/>
                  <a:pt x="88" y="21"/>
                </a:cubicBezTo>
                <a:cubicBezTo>
                  <a:pt x="88" y="8"/>
                  <a:pt x="88" y="8"/>
                  <a:pt x="88" y="8"/>
                </a:cubicBezTo>
                <a:cubicBezTo>
                  <a:pt x="112" y="8"/>
                  <a:pt x="112" y="8"/>
                  <a:pt x="112" y="8"/>
                </a:cubicBezTo>
                <a:moveTo>
                  <a:pt x="100" y="136"/>
                </a:moveTo>
                <a:cubicBezTo>
                  <a:pt x="120" y="136"/>
                  <a:pt x="136" y="119"/>
                  <a:pt x="136" y="100"/>
                </a:cubicBezTo>
                <a:cubicBezTo>
                  <a:pt x="136" y="80"/>
                  <a:pt x="120" y="64"/>
                  <a:pt x="100" y="64"/>
                </a:cubicBezTo>
                <a:cubicBezTo>
                  <a:pt x="81" y="64"/>
                  <a:pt x="64" y="80"/>
                  <a:pt x="64" y="100"/>
                </a:cubicBezTo>
                <a:cubicBezTo>
                  <a:pt x="64" y="119"/>
                  <a:pt x="81" y="136"/>
                  <a:pt x="100" y="136"/>
                </a:cubicBezTo>
                <a:moveTo>
                  <a:pt x="120" y="0"/>
                </a:moveTo>
                <a:cubicBezTo>
                  <a:pt x="80" y="0"/>
                  <a:pt x="80" y="0"/>
                  <a:pt x="80" y="0"/>
                </a:cubicBezTo>
                <a:cubicBezTo>
                  <a:pt x="80" y="21"/>
                  <a:pt x="80" y="21"/>
                  <a:pt x="80" y="21"/>
                </a:cubicBezTo>
                <a:cubicBezTo>
                  <a:pt x="73" y="23"/>
                  <a:pt x="66" y="26"/>
                  <a:pt x="59" y="30"/>
                </a:cubicBezTo>
                <a:cubicBezTo>
                  <a:pt x="44" y="15"/>
                  <a:pt x="44" y="15"/>
                  <a:pt x="44" y="15"/>
                </a:cubicBezTo>
                <a:cubicBezTo>
                  <a:pt x="16" y="43"/>
                  <a:pt x="16" y="43"/>
                  <a:pt x="16" y="43"/>
                </a:cubicBezTo>
                <a:cubicBezTo>
                  <a:pt x="31" y="58"/>
                  <a:pt x="31" y="58"/>
                  <a:pt x="31" y="58"/>
                </a:cubicBezTo>
                <a:cubicBezTo>
                  <a:pt x="27" y="65"/>
                  <a:pt x="25" y="72"/>
                  <a:pt x="23" y="80"/>
                </a:cubicBezTo>
                <a:cubicBezTo>
                  <a:pt x="0" y="80"/>
                  <a:pt x="0" y="80"/>
                  <a:pt x="0" y="80"/>
                </a:cubicBezTo>
                <a:cubicBezTo>
                  <a:pt x="0" y="120"/>
                  <a:pt x="0" y="120"/>
                  <a:pt x="0" y="120"/>
                </a:cubicBezTo>
                <a:cubicBezTo>
                  <a:pt x="23" y="120"/>
                  <a:pt x="23" y="120"/>
                  <a:pt x="23" y="120"/>
                </a:cubicBezTo>
                <a:cubicBezTo>
                  <a:pt x="25" y="127"/>
                  <a:pt x="28" y="133"/>
                  <a:pt x="32" y="140"/>
                </a:cubicBezTo>
                <a:cubicBezTo>
                  <a:pt x="16" y="156"/>
                  <a:pt x="16" y="156"/>
                  <a:pt x="16" y="156"/>
                </a:cubicBezTo>
                <a:cubicBezTo>
                  <a:pt x="44" y="184"/>
                  <a:pt x="44" y="184"/>
                  <a:pt x="44" y="184"/>
                </a:cubicBezTo>
                <a:cubicBezTo>
                  <a:pt x="61" y="168"/>
                  <a:pt x="61" y="168"/>
                  <a:pt x="61" y="168"/>
                </a:cubicBezTo>
                <a:cubicBezTo>
                  <a:pt x="67" y="171"/>
                  <a:pt x="73" y="174"/>
                  <a:pt x="80" y="176"/>
                </a:cubicBezTo>
                <a:cubicBezTo>
                  <a:pt x="80" y="200"/>
                  <a:pt x="80" y="200"/>
                  <a:pt x="80" y="200"/>
                </a:cubicBezTo>
                <a:cubicBezTo>
                  <a:pt x="120" y="200"/>
                  <a:pt x="120" y="200"/>
                  <a:pt x="120" y="200"/>
                </a:cubicBezTo>
                <a:cubicBezTo>
                  <a:pt x="120" y="176"/>
                  <a:pt x="120" y="176"/>
                  <a:pt x="120" y="176"/>
                </a:cubicBezTo>
                <a:cubicBezTo>
                  <a:pt x="127" y="174"/>
                  <a:pt x="134" y="171"/>
                  <a:pt x="140" y="168"/>
                </a:cubicBezTo>
                <a:cubicBezTo>
                  <a:pt x="157" y="184"/>
                  <a:pt x="157" y="184"/>
                  <a:pt x="157" y="184"/>
                </a:cubicBezTo>
                <a:cubicBezTo>
                  <a:pt x="185" y="156"/>
                  <a:pt x="185" y="156"/>
                  <a:pt x="185" y="156"/>
                </a:cubicBezTo>
                <a:cubicBezTo>
                  <a:pt x="169" y="140"/>
                  <a:pt x="169" y="140"/>
                  <a:pt x="169" y="140"/>
                </a:cubicBezTo>
                <a:cubicBezTo>
                  <a:pt x="173" y="133"/>
                  <a:pt x="175" y="127"/>
                  <a:pt x="177" y="120"/>
                </a:cubicBezTo>
                <a:cubicBezTo>
                  <a:pt x="200" y="120"/>
                  <a:pt x="200" y="120"/>
                  <a:pt x="200" y="120"/>
                </a:cubicBezTo>
                <a:cubicBezTo>
                  <a:pt x="200" y="80"/>
                  <a:pt x="200" y="80"/>
                  <a:pt x="200" y="80"/>
                </a:cubicBezTo>
                <a:cubicBezTo>
                  <a:pt x="178" y="80"/>
                  <a:pt x="178" y="80"/>
                  <a:pt x="178" y="80"/>
                </a:cubicBezTo>
                <a:cubicBezTo>
                  <a:pt x="176" y="72"/>
                  <a:pt x="174" y="65"/>
                  <a:pt x="170" y="58"/>
                </a:cubicBezTo>
                <a:cubicBezTo>
                  <a:pt x="185" y="43"/>
                  <a:pt x="185" y="43"/>
                  <a:pt x="185" y="43"/>
                </a:cubicBezTo>
                <a:cubicBezTo>
                  <a:pt x="157" y="15"/>
                  <a:pt x="157" y="15"/>
                  <a:pt x="157" y="15"/>
                </a:cubicBezTo>
                <a:cubicBezTo>
                  <a:pt x="142" y="30"/>
                  <a:pt x="142" y="30"/>
                  <a:pt x="142" y="30"/>
                </a:cubicBezTo>
                <a:cubicBezTo>
                  <a:pt x="135" y="26"/>
                  <a:pt x="128" y="23"/>
                  <a:pt x="120" y="21"/>
                </a:cubicBezTo>
                <a:lnTo>
                  <a:pt x="120" y="0"/>
                </a:lnTo>
                <a:close/>
                <a:moveTo>
                  <a:pt x="100" y="128"/>
                </a:moveTo>
                <a:cubicBezTo>
                  <a:pt x="85" y="128"/>
                  <a:pt x="72" y="115"/>
                  <a:pt x="72" y="100"/>
                </a:cubicBezTo>
                <a:cubicBezTo>
                  <a:pt x="72" y="84"/>
                  <a:pt x="85" y="72"/>
                  <a:pt x="100" y="72"/>
                </a:cubicBezTo>
                <a:cubicBezTo>
                  <a:pt x="116" y="72"/>
                  <a:pt x="128" y="84"/>
                  <a:pt x="128" y="100"/>
                </a:cubicBezTo>
                <a:cubicBezTo>
                  <a:pt x="128" y="115"/>
                  <a:pt x="116" y="128"/>
                  <a:pt x="100" y="128"/>
                </a:cubicBezTo>
              </a:path>
            </a:pathLst>
          </a:custGeom>
          <a:solidFill>
            <a:srgbClr val="157E9F"/>
          </a:solidFill>
          <a:ln w="9525">
            <a:solidFill>
              <a:srgbClr val="6DB33F"/>
            </a:solidFill>
            <a:round/>
          </a:ln>
        </p:spPr>
        <p:txBody>
          <a:bodyPr/>
          <a:lstStyle/>
          <a:p>
            <a:endParaRPr lang="zh-CN" altLang="en-US"/>
          </a:p>
        </p:txBody>
      </p:sp>
      <p:sp>
        <p:nvSpPr>
          <p:cNvPr id="221" name="Freeform 78"/>
          <p:cNvSpPr>
            <a:spLocks noEditPoints="1"/>
          </p:cNvSpPr>
          <p:nvPr/>
        </p:nvSpPr>
        <p:spPr bwMode="auto">
          <a:xfrm>
            <a:off x="7066790" y="4791623"/>
            <a:ext cx="568868" cy="852161"/>
          </a:xfrm>
          <a:custGeom>
            <a:avLst/>
            <a:gdLst>
              <a:gd name="T0" fmla="*/ 197022 w 160"/>
              <a:gd name="T1" fmla="*/ 19737 h 240"/>
              <a:gd name="T2" fmla="*/ 374341 w 160"/>
              <a:gd name="T3" fmla="*/ 197369 h 240"/>
              <a:gd name="T4" fmla="*/ 352176 w 160"/>
              <a:gd name="T5" fmla="*/ 286185 h 240"/>
              <a:gd name="T6" fmla="*/ 197022 w 160"/>
              <a:gd name="T7" fmla="*/ 552632 h 240"/>
              <a:gd name="T8" fmla="*/ 44330 w 160"/>
              <a:gd name="T9" fmla="*/ 286185 h 240"/>
              <a:gd name="T10" fmla="*/ 19702 w 160"/>
              <a:gd name="T11" fmla="*/ 197369 h 240"/>
              <a:gd name="T12" fmla="*/ 197022 w 160"/>
              <a:gd name="T13" fmla="*/ 19737 h 240"/>
              <a:gd name="T14" fmla="*/ 197022 w 160"/>
              <a:gd name="T15" fmla="*/ 266448 h 240"/>
              <a:gd name="T16" fmla="*/ 265979 w 160"/>
              <a:gd name="T17" fmla="*/ 197369 h 240"/>
              <a:gd name="T18" fmla="*/ 197022 w 160"/>
              <a:gd name="T19" fmla="*/ 128290 h 240"/>
              <a:gd name="T20" fmla="*/ 128064 w 160"/>
              <a:gd name="T21" fmla="*/ 197369 h 240"/>
              <a:gd name="T22" fmla="*/ 197022 w 160"/>
              <a:gd name="T23" fmla="*/ 266448 h 240"/>
              <a:gd name="T24" fmla="*/ 197022 w 160"/>
              <a:gd name="T25" fmla="*/ 0 h 240"/>
              <a:gd name="T26" fmla="*/ 0 w 160"/>
              <a:gd name="T27" fmla="*/ 197369 h 240"/>
              <a:gd name="T28" fmla="*/ 27090 w 160"/>
              <a:gd name="T29" fmla="*/ 296053 h 240"/>
              <a:gd name="T30" fmla="*/ 197022 w 160"/>
              <a:gd name="T31" fmla="*/ 592106 h 240"/>
              <a:gd name="T32" fmla="*/ 369415 w 160"/>
              <a:gd name="T33" fmla="*/ 296053 h 240"/>
              <a:gd name="T34" fmla="*/ 394043 w 160"/>
              <a:gd name="T35" fmla="*/ 197369 h 240"/>
              <a:gd name="T36" fmla="*/ 197022 w 160"/>
              <a:gd name="T37" fmla="*/ 0 h 240"/>
              <a:gd name="T38" fmla="*/ 197022 w 160"/>
              <a:gd name="T39" fmla="*/ 246711 h 240"/>
              <a:gd name="T40" fmla="*/ 147766 w 160"/>
              <a:gd name="T41" fmla="*/ 197369 h 240"/>
              <a:gd name="T42" fmla="*/ 197022 w 160"/>
              <a:gd name="T43" fmla="*/ 148027 h 240"/>
              <a:gd name="T44" fmla="*/ 246277 w 160"/>
              <a:gd name="T45" fmla="*/ 197369 h 240"/>
              <a:gd name="T46" fmla="*/ 197022 w 160"/>
              <a:gd name="T47" fmla="*/ 246711 h 24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60" h="240">
                <a:moveTo>
                  <a:pt x="80" y="8"/>
                </a:moveTo>
                <a:cubicBezTo>
                  <a:pt x="120" y="8"/>
                  <a:pt x="152" y="40"/>
                  <a:pt x="152" y="80"/>
                </a:cubicBezTo>
                <a:cubicBezTo>
                  <a:pt x="152" y="92"/>
                  <a:pt x="149" y="105"/>
                  <a:pt x="143" y="116"/>
                </a:cubicBezTo>
                <a:cubicBezTo>
                  <a:pt x="80" y="224"/>
                  <a:pt x="80" y="224"/>
                  <a:pt x="80" y="224"/>
                </a:cubicBezTo>
                <a:cubicBezTo>
                  <a:pt x="18" y="116"/>
                  <a:pt x="18" y="116"/>
                  <a:pt x="18" y="116"/>
                </a:cubicBezTo>
                <a:cubicBezTo>
                  <a:pt x="12" y="105"/>
                  <a:pt x="8" y="92"/>
                  <a:pt x="8" y="80"/>
                </a:cubicBezTo>
                <a:cubicBezTo>
                  <a:pt x="8" y="40"/>
                  <a:pt x="41" y="8"/>
                  <a:pt x="80" y="8"/>
                </a:cubicBezTo>
                <a:moveTo>
                  <a:pt x="80" y="108"/>
                </a:moveTo>
                <a:cubicBezTo>
                  <a:pt x="96" y="108"/>
                  <a:pt x="108" y="95"/>
                  <a:pt x="108" y="80"/>
                </a:cubicBezTo>
                <a:cubicBezTo>
                  <a:pt x="108" y="64"/>
                  <a:pt x="96" y="52"/>
                  <a:pt x="80" y="52"/>
                </a:cubicBezTo>
                <a:cubicBezTo>
                  <a:pt x="65" y="52"/>
                  <a:pt x="52" y="64"/>
                  <a:pt x="52" y="80"/>
                </a:cubicBezTo>
                <a:cubicBezTo>
                  <a:pt x="52" y="95"/>
                  <a:pt x="65" y="108"/>
                  <a:pt x="80" y="108"/>
                </a:cubicBezTo>
                <a:moveTo>
                  <a:pt x="80" y="0"/>
                </a:moveTo>
                <a:cubicBezTo>
                  <a:pt x="36" y="0"/>
                  <a:pt x="0" y="35"/>
                  <a:pt x="0" y="80"/>
                </a:cubicBezTo>
                <a:cubicBezTo>
                  <a:pt x="0" y="94"/>
                  <a:pt x="4" y="108"/>
                  <a:pt x="11" y="120"/>
                </a:cubicBezTo>
                <a:cubicBezTo>
                  <a:pt x="80" y="240"/>
                  <a:pt x="80" y="240"/>
                  <a:pt x="80" y="240"/>
                </a:cubicBezTo>
                <a:cubicBezTo>
                  <a:pt x="150" y="120"/>
                  <a:pt x="150" y="120"/>
                  <a:pt x="150" y="120"/>
                </a:cubicBezTo>
                <a:cubicBezTo>
                  <a:pt x="157" y="108"/>
                  <a:pt x="160" y="94"/>
                  <a:pt x="160" y="80"/>
                </a:cubicBezTo>
                <a:cubicBezTo>
                  <a:pt x="160" y="35"/>
                  <a:pt x="125" y="0"/>
                  <a:pt x="80" y="0"/>
                </a:cubicBezTo>
                <a:moveTo>
                  <a:pt x="80" y="100"/>
                </a:moveTo>
                <a:cubicBezTo>
                  <a:pt x="69" y="100"/>
                  <a:pt x="60" y="91"/>
                  <a:pt x="60" y="80"/>
                </a:cubicBezTo>
                <a:cubicBezTo>
                  <a:pt x="60" y="69"/>
                  <a:pt x="69" y="60"/>
                  <a:pt x="80" y="60"/>
                </a:cubicBezTo>
                <a:cubicBezTo>
                  <a:pt x="91" y="60"/>
                  <a:pt x="100" y="69"/>
                  <a:pt x="100" y="80"/>
                </a:cubicBezTo>
                <a:cubicBezTo>
                  <a:pt x="100" y="91"/>
                  <a:pt x="91" y="100"/>
                  <a:pt x="80" y="100"/>
                </a:cubicBezTo>
              </a:path>
            </a:pathLst>
          </a:custGeom>
          <a:solidFill>
            <a:srgbClr val="157E9F"/>
          </a:solidFill>
          <a:ln w="9525">
            <a:solidFill>
              <a:srgbClr val="6DB33F"/>
            </a:solidFill>
            <a:round/>
          </a:ln>
        </p:spPr>
        <p:txBody>
          <a:bodyPr/>
          <a:lstStyle/>
          <a:p>
            <a:endParaRPr lang="zh-CN" altLang="en-US"/>
          </a:p>
        </p:txBody>
      </p:sp>
      <p:sp>
        <p:nvSpPr>
          <p:cNvPr id="222" name="Freeform 79"/>
          <p:cNvSpPr>
            <a:spLocks noEditPoints="1"/>
          </p:cNvSpPr>
          <p:nvPr/>
        </p:nvSpPr>
        <p:spPr bwMode="auto">
          <a:xfrm>
            <a:off x="8245650" y="4924131"/>
            <a:ext cx="680814" cy="609992"/>
          </a:xfrm>
          <a:custGeom>
            <a:avLst/>
            <a:gdLst>
              <a:gd name="T0" fmla="*/ 305435 w 454"/>
              <a:gd name="T1" fmla="*/ 48995 h 407"/>
              <a:gd name="T2" fmla="*/ 305435 w 454"/>
              <a:gd name="T3" fmla="*/ 0 h 407"/>
              <a:gd name="T4" fmla="*/ 167833 w 454"/>
              <a:gd name="T5" fmla="*/ 0 h 407"/>
              <a:gd name="T6" fmla="*/ 167833 w 454"/>
              <a:gd name="T7" fmla="*/ 48995 h 407"/>
              <a:gd name="T8" fmla="*/ 0 w 454"/>
              <a:gd name="T9" fmla="*/ 48995 h 407"/>
              <a:gd name="T10" fmla="*/ 0 w 454"/>
              <a:gd name="T11" fmla="*/ 424274 h 407"/>
              <a:gd name="T12" fmla="*/ 473268 w 454"/>
              <a:gd name="T13" fmla="*/ 424274 h 407"/>
              <a:gd name="T14" fmla="*/ 473268 w 454"/>
              <a:gd name="T15" fmla="*/ 48995 h 407"/>
              <a:gd name="T16" fmla="*/ 305435 w 454"/>
              <a:gd name="T17" fmla="*/ 48995 h 407"/>
              <a:gd name="T18" fmla="*/ 187639 w 454"/>
              <a:gd name="T19" fmla="*/ 18764 h 407"/>
              <a:gd name="T20" fmla="*/ 285629 w 454"/>
              <a:gd name="T21" fmla="*/ 18764 h 407"/>
              <a:gd name="T22" fmla="*/ 285629 w 454"/>
              <a:gd name="T23" fmla="*/ 48995 h 407"/>
              <a:gd name="T24" fmla="*/ 187639 w 454"/>
              <a:gd name="T25" fmla="*/ 48995 h 407"/>
              <a:gd name="T26" fmla="*/ 187639 w 454"/>
              <a:gd name="T27" fmla="*/ 18764 h 407"/>
              <a:gd name="T28" fmla="*/ 167833 w 454"/>
              <a:gd name="T29" fmla="*/ 68801 h 407"/>
              <a:gd name="T30" fmla="*/ 305435 w 454"/>
              <a:gd name="T31" fmla="*/ 68801 h 407"/>
              <a:gd name="T32" fmla="*/ 453462 w 454"/>
              <a:gd name="T33" fmla="*/ 68801 h 407"/>
              <a:gd name="T34" fmla="*/ 453462 w 454"/>
              <a:gd name="T35" fmla="*/ 226210 h 407"/>
              <a:gd name="T36" fmla="*/ 305435 w 454"/>
              <a:gd name="T37" fmla="*/ 226210 h 407"/>
              <a:gd name="T38" fmla="*/ 305435 w 454"/>
              <a:gd name="T39" fmla="*/ 187640 h 407"/>
              <a:gd name="T40" fmla="*/ 167833 w 454"/>
              <a:gd name="T41" fmla="*/ 187640 h 407"/>
              <a:gd name="T42" fmla="*/ 167833 w 454"/>
              <a:gd name="T43" fmla="*/ 226210 h 407"/>
              <a:gd name="T44" fmla="*/ 19806 w 454"/>
              <a:gd name="T45" fmla="*/ 226210 h 407"/>
              <a:gd name="T46" fmla="*/ 19806 w 454"/>
              <a:gd name="T47" fmla="*/ 68801 h 407"/>
              <a:gd name="T48" fmla="*/ 167833 w 454"/>
              <a:gd name="T49" fmla="*/ 68801 h 407"/>
              <a:gd name="T50" fmla="*/ 285629 w 454"/>
              <a:gd name="T51" fmla="*/ 265823 h 407"/>
              <a:gd name="T52" fmla="*/ 187639 w 454"/>
              <a:gd name="T53" fmla="*/ 265823 h 407"/>
              <a:gd name="T54" fmla="*/ 187639 w 454"/>
              <a:gd name="T55" fmla="*/ 206404 h 407"/>
              <a:gd name="T56" fmla="*/ 285629 w 454"/>
              <a:gd name="T57" fmla="*/ 206404 h 407"/>
              <a:gd name="T58" fmla="*/ 285629 w 454"/>
              <a:gd name="T59" fmla="*/ 265823 h 407"/>
              <a:gd name="T60" fmla="*/ 19806 w 454"/>
              <a:gd name="T61" fmla="*/ 404468 h 407"/>
              <a:gd name="T62" fmla="*/ 19806 w 454"/>
              <a:gd name="T63" fmla="*/ 246016 h 407"/>
              <a:gd name="T64" fmla="*/ 167833 w 454"/>
              <a:gd name="T65" fmla="*/ 246016 h 407"/>
              <a:gd name="T66" fmla="*/ 167833 w 454"/>
              <a:gd name="T67" fmla="*/ 285629 h 407"/>
              <a:gd name="T68" fmla="*/ 305435 w 454"/>
              <a:gd name="T69" fmla="*/ 285629 h 407"/>
              <a:gd name="T70" fmla="*/ 305435 w 454"/>
              <a:gd name="T71" fmla="*/ 246016 h 407"/>
              <a:gd name="T72" fmla="*/ 453462 w 454"/>
              <a:gd name="T73" fmla="*/ 246016 h 407"/>
              <a:gd name="T74" fmla="*/ 453462 w 454"/>
              <a:gd name="T75" fmla="*/ 404468 h 407"/>
              <a:gd name="T76" fmla="*/ 19806 w 454"/>
              <a:gd name="T77" fmla="*/ 404468 h 40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454" h="407">
                <a:moveTo>
                  <a:pt x="293" y="47"/>
                </a:moveTo>
                <a:lnTo>
                  <a:pt x="293" y="0"/>
                </a:lnTo>
                <a:lnTo>
                  <a:pt x="161" y="0"/>
                </a:lnTo>
                <a:lnTo>
                  <a:pt x="161" y="47"/>
                </a:lnTo>
                <a:lnTo>
                  <a:pt x="0" y="47"/>
                </a:lnTo>
                <a:lnTo>
                  <a:pt x="0" y="407"/>
                </a:lnTo>
                <a:lnTo>
                  <a:pt x="454" y="407"/>
                </a:lnTo>
                <a:lnTo>
                  <a:pt x="454" y="47"/>
                </a:lnTo>
                <a:lnTo>
                  <a:pt x="293" y="47"/>
                </a:lnTo>
                <a:close/>
                <a:moveTo>
                  <a:pt x="180" y="18"/>
                </a:moveTo>
                <a:lnTo>
                  <a:pt x="274" y="18"/>
                </a:lnTo>
                <a:lnTo>
                  <a:pt x="274" y="47"/>
                </a:lnTo>
                <a:lnTo>
                  <a:pt x="180" y="47"/>
                </a:lnTo>
                <a:lnTo>
                  <a:pt x="180" y="18"/>
                </a:lnTo>
                <a:close/>
                <a:moveTo>
                  <a:pt x="161" y="66"/>
                </a:moveTo>
                <a:lnTo>
                  <a:pt x="293" y="66"/>
                </a:lnTo>
                <a:lnTo>
                  <a:pt x="435" y="66"/>
                </a:lnTo>
                <a:lnTo>
                  <a:pt x="435" y="217"/>
                </a:lnTo>
                <a:lnTo>
                  <a:pt x="293" y="217"/>
                </a:lnTo>
                <a:lnTo>
                  <a:pt x="293" y="180"/>
                </a:lnTo>
                <a:lnTo>
                  <a:pt x="161" y="180"/>
                </a:lnTo>
                <a:lnTo>
                  <a:pt x="161" y="217"/>
                </a:lnTo>
                <a:lnTo>
                  <a:pt x="19" y="217"/>
                </a:lnTo>
                <a:lnTo>
                  <a:pt x="19" y="66"/>
                </a:lnTo>
                <a:lnTo>
                  <a:pt x="161" y="66"/>
                </a:lnTo>
                <a:close/>
                <a:moveTo>
                  <a:pt x="274" y="255"/>
                </a:moveTo>
                <a:lnTo>
                  <a:pt x="180" y="255"/>
                </a:lnTo>
                <a:lnTo>
                  <a:pt x="180" y="198"/>
                </a:lnTo>
                <a:lnTo>
                  <a:pt x="274" y="198"/>
                </a:lnTo>
                <a:lnTo>
                  <a:pt x="274" y="255"/>
                </a:lnTo>
                <a:close/>
                <a:moveTo>
                  <a:pt x="19" y="388"/>
                </a:moveTo>
                <a:lnTo>
                  <a:pt x="19" y="236"/>
                </a:lnTo>
                <a:lnTo>
                  <a:pt x="161" y="236"/>
                </a:lnTo>
                <a:lnTo>
                  <a:pt x="161" y="274"/>
                </a:lnTo>
                <a:lnTo>
                  <a:pt x="293" y="274"/>
                </a:lnTo>
                <a:lnTo>
                  <a:pt x="293" y="236"/>
                </a:lnTo>
                <a:lnTo>
                  <a:pt x="435" y="236"/>
                </a:lnTo>
                <a:lnTo>
                  <a:pt x="435" y="388"/>
                </a:lnTo>
                <a:lnTo>
                  <a:pt x="19" y="388"/>
                </a:lnTo>
                <a:close/>
              </a:path>
            </a:pathLst>
          </a:custGeom>
          <a:solidFill>
            <a:srgbClr val="157E9F"/>
          </a:solidFill>
          <a:ln w="9525">
            <a:solidFill>
              <a:srgbClr val="6DB33F"/>
            </a:solidFill>
            <a:round/>
          </a:ln>
        </p:spPr>
        <p:txBody>
          <a:bodyPr/>
          <a:lstStyle/>
          <a:p>
            <a:endParaRPr lang="zh-CN" altLang="en-US"/>
          </a:p>
        </p:txBody>
      </p:sp>
      <p:grpSp>
        <p:nvGrpSpPr>
          <p:cNvPr id="223" name="组合 222"/>
          <p:cNvGrpSpPr/>
          <p:nvPr/>
        </p:nvGrpSpPr>
        <p:grpSpPr>
          <a:xfrm>
            <a:off x="9540159" y="4905575"/>
            <a:ext cx="681092" cy="681092"/>
            <a:chOff x="9132888" y="5091113"/>
            <a:chExt cx="720725" cy="720725"/>
          </a:xfrm>
          <a:solidFill>
            <a:srgbClr val="157E9F"/>
          </a:solidFill>
        </p:grpSpPr>
        <p:sp>
          <p:nvSpPr>
            <p:cNvPr id="224" name="Freeform 80"/>
            <p:cNvSpPr>
              <a:spLocks noEditPoints="1"/>
            </p:cNvSpPr>
            <p:nvPr/>
          </p:nvSpPr>
          <p:spPr bwMode="auto">
            <a:xfrm>
              <a:off x="9132888" y="5091113"/>
              <a:ext cx="720725" cy="720725"/>
            </a:xfrm>
            <a:custGeom>
              <a:avLst/>
              <a:gdLst>
                <a:gd name="T0" fmla="*/ 0 w 454"/>
                <a:gd name="T1" fmla="*/ 454 h 454"/>
                <a:gd name="T2" fmla="*/ 454 w 454"/>
                <a:gd name="T3" fmla="*/ 454 h 454"/>
                <a:gd name="T4" fmla="*/ 454 w 454"/>
                <a:gd name="T5" fmla="*/ 0 h 454"/>
                <a:gd name="T6" fmla="*/ 0 w 454"/>
                <a:gd name="T7" fmla="*/ 0 h 454"/>
                <a:gd name="T8" fmla="*/ 0 w 454"/>
                <a:gd name="T9" fmla="*/ 454 h 454"/>
                <a:gd name="T10" fmla="*/ 435 w 454"/>
                <a:gd name="T11" fmla="*/ 435 h 454"/>
                <a:gd name="T12" fmla="*/ 19 w 454"/>
                <a:gd name="T13" fmla="*/ 435 h 454"/>
                <a:gd name="T14" fmla="*/ 19 w 454"/>
                <a:gd name="T15" fmla="*/ 19 h 454"/>
                <a:gd name="T16" fmla="*/ 435 w 454"/>
                <a:gd name="T17" fmla="*/ 19 h 454"/>
                <a:gd name="T18" fmla="*/ 435 w 454"/>
                <a:gd name="T19" fmla="*/ 435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4" h="454">
                  <a:moveTo>
                    <a:pt x="0" y="454"/>
                  </a:moveTo>
                  <a:lnTo>
                    <a:pt x="454" y="454"/>
                  </a:lnTo>
                  <a:lnTo>
                    <a:pt x="454" y="0"/>
                  </a:lnTo>
                  <a:lnTo>
                    <a:pt x="0" y="0"/>
                  </a:lnTo>
                  <a:lnTo>
                    <a:pt x="0" y="454"/>
                  </a:lnTo>
                  <a:close/>
                  <a:moveTo>
                    <a:pt x="435" y="435"/>
                  </a:moveTo>
                  <a:lnTo>
                    <a:pt x="19" y="435"/>
                  </a:lnTo>
                  <a:lnTo>
                    <a:pt x="19" y="19"/>
                  </a:lnTo>
                  <a:lnTo>
                    <a:pt x="435" y="19"/>
                  </a:lnTo>
                  <a:lnTo>
                    <a:pt x="435" y="435"/>
                  </a:lnTo>
                  <a:close/>
                </a:path>
              </a:pathLst>
            </a:custGeom>
            <a:grpFill/>
            <a:ln w="9525">
              <a:solidFill>
                <a:srgbClr val="6DB33F"/>
              </a:solidFill>
              <a:round/>
            </a:ln>
          </p:spPr>
          <p:txBody>
            <a:bodyPr/>
            <a:lstStyle/>
            <a:p>
              <a:pPr>
                <a:defRPr/>
              </a:pPr>
              <a:endParaRPr lang="zh-CN" altLang="en-US"/>
            </a:p>
          </p:txBody>
        </p:sp>
        <p:sp>
          <p:nvSpPr>
            <p:cNvPr id="225" name="Freeform 81"/>
            <p:cNvSpPr/>
            <p:nvPr/>
          </p:nvSpPr>
          <p:spPr bwMode="auto">
            <a:xfrm>
              <a:off x="9267825" y="5240338"/>
              <a:ext cx="450850" cy="331788"/>
            </a:xfrm>
            <a:custGeom>
              <a:avLst/>
              <a:gdLst>
                <a:gd name="T0" fmla="*/ 8 w 120"/>
                <a:gd name="T1" fmla="*/ 36 h 88"/>
                <a:gd name="T2" fmla="*/ 60 w 120"/>
                <a:gd name="T3" fmla="*/ 88 h 88"/>
                <a:gd name="T4" fmla="*/ 112 w 120"/>
                <a:gd name="T5" fmla="*/ 36 h 88"/>
                <a:gd name="T6" fmla="*/ 112 w 120"/>
                <a:gd name="T7" fmla="*/ 8 h 88"/>
                <a:gd name="T8" fmla="*/ 120 w 120"/>
                <a:gd name="T9" fmla="*/ 8 h 88"/>
                <a:gd name="T10" fmla="*/ 120 w 120"/>
                <a:gd name="T11" fmla="*/ 0 h 88"/>
                <a:gd name="T12" fmla="*/ 96 w 120"/>
                <a:gd name="T13" fmla="*/ 0 h 88"/>
                <a:gd name="T14" fmla="*/ 96 w 120"/>
                <a:gd name="T15" fmla="*/ 8 h 88"/>
                <a:gd name="T16" fmla="*/ 104 w 120"/>
                <a:gd name="T17" fmla="*/ 8 h 88"/>
                <a:gd name="T18" fmla="*/ 104 w 120"/>
                <a:gd name="T19" fmla="*/ 36 h 88"/>
                <a:gd name="T20" fmla="*/ 60 w 120"/>
                <a:gd name="T21" fmla="*/ 80 h 88"/>
                <a:gd name="T22" fmla="*/ 16 w 120"/>
                <a:gd name="T23" fmla="*/ 36 h 88"/>
                <a:gd name="T24" fmla="*/ 16 w 120"/>
                <a:gd name="T25" fmla="*/ 8 h 88"/>
                <a:gd name="T26" fmla="*/ 24 w 120"/>
                <a:gd name="T27" fmla="*/ 8 h 88"/>
                <a:gd name="T28" fmla="*/ 24 w 120"/>
                <a:gd name="T29" fmla="*/ 0 h 88"/>
                <a:gd name="T30" fmla="*/ 0 w 120"/>
                <a:gd name="T31" fmla="*/ 0 h 88"/>
                <a:gd name="T32" fmla="*/ 0 w 120"/>
                <a:gd name="T33" fmla="*/ 8 h 88"/>
                <a:gd name="T34" fmla="*/ 8 w 120"/>
                <a:gd name="T35" fmla="*/ 8 h 88"/>
                <a:gd name="T36" fmla="*/ 8 w 120"/>
                <a:gd name="T37"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0" h="88">
                  <a:moveTo>
                    <a:pt x="8" y="36"/>
                  </a:moveTo>
                  <a:cubicBezTo>
                    <a:pt x="8" y="64"/>
                    <a:pt x="31" y="88"/>
                    <a:pt x="60" y="88"/>
                  </a:cubicBezTo>
                  <a:cubicBezTo>
                    <a:pt x="89" y="88"/>
                    <a:pt x="112" y="64"/>
                    <a:pt x="112" y="36"/>
                  </a:cubicBezTo>
                  <a:cubicBezTo>
                    <a:pt x="112" y="8"/>
                    <a:pt x="112" y="8"/>
                    <a:pt x="112" y="8"/>
                  </a:cubicBezTo>
                  <a:cubicBezTo>
                    <a:pt x="120" y="8"/>
                    <a:pt x="120" y="8"/>
                    <a:pt x="120" y="8"/>
                  </a:cubicBezTo>
                  <a:cubicBezTo>
                    <a:pt x="120" y="0"/>
                    <a:pt x="120" y="0"/>
                    <a:pt x="120" y="0"/>
                  </a:cubicBezTo>
                  <a:cubicBezTo>
                    <a:pt x="96" y="0"/>
                    <a:pt x="96" y="0"/>
                    <a:pt x="96" y="0"/>
                  </a:cubicBezTo>
                  <a:cubicBezTo>
                    <a:pt x="96" y="8"/>
                    <a:pt x="96" y="8"/>
                    <a:pt x="96" y="8"/>
                  </a:cubicBezTo>
                  <a:cubicBezTo>
                    <a:pt x="104" y="8"/>
                    <a:pt x="104" y="8"/>
                    <a:pt x="104" y="8"/>
                  </a:cubicBezTo>
                  <a:cubicBezTo>
                    <a:pt x="104" y="36"/>
                    <a:pt x="104" y="36"/>
                    <a:pt x="104" y="36"/>
                  </a:cubicBezTo>
                  <a:cubicBezTo>
                    <a:pt x="104" y="60"/>
                    <a:pt x="84" y="80"/>
                    <a:pt x="60" y="80"/>
                  </a:cubicBezTo>
                  <a:cubicBezTo>
                    <a:pt x="36" y="80"/>
                    <a:pt x="16" y="60"/>
                    <a:pt x="16" y="36"/>
                  </a:cubicBezTo>
                  <a:cubicBezTo>
                    <a:pt x="16" y="8"/>
                    <a:pt x="16" y="8"/>
                    <a:pt x="16" y="8"/>
                  </a:cubicBezTo>
                  <a:cubicBezTo>
                    <a:pt x="24" y="8"/>
                    <a:pt x="24" y="8"/>
                    <a:pt x="24" y="8"/>
                  </a:cubicBezTo>
                  <a:cubicBezTo>
                    <a:pt x="24" y="0"/>
                    <a:pt x="24" y="0"/>
                    <a:pt x="24" y="0"/>
                  </a:cubicBezTo>
                  <a:cubicBezTo>
                    <a:pt x="0" y="0"/>
                    <a:pt x="0" y="0"/>
                    <a:pt x="0" y="0"/>
                  </a:cubicBezTo>
                  <a:cubicBezTo>
                    <a:pt x="0" y="8"/>
                    <a:pt x="0" y="8"/>
                    <a:pt x="0" y="8"/>
                  </a:cubicBezTo>
                  <a:cubicBezTo>
                    <a:pt x="8" y="8"/>
                    <a:pt x="8" y="8"/>
                    <a:pt x="8" y="8"/>
                  </a:cubicBezTo>
                  <a:lnTo>
                    <a:pt x="8" y="36"/>
                  </a:lnTo>
                  <a:close/>
                </a:path>
              </a:pathLst>
            </a:custGeom>
            <a:grpFill/>
            <a:ln w="9525">
              <a:solidFill>
                <a:srgbClr val="6DB33F"/>
              </a:solidFill>
              <a:round/>
            </a:ln>
          </p:spPr>
          <p:txBody>
            <a:bodyPr/>
            <a:lstStyle/>
            <a:p>
              <a:pPr>
                <a:defRPr/>
              </a:pPr>
              <a:endParaRPr lang="zh-CN" altLang="en-US"/>
            </a:p>
          </p:txBody>
        </p:sp>
      </p:grpSp>
      <p:grpSp>
        <p:nvGrpSpPr>
          <p:cNvPr id="226" name="组合 225"/>
          <p:cNvGrpSpPr/>
          <p:nvPr/>
        </p:nvGrpSpPr>
        <p:grpSpPr>
          <a:xfrm>
            <a:off x="10860338" y="4830564"/>
            <a:ext cx="652589" cy="766604"/>
            <a:chOff x="10529888" y="5011738"/>
            <a:chExt cx="690563" cy="811212"/>
          </a:xfrm>
          <a:solidFill>
            <a:srgbClr val="157E9F"/>
          </a:solidFill>
        </p:grpSpPr>
        <p:sp>
          <p:nvSpPr>
            <p:cNvPr id="227" name="Freeform 82"/>
            <p:cNvSpPr>
              <a:spLocks noEditPoints="1"/>
            </p:cNvSpPr>
            <p:nvPr/>
          </p:nvSpPr>
          <p:spPr bwMode="auto">
            <a:xfrm>
              <a:off x="10529888" y="5281613"/>
              <a:ext cx="690563" cy="512763"/>
            </a:xfrm>
            <a:custGeom>
              <a:avLst/>
              <a:gdLst>
                <a:gd name="T0" fmla="*/ 151 w 184"/>
                <a:gd name="T1" fmla="*/ 64 h 136"/>
                <a:gd name="T2" fmla="*/ 184 w 184"/>
                <a:gd name="T3" fmla="*/ 64 h 136"/>
                <a:gd name="T4" fmla="*/ 184 w 184"/>
                <a:gd name="T5" fmla="*/ 0 h 136"/>
                <a:gd name="T6" fmla="*/ 152 w 184"/>
                <a:gd name="T7" fmla="*/ 0 h 136"/>
                <a:gd name="T8" fmla="*/ 144 w 184"/>
                <a:gd name="T9" fmla="*/ 0 h 136"/>
                <a:gd name="T10" fmla="*/ 0 w 184"/>
                <a:gd name="T11" fmla="*/ 0 h 136"/>
                <a:gd name="T12" fmla="*/ 0 w 184"/>
                <a:gd name="T13" fmla="*/ 60 h 136"/>
                <a:gd name="T14" fmla="*/ 76 w 184"/>
                <a:gd name="T15" fmla="*/ 136 h 136"/>
                <a:gd name="T16" fmla="*/ 151 w 184"/>
                <a:gd name="T17" fmla="*/ 64 h 136"/>
                <a:gd name="T18" fmla="*/ 152 w 184"/>
                <a:gd name="T19" fmla="*/ 8 h 136"/>
                <a:gd name="T20" fmla="*/ 176 w 184"/>
                <a:gd name="T21" fmla="*/ 8 h 136"/>
                <a:gd name="T22" fmla="*/ 176 w 184"/>
                <a:gd name="T23" fmla="*/ 56 h 136"/>
                <a:gd name="T24" fmla="*/ 152 w 184"/>
                <a:gd name="T25" fmla="*/ 56 h 136"/>
                <a:gd name="T26" fmla="*/ 152 w 184"/>
                <a:gd name="T27" fmla="*/ 8 h 136"/>
                <a:gd name="T28" fmla="*/ 76 w 184"/>
                <a:gd name="T29" fmla="*/ 128 h 136"/>
                <a:gd name="T30" fmla="*/ 8 w 184"/>
                <a:gd name="T31" fmla="*/ 60 h 136"/>
                <a:gd name="T32" fmla="*/ 8 w 184"/>
                <a:gd name="T33" fmla="*/ 8 h 136"/>
                <a:gd name="T34" fmla="*/ 144 w 184"/>
                <a:gd name="T35" fmla="*/ 8 h 136"/>
                <a:gd name="T36" fmla="*/ 144 w 184"/>
                <a:gd name="T37" fmla="*/ 60 h 136"/>
                <a:gd name="T38" fmla="*/ 76 w 184"/>
                <a:gd name="T39" fmla="*/ 128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4" h="136">
                  <a:moveTo>
                    <a:pt x="151" y="64"/>
                  </a:moveTo>
                  <a:cubicBezTo>
                    <a:pt x="184" y="64"/>
                    <a:pt x="184" y="64"/>
                    <a:pt x="184" y="64"/>
                  </a:cubicBezTo>
                  <a:cubicBezTo>
                    <a:pt x="184" y="0"/>
                    <a:pt x="184" y="0"/>
                    <a:pt x="184" y="0"/>
                  </a:cubicBezTo>
                  <a:cubicBezTo>
                    <a:pt x="152" y="0"/>
                    <a:pt x="152" y="0"/>
                    <a:pt x="152" y="0"/>
                  </a:cubicBezTo>
                  <a:cubicBezTo>
                    <a:pt x="144" y="0"/>
                    <a:pt x="144" y="0"/>
                    <a:pt x="144" y="0"/>
                  </a:cubicBezTo>
                  <a:cubicBezTo>
                    <a:pt x="0" y="0"/>
                    <a:pt x="0" y="0"/>
                    <a:pt x="0" y="0"/>
                  </a:cubicBezTo>
                  <a:cubicBezTo>
                    <a:pt x="0" y="60"/>
                    <a:pt x="0" y="60"/>
                    <a:pt x="0" y="60"/>
                  </a:cubicBezTo>
                  <a:cubicBezTo>
                    <a:pt x="0" y="102"/>
                    <a:pt x="34" y="136"/>
                    <a:pt x="76" y="136"/>
                  </a:cubicBezTo>
                  <a:cubicBezTo>
                    <a:pt x="116" y="136"/>
                    <a:pt x="149" y="104"/>
                    <a:pt x="151" y="64"/>
                  </a:cubicBezTo>
                  <a:moveTo>
                    <a:pt x="152" y="8"/>
                  </a:moveTo>
                  <a:cubicBezTo>
                    <a:pt x="176" y="8"/>
                    <a:pt x="176" y="8"/>
                    <a:pt x="176" y="8"/>
                  </a:cubicBezTo>
                  <a:cubicBezTo>
                    <a:pt x="176" y="56"/>
                    <a:pt x="176" y="56"/>
                    <a:pt x="176" y="56"/>
                  </a:cubicBezTo>
                  <a:cubicBezTo>
                    <a:pt x="152" y="56"/>
                    <a:pt x="152" y="56"/>
                    <a:pt x="152" y="56"/>
                  </a:cubicBezTo>
                  <a:lnTo>
                    <a:pt x="152" y="8"/>
                  </a:lnTo>
                  <a:close/>
                  <a:moveTo>
                    <a:pt x="76" y="128"/>
                  </a:moveTo>
                  <a:cubicBezTo>
                    <a:pt x="38" y="128"/>
                    <a:pt x="8" y="97"/>
                    <a:pt x="8" y="60"/>
                  </a:cubicBezTo>
                  <a:cubicBezTo>
                    <a:pt x="8" y="8"/>
                    <a:pt x="8" y="8"/>
                    <a:pt x="8" y="8"/>
                  </a:cubicBezTo>
                  <a:cubicBezTo>
                    <a:pt x="144" y="8"/>
                    <a:pt x="144" y="8"/>
                    <a:pt x="144" y="8"/>
                  </a:cubicBezTo>
                  <a:cubicBezTo>
                    <a:pt x="144" y="60"/>
                    <a:pt x="144" y="60"/>
                    <a:pt x="144" y="60"/>
                  </a:cubicBezTo>
                  <a:cubicBezTo>
                    <a:pt x="144" y="97"/>
                    <a:pt x="113" y="128"/>
                    <a:pt x="76" y="128"/>
                  </a:cubicBezTo>
                </a:path>
              </a:pathLst>
            </a:custGeom>
            <a:grpFill/>
            <a:ln w="9525">
              <a:solidFill>
                <a:srgbClr val="6DB33F"/>
              </a:solidFill>
              <a:round/>
            </a:ln>
          </p:spPr>
          <p:txBody>
            <a:bodyPr/>
            <a:lstStyle/>
            <a:p>
              <a:pPr>
                <a:defRPr/>
              </a:pPr>
              <a:endParaRPr lang="zh-CN" altLang="en-US"/>
            </a:p>
          </p:txBody>
        </p:sp>
        <p:sp>
          <p:nvSpPr>
            <p:cNvPr id="228" name="Freeform 83"/>
            <p:cNvSpPr/>
            <p:nvPr/>
          </p:nvSpPr>
          <p:spPr bwMode="auto">
            <a:xfrm>
              <a:off x="10529888" y="5794375"/>
              <a:ext cx="569913" cy="28575"/>
            </a:xfrm>
            <a:custGeom>
              <a:avLst/>
              <a:gdLst>
                <a:gd name="T0" fmla="*/ 0 w 359"/>
                <a:gd name="T1" fmla="*/ 18 h 18"/>
                <a:gd name="T2" fmla="*/ 359 w 359"/>
                <a:gd name="T3" fmla="*/ 18 h 18"/>
                <a:gd name="T4" fmla="*/ 359 w 359"/>
                <a:gd name="T5" fmla="*/ 0 h 18"/>
                <a:gd name="T6" fmla="*/ 179 w 359"/>
                <a:gd name="T7" fmla="*/ 0 h 18"/>
                <a:gd name="T8" fmla="*/ 0 w 359"/>
                <a:gd name="T9" fmla="*/ 0 h 18"/>
                <a:gd name="T10" fmla="*/ 0 w 359"/>
                <a:gd name="T11" fmla="*/ 18 h 18"/>
              </a:gdLst>
              <a:ahLst/>
              <a:cxnLst>
                <a:cxn ang="0">
                  <a:pos x="T0" y="T1"/>
                </a:cxn>
                <a:cxn ang="0">
                  <a:pos x="T2" y="T3"/>
                </a:cxn>
                <a:cxn ang="0">
                  <a:pos x="T4" y="T5"/>
                </a:cxn>
                <a:cxn ang="0">
                  <a:pos x="T6" y="T7"/>
                </a:cxn>
                <a:cxn ang="0">
                  <a:pos x="T8" y="T9"/>
                </a:cxn>
                <a:cxn ang="0">
                  <a:pos x="T10" y="T11"/>
                </a:cxn>
              </a:cxnLst>
              <a:rect l="0" t="0" r="r" b="b"/>
              <a:pathLst>
                <a:path w="359" h="18">
                  <a:moveTo>
                    <a:pt x="0" y="18"/>
                  </a:moveTo>
                  <a:lnTo>
                    <a:pt x="359" y="18"/>
                  </a:lnTo>
                  <a:lnTo>
                    <a:pt x="359" y="0"/>
                  </a:lnTo>
                  <a:lnTo>
                    <a:pt x="179" y="0"/>
                  </a:lnTo>
                  <a:lnTo>
                    <a:pt x="0" y="0"/>
                  </a:lnTo>
                  <a:lnTo>
                    <a:pt x="0" y="18"/>
                  </a:lnTo>
                  <a:close/>
                </a:path>
              </a:pathLst>
            </a:custGeom>
            <a:grpFill/>
            <a:ln w="9525">
              <a:solidFill>
                <a:srgbClr val="6DB33F"/>
              </a:solidFill>
              <a:round/>
            </a:ln>
          </p:spPr>
          <p:txBody>
            <a:bodyPr/>
            <a:lstStyle/>
            <a:p>
              <a:pPr>
                <a:defRPr/>
              </a:pPr>
              <a:endParaRPr lang="zh-CN" altLang="en-US"/>
            </a:p>
          </p:txBody>
        </p:sp>
        <p:sp>
          <p:nvSpPr>
            <p:cNvPr id="229" name="Rectangle 84"/>
            <p:cNvSpPr>
              <a:spLocks noChangeArrowheads="1"/>
            </p:cNvSpPr>
            <p:nvPr/>
          </p:nvSpPr>
          <p:spPr bwMode="auto">
            <a:xfrm>
              <a:off x="10679113" y="5056188"/>
              <a:ext cx="30163" cy="136525"/>
            </a:xfrm>
            <a:prstGeom prst="rect">
              <a:avLst/>
            </a:prstGeom>
            <a:grpFill/>
            <a:ln w="9525">
              <a:solidFill>
                <a:srgbClr val="6DB33F"/>
              </a:solidFill>
              <a:miter lim="800000"/>
            </a:ln>
          </p:spPr>
          <p:txBody>
            <a:bodyPr/>
            <a:lstStyle/>
            <a:p>
              <a:pPr>
                <a:defRPr/>
              </a:pPr>
              <a:endParaRPr lang="zh-CN" altLang="en-US"/>
            </a:p>
          </p:txBody>
        </p:sp>
        <p:sp>
          <p:nvSpPr>
            <p:cNvPr id="230" name="Rectangle 85"/>
            <p:cNvSpPr>
              <a:spLocks noChangeArrowheads="1"/>
            </p:cNvSpPr>
            <p:nvPr/>
          </p:nvSpPr>
          <p:spPr bwMode="auto">
            <a:xfrm>
              <a:off x="10918825" y="5056188"/>
              <a:ext cx="30163" cy="136525"/>
            </a:xfrm>
            <a:prstGeom prst="rect">
              <a:avLst/>
            </a:prstGeom>
            <a:grpFill/>
            <a:ln w="9525">
              <a:solidFill>
                <a:srgbClr val="6DB33F"/>
              </a:solidFill>
              <a:miter lim="800000"/>
            </a:ln>
          </p:spPr>
          <p:txBody>
            <a:bodyPr/>
            <a:lstStyle/>
            <a:p>
              <a:pPr>
                <a:defRPr/>
              </a:pPr>
              <a:endParaRPr lang="zh-CN" altLang="en-US"/>
            </a:p>
          </p:txBody>
        </p:sp>
        <p:sp>
          <p:nvSpPr>
            <p:cNvPr id="231" name="Rectangle 86"/>
            <p:cNvSpPr>
              <a:spLocks noChangeArrowheads="1"/>
            </p:cNvSpPr>
            <p:nvPr/>
          </p:nvSpPr>
          <p:spPr bwMode="auto">
            <a:xfrm>
              <a:off x="10799763" y="5011738"/>
              <a:ext cx="30163" cy="180975"/>
            </a:xfrm>
            <a:prstGeom prst="rect">
              <a:avLst/>
            </a:prstGeom>
            <a:grpFill/>
            <a:ln w="9525">
              <a:solidFill>
                <a:srgbClr val="6DB33F"/>
              </a:solidFill>
              <a:miter lim="800000"/>
            </a:ln>
          </p:spPr>
          <p:txBody>
            <a:bodyPr/>
            <a:lstStyle/>
            <a:p>
              <a:pPr>
                <a:defRPr/>
              </a:pP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8" name="文本框 3"/>
          <p:cNvSpPr txBox="1">
            <a:spLocks noChangeArrowheads="1"/>
          </p:cNvSpPr>
          <p:nvPr/>
        </p:nvSpPr>
        <p:spPr bwMode="auto">
          <a:xfrm>
            <a:off x="397606" y="887413"/>
            <a:ext cx="1015663" cy="5136015"/>
          </a:xfrm>
          <a:prstGeom prst="rect">
            <a:avLst/>
          </a:prstGeom>
          <a:noFill/>
          <a:ln w="9525">
            <a:solidFill>
              <a:srgbClr val="6DB33F"/>
            </a:solidFill>
            <a:miter lim="800000"/>
          </a:ln>
          <a:extLst>
            <a:ext uri="{909E8E84-426E-40DD-AFC4-6F175D3DCCD1}">
              <a14:hiddenFill xmlns:a14="http://schemas.microsoft.com/office/drawing/2010/main">
                <a:solidFill>
                  <a:srgbClr val="FFFFFF"/>
                </a:solidFill>
              </a14:hiddenFill>
            </a:ext>
          </a:extLst>
        </p:spPr>
        <p:txBody>
          <a:bodyPr vert="eaVert"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5400" dirty="0">
                <a:solidFill>
                  <a:srgbClr val="6DB33F"/>
                </a:solidFill>
                <a:latin typeface="方正清刻本悦宋简体" panose="02000000000000000000" pitchFamily="2" charset="-122"/>
                <a:ea typeface="方正清刻本悦宋简体" panose="02000000000000000000" pitchFamily="2" charset="-122"/>
              </a:rPr>
              <a:t>备用</a:t>
            </a:r>
            <a:r>
              <a:rPr lang="zh-CN" altLang="en-US" sz="5400" dirty="0" smtClean="0">
                <a:solidFill>
                  <a:srgbClr val="6DB33F"/>
                </a:solidFill>
                <a:latin typeface="方正清刻本悦宋简体" panose="02000000000000000000" pitchFamily="2" charset="-122"/>
                <a:ea typeface="方正清刻本悦宋简体" panose="02000000000000000000" pitchFamily="2" charset="-122"/>
              </a:rPr>
              <a:t>可</a:t>
            </a:r>
            <a:r>
              <a:rPr lang="zh-CN" altLang="en-US" sz="5400" dirty="0">
                <a:solidFill>
                  <a:srgbClr val="6DB33F"/>
                </a:solidFill>
                <a:latin typeface="方正清刻本悦宋简体" panose="02000000000000000000" pitchFamily="2" charset="-122"/>
                <a:ea typeface="方正清刻本悦宋简体" panose="02000000000000000000" pitchFamily="2" charset="-122"/>
              </a:rPr>
              <a:t>编辑图标</a:t>
            </a:r>
            <a:endParaRPr lang="zh-CN" altLang="en-US" sz="5400" dirty="0">
              <a:solidFill>
                <a:srgbClr val="6DB33F"/>
              </a:solidFill>
              <a:latin typeface="方正清刻本悦宋简体" panose="02000000000000000000" pitchFamily="2" charset="-122"/>
              <a:ea typeface="方正清刻本悦宋简体" panose="02000000000000000000" pitchFamily="2" charset="-122"/>
            </a:endParaRPr>
          </a:p>
        </p:txBody>
      </p:sp>
      <p:sp>
        <p:nvSpPr>
          <p:cNvPr id="104" name="Freeform 5"/>
          <p:cNvSpPr>
            <a:spLocks noEditPoints="1"/>
          </p:cNvSpPr>
          <p:nvPr/>
        </p:nvSpPr>
        <p:spPr bwMode="auto">
          <a:xfrm>
            <a:off x="3161794" y="1028700"/>
            <a:ext cx="631946" cy="749572"/>
          </a:xfrm>
          <a:custGeom>
            <a:avLst/>
            <a:gdLst>
              <a:gd name="T0" fmla="*/ 436154 w 417"/>
              <a:gd name="T1" fmla="*/ 99364 h 493"/>
              <a:gd name="T2" fmla="*/ 336790 w 417"/>
              <a:gd name="T3" fmla="*/ 0 h 493"/>
              <a:gd name="T4" fmla="*/ 119236 w 417"/>
              <a:gd name="T5" fmla="*/ 0 h 493"/>
              <a:gd name="T6" fmla="*/ 119236 w 417"/>
              <a:gd name="T7" fmla="*/ 79491 h 493"/>
              <a:gd name="T8" fmla="*/ 0 w 417"/>
              <a:gd name="T9" fmla="*/ 79491 h 493"/>
              <a:gd name="T10" fmla="*/ 0 w 417"/>
              <a:gd name="T11" fmla="*/ 515645 h 493"/>
              <a:gd name="T12" fmla="*/ 316918 w 417"/>
              <a:gd name="T13" fmla="*/ 515645 h 493"/>
              <a:gd name="T14" fmla="*/ 316918 w 417"/>
              <a:gd name="T15" fmla="*/ 436154 h 493"/>
              <a:gd name="T16" fmla="*/ 436154 w 417"/>
              <a:gd name="T17" fmla="*/ 436154 h 493"/>
              <a:gd name="T18" fmla="*/ 436154 w 417"/>
              <a:gd name="T19" fmla="*/ 99364 h 493"/>
              <a:gd name="T20" fmla="*/ 336790 w 417"/>
              <a:gd name="T21" fmla="*/ 30332 h 493"/>
              <a:gd name="T22" fmla="*/ 408960 w 417"/>
              <a:gd name="T23" fmla="*/ 99364 h 493"/>
              <a:gd name="T24" fmla="*/ 336790 w 417"/>
              <a:gd name="T25" fmla="*/ 99364 h 493"/>
              <a:gd name="T26" fmla="*/ 336790 w 417"/>
              <a:gd name="T27" fmla="*/ 30332 h 493"/>
              <a:gd name="T28" fmla="*/ 19873 w 417"/>
              <a:gd name="T29" fmla="*/ 495772 h 493"/>
              <a:gd name="T30" fmla="*/ 19873 w 417"/>
              <a:gd name="T31" fmla="*/ 99364 h 493"/>
              <a:gd name="T32" fmla="*/ 198727 w 417"/>
              <a:gd name="T33" fmla="*/ 99364 h 493"/>
              <a:gd name="T34" fmla="*/ 198727 w 417"/>
              <a:gd name="T35" fmla="*/ 198727 h 493"/>
              <a:gd name="T36" fmla="*/ 297045 w 417"/>
              <a:gd name="T37" fmla="*/ 198727 h 493"/>
              <a:gd name="T38" fmla="*/ 297045 w 417"/>
              <a:gd name="T39" fmla="*/ 495772 h 493"/>
              <a:gd name="T40" fmla="*/ 19873 w 417"/>
              <a:gd name="T41" fmla="*/ 495772 h 493"/>
              <a:gd name="T42" fmla="*/ 218600 w 417"/>
              <a:gd name="T43" fmla="*/ 109823 h 493"/>
              <a:gd name="T44" fmla="*/ 289723 w 417"/>
              <a:gd name="T45" fmla="*/ 178855 h 493"/>
              <a:gd name="T46" fmla="*/ 218600 w 417"/>
              <a:gd name="T47" fmla="*/ 178855 h 493"/>
              <a:gd name="T48" fmla="*/ 218600 w 417"/>
              <a:gd name="T49" fmla="*/ 109823 h 493"/>
              <a:gd name="T50" fmla="*/ 316918 w 417"/>
              <a:gd name="T51" fmla="*/ 416281 h 493"/>
              <a:gd name="T52" fmla="*/ 316918 w 417"/>
              <a:gd name="T53" fmla="*/ 178855 h 493"/>
              <a:gd name="T54" fmla="*/ 218600 w 417"/>
              <a:gd name="T55" fmla="*/ 79491 h 493"/>
              <a:gd name="T56" fmla="*/ 139109 w 417"/>
              <a:gd name="T57" fmla="*/ 79491 h 493"/>
              <a:gd name="T58" fmla="*/ 139109 w 417"/>
              <a:gd name="T59" fmla="*/ 19873 h 493"/>
              <a:gd name="T60" fmla="*/ 316918 w 417"/>
              <a:gd name="T61" fmla="*/ 19873 h 493"/>
              <a:gd name="T62" fmla="*/ 316918 w 417"/>
              <a:gd name="T63" fmla="*/ 119236 h 493"/>
              <a:gd name="T64" fmla="*/ 416281 w 417"/>
              <a:gd name="T65" fmla="*/ 119236 h 493"/>
              <a:gd name="T66" fmla="*/ 416281 w 417"/>
              <a:gd name="T67" fmla="*/ 416281 h 493"/>
              <a:gd name="T68" fmla="*/ 316918 w 417"/>
              <a:gd name="T69" fmla="*/ 416281 h 49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17" h="493">
                <a:moveTo>
                  <a:pt x="417" y="95"/>
                </a:moveTo>
                <a:lnTo>
                  <a:pt x="322" y="0"/>
                </a:lnTo>
                <a:lnTo>
                  <a:pt x="114" y="0"/>
                </a:lnTo>
                <a:lnTo>
                  <a:pt x="114" y="76"/>
                </a:lnTo>
                <a:lnTo>
                  <a:pt x="0" y="76"/>
                </a:lnTo>
                <a:lnTo>
                  <a:pt x="0" y="493"/>
                </a:lnTo>
                <a:lnTo>
                  <a:pt x="303" y="493"/>
                </a:lnTo>
                <a:lnTo>
                  <a:pt x="303" y="417"/>
                </a:lnTo>
                <a:lnTo>
                  <a:pt x="417" y="417"/>
                </a:lnTo>
                <a:lnTo>
                  <a:pt x="417" y="95"/>
                </a:lnTo>
                <a:close/>
                <a:moveTo>
                  <a:pt x="322" y="29"/>
                </a:moveTo>
                <a:lnTo>
                  <a:pt x="391" y="95"/>
                </a:lnTo>
                <a:lnTo>
                  <a:pt x="322" y="95"/>
                </a:lnTo>
                <a:lnTo>
                  <a:pt x="322" y="29"/>
                </a:lnTo>
                <a:close/>
                <a:moveTo>
                  <a:pt x="19" y="474"/>
                </a:moveTo>
                <a:lnTo>
                  <a:pt x="19" y="95"/>
                </a:lnTo>
                <a:lnTo>
                  <a:pt x="190" y="95"/>
                </a:lnTo>
                <a:lnTo>
                  <a:pt x="190" y="190"/>
                </a:lnTo>
                <a:lnTo>
                  <a:pt x="284" y="190"/>
                </a:lnTo>
                <a:lnTo>
                  <a:pt x="284" y="474"/>
                </a:lnTo>
                <a:lnTo>
                  <a:pt x="19" y="474"/>
                </a:lnTo>
                <a:close/>
                <a:moveTo>
                  <a:pt x="209" y="105"/>
                </a:moveTo>
                <a:lnTo>
                  <a:pt x="277" y="171"/>
                </a:lnTo>
                <a:lnTo>
                  <a:pt x="209" y="171"/>
                </a:lnTo>
                <a:lnTo>
                  <a:pt x="209" y="105"/>
                </a:lnTo>
                <a:close/>
                <a:moveTo>
                  <a:pt x="303" y="398"/>
                </a:moveTo>
                <a:lnTo>
                  <a:pt x="303" y="171"/>
                </a:lnTo>
                <a:lnTo>
                  <a:pt x="209" y="76"/>
                </a:lnTo>
                <a:lnTo>
                  <a:pt x="133" y="76"/>
                </a:lnTo>
                <a:lnTo>
                  <a:pt x="133" y="19"/>
                </a:lnTo>
                <a:lnTo>
                  <a:pt x="303" y="19"/>
                </a:lnTo>
                <a:lnTo>
                  <a:pt x="303" y="114"/>
                </a:lnTo>
                <a:lnTo>
                  <a:pt x="398" y="114"/>
                </a:lnTo>
                <a:lnTo>
                  <a:pt x="398" y="398"/>
                </a:lnTo>
                <a:lnTo>
                  <a:pt x="303" y="398"/>
                </a:lnTo>
                <a:close/>
              </a:path>
            </a:pathLst>
          </a:custGeom>
          <a:solidFill>
            <a:srgbClr val="157E9F"/>
          </a:solidFill>
          <a:ln w="9525">
            <a:solidFill>
              <a:srgbClr val="6DB33F"/>
            </a:solidFill>
            <a:round/>
          </a:ln>
        </p:spPr>
        <p:txBody>
          <a:bodyPr/>
          <a:lstStyle/>
          <a:p>
            <a:endParaRPr lang="zh-CN" altLang="en-US"/>
          </a:p>
        </p:txBody>
      </p:sp>
      <p:grpSp>
        <p:nvGrpSpPr>
          <p:cNvPr id="105" name="组合 104"/>
          <p:cNvGrpSpPr/>
          <p:nvPr/>
        </p:nvGrpSpPr>
        <p:grpSpPr>
          <a:xfrm>
            <a:off x="4484578" y="1073627"/>
            <a:ext cx="574395" cy="689882"/>
            <a:chOff x="3806825" y="1065213"/>
            <a:chExt cx="600075" cy="720725"/>
          </a:xfrm>
          <a:solidFill>
            <a:srgbClr val="157E9F"/>
          </a:solidFill>
        </p:grpSpPr>
        <p:sp>
          <p:nvSpPr>
            <p:cNvPr id="106" name="Freeform 6"/>
            <p:cNvSpPr/>
            <p:nvPr/>
          </p:nvSpPr>
          <p:spPr bwMode="auto">
            <a:xfrm>
              <a:off x="3956050" y="1065213"/>
              <a:ext cx="304800" cy="533400"/>
            </a:xfrm>
            <a:custGeom>
              <a:avLst/>
              <a:gdLst>
                <a:gd name="T0" fmla="*/ 12 w 192"/>
                <a:gd name="T1" fmla="*/ 225 h 336"/>
                <a:gd name="T2" fmla="*/ 0 w 192"/>
                <a:gd name="T3" fmla="*/ 239 h 336"/>
                <a:gd name="T4" fmla="*/ 95 w 192"/>
                <a:gd name="T5" fmla="*/ 336 h 336"/>
                <a:gd name="T6" fmla="*/ 192 w 192"/>
                <a:gd name="T7" fmla="*/ 239 h 336"/>
                <a:gd name="T8" fmla="*/ 178 w 192"/>
                <a:gd name="T9" fmla="*/ 225 h 336"/>
                <a:gd name="T10" fmla="*/ 104 w 192"/>
                <a:gd name="T11" fmla="*/ 298 h 336"/>
                <a:gd name="T12" fmla="*/ 104 w 192"/>
                <a:gd name="T13" fmla="*/ 0 h 336"/>
                <a:gd name="T14" fmla="*/ 85 w 192"/>
                <a:gd name="T15" fmla="*/ 0 h 336"/>
                <a:gd name="T16" fmla="*/ 85 w 192"/>
                <a:gd name="T17" fmla="*/ 298 h 336"/>
                <a:gd name="T18" fmla="*/ 12 w 192"/>
                <a:gd name="T19" fmla="*/ 225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336">
                  <a:moveTo>
                    <a:pt x="12" y="225"/>
                  </a:moveTo>
                  <a:lnTo>
                    <a:pt x="0" y="239"/>
                  </a:lnTo>
                  <a:lnTo>
                    <a:pt x="95" y="336"/>
                  </a:lnTo>
                  <a:lnTo>
                    <a:pt x="192" y="239"/>
                  </a:lnTo>
                  <a:lnTo>
                    <a:pt x="178" y="225"/>
                  </a:lnTo>
                  <a:lnTo>
                    <a:pt x="104" y="298"/>
                  </a:lnTo>
                  <a:lnTo>
                    <a:pt x="104" y="0"/>
                  </a:lnTo>
                  <a:lnTo>
                    <a:pt x="85" y="0"/>
                  </a:lnTo>
                  <a:lnTo>
                    <a:pt x="85" y="298"/>
                  </a:lnTo>
                  <a:lnTo>
                    <a:pt x="12" y="225"/>
                  </a:lnTo>
                  <a:close/>
                </a:path>
              </a:pathLst>
            </a:custGeom>
            <a:grpFill/>
            <a:ln w="9525">
              <a:solidFill>
                <a:srgbClr val="6DB33F"/>
              </a:solidFill>
              <a:round/>
            </a:ln>
          </p:spPr>
          <p:txBody>
            <a:bodyPr/>
            <a:lstStyle/>
            <a:p>
              <a:pPr>
                <a:defRPr/>
              </a:pPr>
              <a:endParaRPr lang="zh-CN" altLang="en-US"/>
            </a:p>
          </p:txBody>
        </p:sp>
        <p:sp>
          <p:nvSpPr>
            <p:cNvPr id="107" name="Freeform 7"/>
            <p:cNvSpPr/>
            <p:nvPr/>
          </p:nvSpPr>
          <p:spPr bwMode="auto">
            <a:xfrm>
              <a:off x="3806825" y="1216025"/>
              <a:ext cx="600075" cy="569913"/>
            </a:xfrm>
            <a:custGeom>
              <a:avLst/>
              <a:gdLst>
                <a:gd name="T0" fmla="*/ 236 w 378"/>
                <a:gd name="T1" fmla="*/ 0 h 359"/>
                <a:gd name="T2" fmla="*/ 236 w 378"/>
                <a:gd name="T3" fmla="*/ 19 h 359"/>
                <a:gd name="T4" fmla="*/ 359 w 378"/>
                <a:gd name="T5" fmla="*/ 19 h 359"/>
                <a:gd name="T6" fmla="*/ 359 w 378"/>
                <a:gd name="T7" fmla="*/ 341 h 359"/>
                <a:gd name="T8" fmla="*/ 19 w 378"/>
                <a:gd name="T9" fmla="*/ 341 h 359"/>
                <a:gd name="T10" fmla="*/ 19 w 378"/>
                <a:gd name="T11" fmla="*/ 19 h 359"/>
                <a:gd name="T12" fmla="*/ 141 w 378"/>
                <a:gd name="T13" fmla="*/ 19 h 359"/>
                <a:gd name="T14" fmla="*/ 141 w 378"/>
                <a:gd name="T15" fmla="*/ 0 h 359"/>
                <a:gd name="T16" fmla="*/ 0 w 378"/>
                <a:gd name="T17" fmla="*/ 0 h 359"/>
                <a:gd name="T18" fmla="*/ 0 w 378"/>
                <a:gd name="T19" fmla="*/ 359 h 359"/>
                <a:gd name="T20" fmla="*/ 378 w 378"/>
                <a:gd name="T21" fmla="*/ 359 h 359"/>
                <a:gd name="T22" fmla="*/ 378 w 378"/>
                <a:gd name="T23" fmla="*/ 0 h 359"/>
                <a:gd name="T24" fmla="*/ 236 w 378"/>
                <a:gd name="T25"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8" h="359">
                  <a:moveTo>
                    <a:pt x="236" y="0"/>
                  </a:moveTo>
                  <a:lnTo>
                    <a:pt x="236" y="19"/>
                  </a:lnTo>
                  <a:lnTo>
                    <a:pt x="359" y="19"/>
                  </a:lnTo>
                  <a:lnTo>
                    <a:pt x="359" y="341"/>
                  </a:lnTo>
                  <a:lnTo>
                    <a:pt x="19" y="341"/>
                  </a:lnTo>
                  <a:lnTo>
                    <a:pt x="19" y="19"/>
                  </a:lnTo>
                  <a:lnTo>
                    <a:pt x="141" y="19"/>
                  </a:lnTo>
                  <a:lnTo>
                    <a:pt x="141" y="0"/>
                  </a:lnTo>
                  <a:lnTo>
                    <a:pt x="0" y="0"/>
                  </a:lnTo>
                  <a:lnTo>
                    <a:pt x="0" y="359"/>
                  </a:lnTo>
                  <a:lnTo>
                    <a:pt x="378" y="359"/>
                  </a:lnTo>
                  <a:lnTo>
                    <a:pt x="378" y="0"/>
                  </a:lnTo>
                  <a:lnTo>
                    <a:pt x="236" y="0"/>
                  </a:lnTo>
                  <a:close/>
                </a:path>
              </a:pathLst>
            </a:custGeom>
            <a:grpFill/>
            <a:ln w="9525">
              <a:solidFill>
                <a:srgbClr val="6DB33F"/>
              </a:solidFill>
              <a:round/>
            </a:ln>
          </p:spPr>
          <p:txBody>
            <a:bodyPr/>
            <a:lstStyle/>
            <a:p>
              <a:pPr>
                <a:defRPr/>
              </a:pPr>
              <a:endParaRPr lang="zh-CN" altLang="en-US"/>
            </a:p>
          </p:txBody>
        </p:sp>
      </p:grpSp>
      <p:grpSp>
        <p:nvGrpSpPr>
          <p:cNvPr id="108" name="组合 107"/>
          <p:cNvGrpSpPr/>
          <p:nvPr/>
        </p:nvGrpSpPr>
        <p:grpSpPr>
          <a:xfrm>
            <a:off x="5777727" y="1058432"/>
            <a:ext cx="574395" cy="691400"/>
            <a:chOff x="5157788" y="1049338"/>
            <a:chExt cx="600075" cy="722312"/>
          </a:xfrm>
          <a:solidFill>
            <a:srgbClr val="157E9F"/>
          </a:solidFill>
        </p:grpSpPr>
        <p:sp>
          <p:nvSpPr>
            <p:cNvPr id="109" name="Freeform 8"/>
            <p:cNvSpPr/>
            <p:nvPr/>
          </p:nvSpPr>
          <p:spPr bwMode="auto">
            <a:xfrm>
              <a:off x="5307013" y="1238250"/>
              <a:ext cx="304800" cy="533400"/>
            </a:xfrm>
            <a:custGeom>
              <a:avLst/>
              <a:gdLst>
                <a:gd name="T0" fmla="*/ 178 w 192"/>
                <a:gd name="T1" fmla="*/ 111 h 336"/>
                <a:gd name="T2" fmla="*/ 192 w 192"/>
                <a:gd name="T3" fmla="*/ 97 h 336"/>
                <a:gd name="T4" fmla="*/ 95 w 192"/>
                <a:gd name="T5" fmla="*/ 0 h 336"/>
                <a:gd name="T6" fmla="*/ 0 w 192"/>
                <a:gd name="T7" fmla="*/ 97 h 336"/>
                <a:gd name="T8" fmla="*/ 12 w 192"/>
                <a:gd name="T9" fmla="*/ 111 h 336"/>
                <a:gd name="T10" fmla="*/ 86 w 192"/>
                <a:gd name="T11" fmla="*/ 38 h 336"/>
                <a:gd name="T12" fmla="*/ 86 w 192"/>
                <a:gd name="T13" fmla="*/ 336 h 336"/>
                <a:gd name="T14" fmla="*/ 105 w 192"/>
                <a:gd name="T15" fmla="*/ 336 h 336"/>
                <a:gd name="T16" fmla="*/ 105 w 192"/>
                <a:gd name="T17" fmla="*/ 38 h 336"/>
                <a:gd name="T18" fmla="*/ 178 w 192"/>
                <a:gd name="T19" fmla="*/ 111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336">
                  <a:moveTo>
                    <a:pt x="178" y="111"/>
                  </a:moveTo>
                  <a:lnTo>
                    <a:pt x="192" y="97"/>
                  </a:lnTo>
                  <a:lnTo>
                    <a:pt x="95" y="0"/>
                  </a:lnTo>
                  <a:lnTo>
                    <a:pt x="0" y="97"/>
                  </a:lnTo>
                  <a:lnTo>
                    <a:pt x="12" y="111"/>
                  </a:lnTo>
                  <a:lnTo>
                    <a:pt x="86" y="38"/>
                  </a:lnTo>
                  <a:lnTo>
                    <a:pt x="86" y="336"/>
                  </a:lnTo>
                  <a:lnTo>
                    <a:pt x="105" y="336"/>
                  </a:lnTo>
                  <a:lnTo>
                    <a:pt x="105" y="38"/>
                  </a:lnTo>
                  <a:lnTo>
                    <a:pt x="178" y="111"/>
                  </a:lnTo>
                  <a:close/>
                </a:path>
              </a:pathLst>
            </a:custGeom>
            <a:grpFill/>
            <a:ln w="9525">
              <a:solidFill>
                <a:srgbClr val="6DB33F"/>
              </a:solidFill>
              <a:round/>
            </a:ln>
          </p:spPr>
          <p:txBody>
            <a:bodyPr/>
            <a:lstStyle/>
            <a:p>
              <a:pPr>
                <a:defRPr/>
              </a:pPr>
              <a:endParaRPr lang="zh-CN" altLang="en-US"/>
            </a:p>
          </p:txBody>
        </p:sp>
        <p:sp>
          <p:nvSpPr>
            <p:cNvPr id="110" name="Freeform 9"/>
            <p:cNvSpPr/>
            <p:nvPr/>
          </p:nvSpPr>
          <p:spPr bwMode="auto">
            <a:xfrm>
              <a:off x="5157788" y="1049338"/>
              <a:ext cx="600075" cy="571500"/>
            </a:xfrm>
            <a:custGeom>
              <a:avLst/>
              <a:gdLst>
                <a:gd name="T0" fmla="*/ 142 w 378"/>
                <a:gd name="T1" fmla="*/ 360 h 360"/>
                <a:gd name="T2" fmla="*/ 142 w 378"/>
                <a:gd name="T3" fmla="*/ 341 h 360"/>
                <a:gd name="T4" fmla="*/ 19 w 378"/>
                <a:gd name="T5" fmla="*/ 341 h 360"/>
                <a:gd name="T6" fmla="*/ 19 w 378"/>
                <a:gd name="T7" fmla="*/ 19 h 360"/>
                <a:gd name="T8" fmla="*/ 359 w 378"/>
                <a:gd name="T9" fmla="*/ 19 h 360"/>
                <a:gd name="T10" fmla="*/ 359 w 378"/>
                <a:gd name="T11" fmla="*/ 341 h 360"/>
                <a:gd name="T12" fmla="*/ 236 w 378"/>
                <a:gd name="T13" fmla="*/ 341 h 360"/>
                <a:gd name="T14" fmla="*/ 236 w 378"/>
                <a:gd name="T15" fmla="*/ 360 h 360"/>
                <a:gd name="T16" fmla="*/ 378 w 378"/>
                <a:gd name="T17" fmla="*/ 360 h 360"/>
                <a:gd name="T18" fmla="*/ 378 w 378"/>
                <a:gd name="T19" fmla="*/ 0 h 360"/>
                <a:gd name="T20" fmla="*/ 0 w 378"/>
                <a:gd name="T21" fmla="*/ 0 h 360"/>
                <a:gd name="T22" fmla="*/ 0 w 378"/>
                <a:gd name="T23" fmla="*/ 360 h 360"/>
                <a:gd name="T24" fmla="*/ 142 w 378"/>
                <a:gd name="T25" fmla="*/ 3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8" h="360">
                  <a:moveTo>
                    <a:pt x="142" y="360"/>
                  </a:moveTo>
                  <a:lnTo>
                    <a:pt x="142" y="341"/>
                  </a:lnTo>
                  <a:lnTo>
                    <a:pt x="19" y="341"/>
                  </a:lnTo>
                  <a:lnTo>
                    <a:pt x="19" y="19"/>
                  </a:lnTo>
                  <a:lnTo>
                    <a:pt x="359" y="19"/>
                  </a:lnTo>
                  <a:lnTo>
                    <a:pt x="359" y="341"/>
                  </a:lnTo>
                  <a:lnTo>
                    <a:pt x="236" y="341"/>
                  </a:lnTo>
                  <a:lnTo>
                    <a:pt x="236" y="360"/>
                  </a:lnTo>
                  <a:lnTo>
                    <a:pt x="378" y="360"/>
                  </a:lnTo>
                  <a:lnTo>
                    <a:pt x="378" y="0"/>
                  </a:lnTo>
                  <a:lnTo>
                    <a:pt x="0" y="0"/>
                  </a:lnTo>
                  <a:lnTo>
                    <a:pt x="0" y="360"/>
                  </a:lnTo>
                  <a:lnTo>
                    <a:pt x="142" y="360"/>
                  </a:lnTo>
                  <a:close/>
                </a:path>
              </a:pathLst>
            </a:custGeom>
            <a:grpFill/>
            <a:ln w="9525">
              <a:solidFill>
                <a:srgbClr val="6DB33F"/>
              </a:solidFill>
              <a:round/>
            </a:ln>
          </p:spPr>
          <p:txBody>
            <a:bodyPr/>
            <a:lstStyle/>
            <a:p>
              <a:pPr>
                <a:defRPr/>
              </a:pPr>
              <a:endParaRPr lang="zh-CN" altLang="en-US"/>
            </a:p>
          </p:txBody>
        </p:sp>
      </p:grpSp>
      <p:sp>
        <p:nvSpPr>
          <p:cNvPr id="111" name="Freeform 10"/>
          <p:cNvSpPr>
            <a:spLocks noEditPoints="1"/>
          </p:cNvSpPr>
          <p:nvPr/>
        </p:nvSpPr>
        <p:spPr bwMode="auto">
          <a:xfrm>
            <a:off x="9561976" y="2343332"/>
            <a:ext cx="774941" cy="735733"/>
          </a:xfrm>
          <a:custGeom>
            <a:avLst/>
            <a:gdLst>
              <a:gd name="T0" fmla="*/ 328423 w 511"/>
              <a:gd name="T1" fmla="*/ 192452 h 483"/>
              <a:gd name="T2" fmla="*/ 266713 w 511"/>
              <a:gd name="T3" fmla="*/ 0 h 483"/>
              <a:gd name="T4" fmla="*/ 202911 w 511"/>
              <a:gd name="T5" fmla="*/ 192452 h 483"/>
              <a:gd name="T6" fmla="*/ 0 w 511"/>
              <a:gd name="T7" fmla="*/ 192452 h 483"/>
              <a:gd name="T8" fmla="*/ 163166 w 511"/>
              <a:gd name="T9" fmla="*/ 311688 h 483"/>
              <a:gd name="T10" fmla="*/ 101456 w 511"/>
              <a:gd name="T11" fmla="*/ 505186 h 483"/>
              <a:gd name="T12" fmla="*/ 266713 w 511"/>
              <a:gd name="T13" fmla="*/ 383858 h 483"/>
              <a:gd name="T14" fmla="*/ 429879 w 511"/>
              <a:gd name="T15" fmla="*/ 505186 h 483"/>
              <a:gd name="T16" fmla="*/ 368169 w 511"/>
              <a:gd name="T17" fmla="*/ 311688 h 483"/>
              <a:gd name="T18" fmla="*/ 534472 w 511"/>
              <a:gd name="T19" fmla="*/ 192452 h 483"/>
              <a:gd name="T20" fmla="*/ 328423 w 511"/>
              <a:gd name="T21" fmla="*/ 192452 h 483"/>
              <a:gd name="T22" fmla="*/ 348296 w 511"/>
              <a:gd name="T23" fmla="*/ 316918 h 483"/>
              <a:gd name="T24" fmla="*/ 393271 w 511"/>
              <a:gd name="T25" fmla="*/ 452889 h 483"/>
              <a:gd name="T26" fmla="*/ 277172 w 511"/>
              <a:gd name="T27" fmla="*/ 368169 h 483"/>
              <a:gd name="T28" fmla="*/ 266713 w 511"/>
              <a:gd name="T29" fmla="*/ 358755 h 483"/>
              <a:gd name="T30" fmla="*/ 254162 w 511"/>
              <a:gd name="T31" fmla="*/ 368169 h 483"/>
              <a:gd name="T32" fmla="*/ 138063 w 511"/>
              <a:gd name="T33" fmla="*/ 452889 h 483"/>
              <a:gd name="T34" fmla="*/ 183038 w 511"/>
              <a:gd name="T35" fmla="*/ 316918 h 483"/>
              <a:gd name="T36" fmla="*/ 188268 w 511"/>
              <a:gd name="T37" fmla="*/ 304367 h 483"/>
              <a:gd name="T38" fmla="*/ 175717 w 511"/>
              <a:gd name="T39" fmla="*/ 293907 h 483"/>
              <a:gd name="T40" fmla="*/ 59618 w 511"/>
              <a:gd name="T41" fmla="*/ 212325 h 483"/>
              <a:gd name="T42" fmla="*/ 202911 w 511"/>
              <a:gd name="T43" fmla="*/ 212325 h 483"/>
              <a:gd name="T44" fmla="*/ 217554 w 511"/>
              <a:gd name="T45" fmla="*/ 212325 h 483"/>
              <a:gd name="T46" fmla="*/ 222784 w 511"/>
              <a:gd name="T47" fmla="*/ 197681 h 483"/>
              <a:gd name="T48" fmla="*/ 266713 w 511"/>
              <a:gd name="T49" fmla="*/ 61710 h 483"/>
              <a:gd name="T50" fmla="*/ 308550 w 511"/>
              <a:gd name="T51" fmla="*/ 197681 h 483"/>
              <a:gd name="T52" fmla="*/ 313780 w 511"/>
              <a:gd name="T53" fmla="*/ 212325 h 483"/>
              <a:gd name="T54" fmla="*/ 328423 w 511"/>
              <a:gd name="T55" fmla="*/ 212325 h 483"/>
              <a:gd name="T56" fmla="*/ 472762 w 511"/>
              <a:gd name="T57" fmla="*/ 212325 h 483"/>
              <a:gd name="T58" fmla="*/ 355617 w 511"/>
              <a:gd name="T59" fmla="*/ 293907 h 483"/>
              <a:gd name="T60" fmla="*/ 344112 w 511"/>
              <a:gd name="T61" fmla="*/ 304367 h 483"/>
              <a:gd name="T62" fmla="*/ 348296 w 511"/>
              <a:gd name="T63" fmla="*/ 316918 h 48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11" h="483">
                <a:moveTo>
                  <a:pt x="314" y="184"/>
                </a:moveTo>
                <a:lnTo>
                  <a:pt x="255" y="0"/>
                </a:lnTo>
                <a:lnTo>
                  <a:pt x="194" y="184"/>
                </a:lnTo>
                <a:lnTo>
                  <a:pt x="0" y="184"/>
                </a:lnTo>
                <a:lnTo>
                  <a:pt x="156" y="298"/>
                </a:lnTo>
                <a:lnTo>
                  <a:pt x="97" y="483"/>
                </a:lnTo>
                <a:lnTo>
                  <a:pt x="255" y="367"/>
                </a:lnTo>
                <a:lnTo>
                  <a:pt x="411" y="483"/>
                </a:lnTo>
                <a:lnTo>
                  <a:pt x="352" y="298"/>
                </a:lnTo>
                <a:lnTo>
                  <a:pt x="511" y="184"/>
                </a:lnTo>
                <a:lnTo>
                  <a:pt x="314" y="184"/>
                </a:lnTo>
                <a:close/>
                <a:moveTo>
                  <a:pt x="333" y="303"/>
                </a:moveTo>
                <a:lnTo>
                  <a:pt x="376" y="433"/>
                </a:lnTo>
                <a:lnTo>
                  <a:pt x="265" y="352"/>
                </a:lnTo>
                <a:lnTo>
                  <a:pt x="255" y="343"/>
                </a:lnTo>
                <a:lnTo>
                  <a:pt x="243" y="352"/>
                </a:lnTo>
                <a:lnTo>
                  <a:pt x="132" y="433"/>
                </a:lnTo>
                <a:lnTo>
                  <a:pt x="175" y="303"/>
                </a:lnTo>
                <a:lnTo>
                  <a:pt x="180" y="291"/>
                </a:lnTo>
                <a:lnTo>
                  <a:pt x="168" y="281"/>
                </a:lnTo>
                <a:lnTo>
                  <a:pt x="57" y="203"/>
                </a:lnTo>
                <a:lnTo>
                  <a:pt x="194" y="203"/>
                </a:lnTo>
                <a:lnTo>
                  <a:pt x="208" y="203"/>
                </a:lnTo>
                <a:lnTo>
                  <a:pt x="213" y="189"/>
                </a:lnTo>
                <a:lnTo>
                  <a:pt x="255" y="59"/>
                </a:lnTo>
                <a:lnTo>
                  <a:pt x="295" y="189"/>
                </a:lnTo>
                <a:lnTo>
                  <a:pt x="300" y="203"/>
                </a:lnTo>
                <a:lnTo>
                  <a:pt x="314" y="203"/>
                </a:lnTo>
                <a:lnTo>
                  <a:pt x="452" y="203"/>
                </a:lnTo>
                <a:lnTo>
                  <a:pt x="340" y="281"/>
                </a:lnTo>
                <a:lnTo>
                  <a:pt x="329" y="291"/>
                </a:lnTo>
                <a:lnTo>
                  <a:pt x="333" y="303"/>
                </a:lnTo>
                <a:close/>
              </a:path>
            </a:pathLst>
          </a:custGeom>
          <a:solidFill>
            <a:srgbClr val="157E9F"/>
          </a:solidFill>
          <a:ln w="9525">
            <a:solidFill>
              <a:srgbClr val="6DB33F"/>
            </a:solidFill>
            <a:round/>
          </a:ln>
        </p:spPr>
        <p:txBody>
          <a:bodyPr/>
          <a:lstStyle/>
          <a:p>
            <a:endParaRPr lang="zh-CN" altLang="en-US"/>
          </a:p>
        </p:txBody>
      </p:sp>
      <p:sp>
        <p:nvSpPr>
          <p:cNvPr id="112" name="Freeform 11"/>
          <p:cNvSpPr>
            <a:spLocks noEditPoints="1"/>
          </p:cNvSpPr>
          <p:nvPr/>
        </p:nvSpPr>
        <p:spPr bwMode="auto">
          <a:xfrm>
            <a:off x="6999597" y="1072522"/>
            <a:ext cx="719588" cy="664235"/>
          </a:xfrm>
          <a:custGeom>
            <a:avLst/>
            <a:gdLst>
              <a:gd name="T0" fmla="*/ 455148 w 200"/>
              <a:gd name="T1" fmla="*/ 0 h 184"/>
              <a:gd name="T2" fmla="*/ 277047 w 200"/>
              <a:gd name="T3" fmla="*/ 0 h 184"/>
              <a:gd name="T4" fmla="*/ 247363 w 200"/>
              <a:gd name="T5" fmla="*/ 14870 h 184"/>
              <a:gd name="T6" fmla="*/ 217679 w 200"/>
              <a:gd name="T7" fmla="*/ 0 h 184"/>
              <a:gd name="T8" fmla="*/ 39578 w 200"/>
              <a:gd name="T9" fmla="*/ 0 h 184"/>
              <a:gd name="T10" fmla="*/ 0 w 200"/>
              <a:gd name="T11" fmla="*/ 39654 h 184"/>
              <a:gd name="T12" fmla="*/ 0 w 200"/>
              <a:gd name="T13" fmla="*/ 376717 h 184"/>
              <a:gd name="T14" fmla="*/ 39578 w 200"/>
              <a:gd name="T15" fmla="*/ 416372 h 184"/>
              <a:gd name="T16" fmla="*/ 217679 w 200"/>
              <a:gd name="T17" fmla="*/ 416372 h 184"/>
              <a:gd name="T18" fmla="*/ 220153 w 200"/>
              <a:gd name="T19" fmla="*/ 416372 h 184"/>
              <a:gd name="T20" fmla="*/ 237468 w 200"/>
              <a:gd name="T21" fmla="*/ 436199 h 184"/>
              <a:gd name="T22" fmla="*/ 237468 w 200"/>
              <a:gd name="T23" fmla="*/ 456026 h 184"/>
              <a:gd name="T24" fmla="*/ 257258 w 200"/>
              <a:gd name="T25" fmla="*/ 456026 h 184"/>
              <a:gd name="T26" fmla="*/ 257258 w 200"/>
              <a:gd name="T27" fmla="*/ 446112 h 184"/>
              <a:gd name="T28" fmla="*/ 259731 w 200"/>
              <a:gd name="T29" fmla="*/ 446112 h 184"/>
              <a:gd name="T30" fmla="*/ 259731 w 200"/>
              <a:gd name="T31" fmla="*/ 436199 h 184"/>
              <a:gd name="T32" fmla="*/ 277047 w 200"/>
              <a:gd name="T33" fmla="*/ 416372 h 184"/>
              <a:gd name="T34" fmla="*/ 277047 w 200"/>
              <a:gd name="T35" fmla="*/ 416372 h 184"/>
              <a:gd name="T36" fmla="*/ 455148 w 200"/>
              <a:gd name="T37" fmla="*/ 416372 h 184"/>
              <a:gd name="T38" fmla="*/ 494726 w 200"/>
              <a:gd name="T39" fmla="*/ 376717 h 184"/>
              <a:gd name="T40" fmla="*/ 494726 w 200"/>
              <a:gd name="T41" fmla="*/ 39654 h 184"/>
              <a:gd name="T42" fmla="*/ 455148 w 200"/>
              <a:gd name="T43" fmla="*/ 0 h 184"/>
              <a:gd name="T44" fmla="*/ 19789 w 200"/>
              <a:gd name="T45" fmla="*/ 376717 h 184"/>
              <a:gd name="T46" fmla="*/ 19789 w 200"/>
              <a:gd name="T47" fmla="*/ 39654 h 184"/>
              <a:gd name="T48" fmla="*/ 39578 w 200"/>
              <a:gd name="T49" fmla="*/ 19827 h 184"/>
              <a:gd name="T50" fmla="*/ 217679 w 200"/>
              <a:gd name="T51" fmla="*/ 19827 h 184"/>
              <a:gd name="T52" fmla="*/ 237468 w 200"/>
              <a:gd name="T53" fmla="*/ 39654 h 184"/>
              <a:gd name="T54" fmla="*/ 237468 w 200"/>
              <a:gd name="T55" fmla="*/ 376717 h 184"/>
              <a:gd name="T56" fmla="*/ 217679 w 200"/>
              <a:gd name="T57" fmla="*/ 396544 h 184"/>
              <a:gd name="T58" fmla="*/ 39578 w 200"/>
              <a:gd name="T59" fmla="*/ 396544 h 184"/>
              <a:gd name="T60" fmla="*/ 19789 w 200"/>
              <a:gd name="T61" fmla="*/ 376717 h 184"/>
              <a:gd name="T62" fmla="*/ 474937 w 200"/>
              <a:gd name="T63" fmla="*/ 376717 h 184"/>
              <a:gd name="T64" fmla="*/ 455148 w 200"/>
              <a:gd name="T65" fmla="*/ 396544 h 184"/>
              <a:gd name="T66" fmla="*/ 277047 w 200"/>
              <a:gd name="T67" fmla="*/ 396544 h 184"/>
              <a:gd name="T68" fmla="*/ 257258 w 200"/>
              <a:gd name="T69" fmla="*/ 376717 h 184"/>
              <a:gd name="T70" fmla="*/ 257258 w 200"/>
              <a:gd name="T71" fmla="*/ 369282 h 184"/>
              <a:gd name="T72" fmla="*/ 257258 w 200"/>
              <a:gd name="T73" fmla="*/ 39654 h 184"/>
              <a:gd name="T74" fmla="*/ 277047 w 200"/>
              <a:gd name="T75" fmla="*/ 19827 h 184"/>
              <a:gd name="T76" fmla="*/ 455148 w 200"/>
              <a:gd name="T77" fmla="*/ 19827 h 184"/>
              <a:gd name="T78" fmla="*/ 474937 w 200"/>
              <a:gd name="T79" fmla="*/ 39654 h 184"/>
              <a:gd name="T80" fmla="*/ 474937 w 200"/>
              <a:gd name="T81" fmla="*/ 376717 h 18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00" h="184">
                <a:moveTo>
                  <a:pt x="184" y="0"/>
                </a:moveTo>
                <a:cubicBezTo>
                  <a:pt x="112" y="0"/>
                  <a:pt x="112" y="0"/>
                  <a:pt x="112" y="0"/>
                </a:cubicBezTo>
                <a:cubicBezTo>
                  <a:pt x="108" y="0"/>
                  <a:pt x="103" y="3"/>
                  <a:pt x="100" y="6"/>
                </a:cubicBezTo>
                <a:cubicBezTo>
                  <a:pt x="98" y="3"/>
                  <a:pt x="93" y="0"/>
                  <a:pt x="88" y="0"/>
                </a:cubicBezTo>
                <a:cubicBezTo>
                  <a:pt x="16" y="0"/>
                  <a:pt x="16" y="0"/>
                  <a:pt x="16" y="0"/>
                </a:cubicBezTo>
                <a:cubicBezTo>
                  <a:pt x="8" y="0"/>
                  <a:pt x="0" y="8"/>
                  <a:pt x="0" y="16"/>
                </a:cubicBezTo>
                <a:cubicBezTo>
                  <a:pt x="0" y="152"/>
                  <a:pt x="0" y="152"/>
                  <a:pt x="0" y="152"/>
                </a:cubicBezTo>
                <a:cubicBezTo>
                  <a:pt x="0" y="161"/>
                  <a:pt x="8" y="168"/>
                  <a:pt x="16" y="168"/>
                </a:cubicBezTo>
                <a:cubicBezTo>
                  <a:pt x="88" y="168"/>
                  <a:pt x="88" y="168"/>
                  <a:pt x="88" y="168"/>
                </a:cubicBezTo>
                <a:cubicBezTo>
                  <a:pt x="89" y="168"/>
                  <a:pt x="89" y="168"/>
                  <a:pt x="89" y="168"/>
                </a:cubicBezTo>
                <a:cubicBezTo>
                  <a:pt x="93" y="168"/>
                  <a:pt x="96" y="172"/>
                  <a:pt x="96" y="176"/>
                </a:cubicBezTo>
                <a:cubicBezTo>
                  <a:pt x="96" y="184"/>
                  <a:pt x="96" y="184"/>
                  <a:pt x="96" y="184"/>
                </a:cubicBezTo>
                <a:cubicBezTo>
                  <a:pt x="104" y="184"/>
                  <a:pt x="104" y="184"/>
                  <a:pt x="104" y="184"/>
                </a:cubicBezTo>
                <a:cubicBezTo>
                  <a:pt x="104" y="180"/>
                  <a:pt x="104" y="180"/>
                  <a:pt x="104" y="180"/>
                </a:cubicBezTo>
                <a:cubicBezTo>
                  <a:pt x="105" y="180"/>
                  <a:pt x="105" y="180"/>
                  <a:pt x="105" y="180"/>
                </a:cubicBezTo>
                <a:cubicBezTo>
                  <a:pt x="105" y="176"/>
                  <a:pt x="105" y="176"/>
                  <a:pt x="105" y="176"/>
                </a:cubicBezTo>
                <a:cubicBezTo>
                  <a:pt x="105" y="172"/>
                  <a:pt x="108" y="169"/>
                  <a:pt x="112" y="168"/>
                </a:cubicBezTo>
                <a:cubicBezTo>
                  <a:pt x="112" y="168"/>
                  <a:pt x="112" y="168"/>
                  <a:pt x="112" y="168"/>
                </a:cubicBezTo>
                <a:cubicBezTo>
                  <a:pt x="184" y="168"/>
                  <a:pt x="184" y="168"/>
                  <a:pt x="184" y="168"/>
                </a:cubicBezTo>
                <a:cubicBezTo>
                  <a:pt x="193" y="168"/>
                  <a:pt x="200" y="161"/>
                  <a:pt x="200" y="152"/>
                </a:cubicBezTo>
                <a:cubicBezTo>
                  <a:pt x="200" y="16"/>
                  <a:pt x="200" y="16"/>
                  <a:pt x="200" y="16"/>
                </a:cubicBezTo>
                <a:cubicBezTo>
                  <a:pt x="200" y="8"/>
                  <a:pt x="193" y="0"/>
                  <a:pt x="184" y="0"/>
                </a:cubicBezTo>
                <a:close/>
                <a:moveTo>
                  <a:pt x="8" y="152"/>
                </a:moveTo>
                <a:cubicBezTo>
                  <a:pt x="8" y="16"/>
                  <a:pt x="8" y="16"/>
                  <a:pt x="8" y="16"/>
                </a:cubicBezTo>
                <a:cubicBezTo>
                  <a:pt x="8" y="12"/>
                  <a:pt x="12" y="8"/>
                  <a:pt x="16" y="8"/>
                </a:cubicBezTo>
                <a:cubicBezTo>
                  <a:pt x="88" y="8"/>
                  <a:pt x="88" y="8"/>
                  <a:pt x="88" y="8"/>
                </a:cubicBezTo>
                <a:cubicBezTo>
                  <a:pt x="93" y="8"/>
                  <a:pt x="96" y="12"/>
                  <a:pt x="96" y="16"/>
                </a:cubicBezTo>
                <a:cubicBezTo>
                  <a:pt x="96" y="152"/>
                  <a:pt x="96" y="152"/>
                  <a:pt x="96" y="152"/>
                </a:cubicBezTo>
                <a:cubicBezTo>
                  <a:pt x="96" y="157"/>
                  <a:pt x="93" y="160"/>
                  <a:pt x="88" y="160"/>
                </a:cubicBezTo>
                <a:cubicBezTo>
                  <a:pt x="16" y="160"/>
                  <a:pt x="16" y="160"/>
                  <a:pt x="16" y="160"/>
                </a:cubicBezTo>
                <a:cubicBezTo>
                  <a:pt x="12" y="160"/>
                  <a:pt x="8" y="157"/>
                  <a:pt x="8" y="152"/>
                </a:cubicBezTo>
                <a:close/>
                <a:moveTo>
                  <a:pt x="192" y="152"/>
                </a:moveTo>
                <a:cubicBezTo>
                  <a:pt x="192" y="157"/>
                  <a:pt x="189" y="160"/>
                  <a:pt x="184" y="160"/>
                </a:cubicBezTo>
                <a:cubicBezTo>
                  <a:pt x="112" y="160"/>
                  <a:pt x="112" y="160"/>
                  <a:pt x="112" y="160"/>
                </a:cubicBezTo>
                <a:cubicBezTo>
                  <a:pt x="108" y="160"/>
                  <a:pt x="104" y="157"/>
                  <a:pt x="104" y="152"/>
                </a:cubicBezTo>
                <a:cubicBezTo>
                  <a:pt x="104" y="149"/>
                  <a:pt x="104" y="149"/>
                  <a:pt x="104" y="149"/>
                </a:cubicBezTo>
                <a:cubicBezTo>
                  <a:pt x="104" y="16"/>
                  <a:pt x="104" y="16"/>
                  <a:pt x="104" y="16"/>
                </a:cubicBezTo>
                <a:cubicBezTo>
                  <a:pt x="104" y="12"/>
                  <a:pt x="108" y="8"/>
                  <a:pt x="112" y="8"/>
                </a:cubicBezTo>
                <a:cubicBezTo>
                  <a:pt x="184" y="8"/>
                  <a:pt x="184" y="8"/>
                  <a:pt x="184" y="8"/>
                </a:cubicBezTo>
                <a:cubicBezTo>
                  <a:pt x="189" y="8"/>
                  <a:pt x="192" y="12"/>
                  <a:pt x="192" y="16"/>
                </a:cubicBezTo>
                <a:lnTo>
                  <a:pt x="192" y="152"/>
                </a:lnTo>
                <a:close/>
              </a:path>
            </a:pathLst>
          </a:custGeom>
          <a:solidFill>
            <a:srgbClr val="157E9F"/>
          </a:solidFill>
          <a:ln w="9525">
            <a:solidFill>
              <a:srgbClr val="6DB33F"/>
            </a:solidFill>
            <a:round/>
          </a:ln>
        </p:spPr>
        <p:txBody>
          <a:bodyPr/>
          <a:lstStyle/>
          <a:p>
            <a:endParaRPr lang="zh-CN" altLang="en-US"/>
          </a:p>
        </p:txBody>
      </p:sp>
      <p:grpSp>
        <p:nvGrpSpPr>
          <p:cNvPr id="113" name="组合 112"/>
          <p:cNvGrpSpPr/>
          <p:nvPr/>
        </p:nvGrpSpPr>
        <p:grpSpPr>
          <a:xfrm>
            <a:off x="6928037" y="2454910"/>
            <a:ext cx="861594" cy="518172"/>
            <a:chOff x="6359525" y="2508250"/>
            <a:chExt cx="900113" cy="541338"/>
          </a:xfrm>
          <a:solidFill>
            <a:srgbClr val="157E9F"/>
          </a:solidFill>
        </p:grpSpPr>
        <p:sp>
          <p:nvSpPr>
            <p:cNvPr id="114" name="Freeform 12"/>
            <p:cNvSpPr>
              <a:spLocks noEditPoints="1"/>
            </p:cNvSpPr>
            <p:nvPr/>
          </p:nvSpPr>
          <p:spPr bwMode="auto">
            <a:xfrm>
              <a:off x="6359525" y="2508250"/>
              <a:ext cx="900113" cy="541338"/>
            </a:xfrm>
            <a:custGeom>
              <a:avLst/>
              <a:gdLst>
                <a:gd name="T0" fmla="*/ 120 w 240"/>
                <a:gd name="T1" fmla="*/ 0 h 144"/>
                <a:gd name="T2" fmla="*/ 0 w 240"/>
                <a:gd name="T3" fmla="*/ 72 h 144"/>
                <a:gd name="T4" fmla="*/ 120 w 240"/>
                <a:gd name="T5" fmla="*/ 144 h 144"/>
                <a:gd name="T6" fmla="*/ 240 w 240"/>
                <a:gd name="T7" fmla="*/ 73 h 144"/>
                <a:gd name="T8" fmla="*/ 120 w 240"/>
                <a:gd name="T9" fmla="*/ 0 h 144"/>
                <a:gd name="T10" fmla="*/ 120 w 240"/>
                <a:gd name="T11" fmla="*/ 136 h 144"/>
                <a:gd name="T12" fmla="*/ 11 w 240"/>
                <a:gd name="T13" fmla="*/ 72 h 144"/>
                <a:gd name="T14" fmla="*/ 120 w 240"/>
                <a:gd name="T15" fmla="*/ 8 h 144"/>
                <a:gd name="T16" fmla="*/ 230 w 240"/>
                <a:gd name="T17" fmla="*/ 73 h 144"/>
                <a:gd name="T18" fmla="*/ 120 w 240"/>
                <a:gd name="T19" fmla="*/ 13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0" h="144">
                  <a:moveTo>
                    <a:pt x="120" y="0"/>
                  </a:moveTo>
                  <a:cubicBezTo>
                    <a:pt x="77" y="0"/>
                    <a:pt x="42" y="28"/>
                    <a:pt x="0" y="72"/>
                  </a:cubicBezTo>
                  <a:cubicBezTo>
                    <a:pt x="37" y="110"/>
                    <a:pt x="67" y="144"/>
                    <a:pt x="120" y="144"/>
                  </a:cubicBezTo>
                  <a:cubicBezTo>
                    <a:pt x="174" y="144"/>
                    <a:pt x="213" y="101"/>
                    <a:pt x="240" y="73"/>
                  </a:cubicBezTo>
                  <a:cubicBezTo>
                    <a:pt x="213" y="40"/>
                    <a:pt x="173" y="0"/>
                    <a:pt x="120" y="0"/>
                  </a:cubicBezTo>
                  <a:close/>
                  <a:moveTo>
                    <a:pt x="120" y="136"/>
                  </a:moveTo>
                  <a:cubicBezTo>
                    <a:pt x="73" y="136"/>
                    <a:pt x="44" y="107"/>
                    <a:pt x="11" y="72"/>
                  </a:cubicBezTo>
                  <a:cubicBezTo>
                    <a:pt x="50" y="31"/>
                    <a:pt x="81" y="8"/>
                    <a:pt x="120" y="8"/>
                  </a:cubicBezTo>
                  <a:cubicBezTo>
                    <a:pt x="167" y="8"/>
                    <a:pt x="203" y="41"/>
                    <a:pt x="230" y="73"/>
                  </a:cubicBezTo>
                  <a:cubicBezTo>
                    <a:pt x="203" y="100"/>
                    <a:pt x="167" y="136"/>
                    <a:pt x="120" y="136"/>
                  </a:cubicBezTo>
                  <a:close/>
                </a:path>
              </a:pathLst>
            </a:custGeom>
            <a:grpFill/>
            <a:ln w="9525">
              <a:solidFill>
                <a:srgbClr val="6DB33F"/>
              </a:solidFill>
              <a:round/>
            </a:ln>
          </p:spPr>
          <p:txBody>
            <a:bodyPr/>
            <a:lstStyle/>
            <a:p>
              <a:pPr>
                <a:defRPr/>
              </a:pPr>
              <a:endParaRPr lang="zh-CN" altLang="en-US"/>
            </a:p>
          </p:txBody>
        </p:sp>
        <p:sp>
          <p:nvSpPr>
            <p:cNvPr id="115" name="Freeform 13"/>
            <p:cNvSpPr>
              <a:spLocks noEditPoints="1"/>
            </p:cNvSpPr>
            <p:nvPr/>
          </p:nvSpPr>
          <p:spPr bwMode="auto">
            <a:xfrm>
              <a:off x="6629400" y="2598738"/>
              <a:ext cx="360363" cy="360363"/>
            </a:xfrm>
            <a:custGeom>
              <a:avLst/>
              <a:gdLst>
                <a:gd name="T0" fmla="*/ 48 w 96"/>
                <a:gd name="T1" fmla="*/ 0 h 96"/>
                <a:gd name="T2" fmla="*/ 0 w 96"/>
                <a:gd name="T3" fmla="*/ 48 h 96"/>
                <a:gd name="T4" fmla="*/ 48 w 96"/>
                <a:gd name="T5" fmla="*/ 96 h 96"/>
                <a:gd name="T6" fmla="*/ 96 w 96"/>
                <a:gd name="T7" fmla="*/ 48 h 96"/>
                <a:gd name="T8" fmla="*/ 48 w 96"/>
                <a:gd name="T9" fmla="*/ 0 h 96"/>
                <a:gd name="T10" fmla="*/ 48 w 96"/>
                <a:gd name="T11" fmla="*/ 88 h 96"/>
                <a:gd name="T12" fmla="*/ 8 w 96"/>
                <a:gd name="T13" fmla="*/ 48 h 96"/>
                <a:gd name="T14" fmla="*/ 48 w 96"/>
                <a:gd name="T15" fmla="*/ 8 h 96"/>
                <a:gd name="T16" fmla="*/ 88 w 96"/>
                <a:gd name="T17" fmla="*/ 48 h 96"/>
                <a:gd name="T18" fmla="*/ 48 w 96"/>
                <a:gd name="T19" fmla="*/ 8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6">
                  <a:moveTo>
                    <a:pt x="48" y="0"/>
                  </a:moveTo>
                  <a:cubicBezTo>
                    <a:pt x="22" y="0"/>
                    <a:pt x="0" y="22"/>
                    <a:pt x="0" y="48"/>
                  </a:cubicBezTo>
                  <a:cubicBezTo>
                    <a:pt x="0" y="75"/>
                    <a:pt x="22" y="96"/>
                    <a:pt x="48" y="96"/>
                  </a:cubicBezTo>
                  <a:cubicBezTo>
                    <a:pt x="75" y="96"/>
                    <a:pt x="96" y="75"/>
                    <a:pt x="96" y="48"/>
                  </a:cubicBezTo>
                  <a:cubicBezTo>
                    <a:pt x="96" y="22"/>
                    <a:pt x="75" y="0"/>
                    <a:pt x="48" y="0"/>
                  </a:cubicBezTo>
                  <a:close/>
                  <a:moveTo>
                    <a:pt x="48" y="88"/>
                  </a:moveTo>
                  <a:cubicBezTo>
                    <a:pt x="26" y="88"/>
                    <a:pt x="8" y="70"/>
                    <a:pt x="8" y="48"/>
                  </a:cubicBezTo>
                  <a:cubicBezTo>
                    <a:pt x="8" y="26"/>
                    <a:pt x="26" y="8"/>
                    <a:pt x="48" y="8"/>
                  </a:cubicBezTo>
                  <a:cubicBezTo>
                    <a:pt x="70" y="8"/>
                    <a:pt x="88" y="26"/>
                    <a:pt x="88" y="48"/>
                  </a:cubicBezTo>
                  <a:cubicBezTo>
                    <a:pt x="88" y="70"/>
                    <a:pt x="70" y="88"/>
                    <a:pt x="48" y="88"/>
                  </a:cubicBezTo>
                  <a:close/>
                </a:path>
              </a:pathLst>
            </a:custGeom>
            <a:grpFill/>
            <a:ln w="9525">
              <a:solidFill>
                <a:srgbClr val="6DB33F"/>
              </a:solidFill>
              <a:round/>
            </a:ln>
          </p:spPr>
          <p:txBody>
            <a:bodyPr/>
            <a:lstStyle/>
            <a:p>
              <a:pPr>
                <a:defRPr/>
              </a:pPr>
              <a:endParaRPr lang="zh-CN" altLang="en-US"/>
            </a:p>
          </p:txBody>
        </p:sp>
        <p:sp>
          <p:nvSpPr>
            <p:cNvPr id="116" name="Freeform 14"/>
            <p:cNvSpPr>
              <a:spLocks noEditPoints="1"/>
            </p:cNvSpPr>
            <p:nvPr/>
          </p:nvSpPr>
          <p:spPr bwMode="auto">
            <a:xfrm>
              <a:off x="6704013" y="2673350"/>
              <a:ext cx="211138" cy="211138"/>
            </a:xfrm>
            <a:custGeom>
              <a:avLst/>
              <a:gdLst>
                <a:gd name="T0" fmla="*/ 28 w 56"/>
                <a:gd name="T1" fmla="*/ 0 h 56"/>
                <a:gd name="T2" fmla="*/ 0 w 56"/>
                <a:gd name="T3" fmla="*/ 28 h 56"/>
                <a:gd name="T4" fmla="*/ 28 w 56"/>
                <a:gd name="T5" fmla="*/ 56 h 56"/>
                <a:gd name="T6" fmla="*/ 56 w 56"/>
                <a:gd name="T7" fmla="*/ 28 h 56"/>
                <a:gd name="T8" fmla="*/ 28 w 56"/>
                <a:gd name="T9" fmla="*/ 0 h 56"/>
                <a:gd name="T10" fmla="*/ 28 w 56"/>
                <a:gd name="T11" fmla="*/ 48 h 56"/>
                <a:gd name="T12" fmla="*/ 8 w 56"/>
                <a:gd name="T13" fmla="*/ 28 h 56"/>
                <a:gd name="T14" fmla="*/ 28 w 56"/>
                <a:gd name="T15" fmla="*/ 8 h 56"/>
                <a:gd name="T16" fmla="*/ 48 w 56"/>
                <a:gd name="T17" fmla="*/ 28 h 56"/>
                <a:gd name="T18" fmla="*/ 28 w 56"/>
                <a:gd name="T19" fmla="*/ 4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0"/>
                  </a:moveTo>
                  <a:cubicBezTo>
                    <a:pt x="13" y="0"/>
                    <a:pt x="0" y="13"/>
                    <a:pt x="0" y="28"/>
                  </a:cubicBezTo>
                  <a:cubicBezTo>
                    <a:pt x="0" y="44"/>
                    <a:pt x="13" y="56"/>
                    <a:pt x="28" y="56"/>
                  </a:cubicBezTo>
                  <a:cubicBezTo>
                    <a:pt x="44" y="56"/>
                    <a:pt x="56" y="44"/>
                    <a:pt x="56" y="28"/>
                  </a:cubicBezTo>
                  <a:cubicBezTo>
                    <a:pt x="56" y="13"/>
                    <a:pt x="44" y="0"/>
                    <a:pt x="28" y="0"/>
                  </a:cubicBezTo>
                  <a:close/>
                  <a:moveTo>
                    <a:pt x="28" y="48"/>
                  </a:moveTo>
                  <a:cubicBezTo>
                    <a:pt x="17" y="48"/>
                    <a:pt x="8" y="39"/>
                    <a:pt x="8" y="28"/>
                  </a:cubicBezTo>
                  <a:cubicBezTo>
                    <a:pt x="8" y="17"/>
                    <a:pt x="17" y="8"/>
                    <a:pt x="28" y="8"/>
                  </a:cubicBezTo>
                  <a:cubicBezTo>
                    <a:pt x="39" y="8"/>
                    <a:pt x="48" y="17"/>
                    <a:pt x="48" y="28"/>
                  </a:cubicBezTo>
                  <a:cubicBezTo>
                    <a:pt x="48" y="39"/>
                    <a:pt x="39" y="48"/>
                    <a:pt x="28" y="48"/>
                  </a:cubicBezTo>
                  <a:close/>
                </a:path>
              </a:pathLst>
            </a:custGeom>
            <a:grpFill/>
            <a:ln w="9525">
              <a:solidFill>
                <a:srgbClr val="6DB33F"/>
              </a:solidFill>
              <a:round/>
            </a:ln>
          </p:spPr>
          <p:txBody>
            <a:bodyPr/>
            <a:lstStyle/>
            <a:p>
              <a:pPr>
                <a:defRPr/>
              </a:pPr>
              <a:endParaRPr lang="zh-CN" altLang="en-US"/>
            </a:p>
          </p:txBody>
        </p:sp>
      </p:grpSp>
      <p:sp>
        <p:nvSpPr>
          <p:cNvPr id="117" name="Freeform 15"/>
          <p:cNvSpPr>
            <a:spLocks noEditPoints="1"/>
          </p:cNvSpPr>
          <p:nvPr/>
        </p:nvSpPr>
        <p:spPr bwMode="auto">
          <a:xfrm>
            <a:off x="1837936" y="2366396"/>
            <a:ext cx="691912" cy="689606"/>
          </a:xfrm>
          <a:custGeom>
            <a:avLst/>
            <a:gdLst>
              <a:gd name="T0" fmla="*/ 237427 w 192"/>
              <a:gd name="T1" fmla="*/ 0 h 192"/>
              <a:gd name="T2" fmla="*/ 0 w 192"/>
              <a:gd name="T3" fmla="*/ 237427 h 192"/>
              <a:gd name="T4" fmla="*/ 237427 w 192"/>
              <a:gd name="T5" fmla="*/ 474853 h 192"/>
              <a:gd name="T6" fmla="*/ 474853 w 192"/>
              <a:gd name="T7" fmla="*/ 237427 h 192"/>
              <a:gd name="T8" fmla="*/ 237427 w 192"/>
              <a:gd name="T9" fmla="*/ 0 h 192"/>
              <a:gd name="T10" fmla="*/ 237427 w 192"/>
              <a:gd name="T11" fmla="*/ 19786 h 192"/>
              <a:gd name="T12" fmla="*/ 455067 w 192"/>
              <a:gd name="T13" fmla="*/ 237427 h 192"/>
              <a:gd name="T14" fmla="*/ 405604 w 192"/>
              <a:gd name="T15" fmla="*/ 375925 h 192"/>
              <a:gd name="T16" fmla="*/ 301730 w 192"/>
              <a:gd name="T17" fmla="*/ 338827 h 192"/>
              <a:gd name="T18" fmla="*/ 299256 w 192"/>
              <a:gd name="T19" fmla="*/ 326461 h 192"/>
              <a:gd name="T20" fmla="*/ 306676 w 192"/>
              <a:gd name="T21" fmla="*/ 299256 h 192"/>
              <a:gd name="T22" fmla="*/ 316569 w 192"/>
              <a:gd name="T23" fmla="*/ 264632 h 192"/>
              <a:gd name="T24" fmla="*/ 331408 w 192"/>
              <a:gd name="T25" fmla="*/ 227534 h 192"/>
              <a:gd name="T26" fmla="*/ 331408 w 192"/>
              <a:gd name="T27" fmla="*/ 195382 h 192"/>
              <a:gd name="T28" fmla="*/ 331408 w 192"/>
              <a:gd name="T29" fmla="*/ 192909 h 192"/>
              <a:gd name="T30" fmla="*/ 333881 w 192"/>
              <a:gd name="T31" fmla="*/ 148392 h 192"/>
              <a:gd name="T32" fmla="*/ 316569 w 192"/>
              <a:gd name="T33" fmla="*/ 89035 h 192"/>
              <a:gd name="T34" fmla="*/ 249792 w 192"/>
              <a:gd name="T35" fmla="*/ 59357 h 192"/>
              <a:gd name="T36" fmla="*/ 230007 w 192"/>
              <a:gd name="T37" fmla="*/ 59357 h 192"/>
              <a:gd name="T38" fmla="*/ 163231 w 192"/>
              <a:gd name="T39" fmla="*/ 89035 h 192"/>
              <a:gd name="T40" fmla="*/ 145918 w 192"/>
              <a:gd name="T41" fmla="*/ 148392 h 192"/>
              <a:gd name="T42" fmla="*/ 150865 w 192"/>
              <a:gd name="T43" fmla="*/ 192909 h 192"/>
              <a:gd name="T44" fmla="*/ 148392 w 192"/>
              <a:gd name="T45" fmla="*/ 195382 h 192"/>
              <a:gd name="T46" fmla="*/ 148392 w 192"/>
              <a:gd name="T47" fmla="*/ 227534 h 192"/>
              <a:gd name="T48" fmla="*/ 165704 w 192"/>
              <a:gd name="T49" fmla="*/ 264632 h 192"/>
              <a:gd name="T50" fmla="*/ 175597 w 192"/>
              <a:gd name="T51" fmla="*/ 299256 h 192"/>
              <a:gd name="T52" fmla="*/ 180543 w 192"/>
              <a:gd name="T53" fmla="*/ 326461 h 192"/>
              <a:gd name="T54" fmla="*/ 175597 w 192"/>
              <a:gd name="T55" fmla="*/ 338827 h 192"/>
              <a:gd name="T56" fmla="*/ 71723 w 192"/>
              <a:gd name="T57" fmla="*/ 375925 h 192"/>
              <a:gd name="T58" fmla="*/ 19786 w 192"/>
              <a:gd name="T59" fmla="*/ 237427 h 192"/>
              <a:gd name="T60" fmla="*/ 237427 w 192"/>
              <a:gd name="T61" fmla="*/ 19786 h 192"/>
              <a:gd name="T62" fmla="*/ 86562 w 192"/>
              <a:gd name="T63" fmla="*/ 393238 h 192"/>
              <a:gd name="T64" fmla="*/ 183016 w 192"/>
              <a:gd name="T65" fmla="*/ 358613 h 192"/>
              <a:gd name="T66" fmla="*/ 200329 w 192"/>
              <a:gd name="T67" fmla="*/ 326461 h 192"/>
              <a:gd name="T68" fmla="*/ 192909 w 192"/>
              <a:gd name="T69" fmla="*/ 291837 h 192"/>
              <a:gd name="T70" fmla="*/ 183016 w 192"/>
              <a:gd name="T71" fmla="*/ 259685 h 192"/>
              <a:gd name="T72" fmla="*/ 180543 w 192"/>
              <a:gd name="T73" fmla="*/ 252266 h 192"/>
              <a:gd name="T74" fmla="*/ 168177 w 192"/>
              <a:gd name="T75" fmla="*/ 222587 h 192"/>
              <a:gd name="T76" fmla="*/ 168177 w 192"/>
              <a:gd name="T77" fmla="*/ 202802 h 192"/>
              <a:gd name="T78" fmla="*/ 170650 w 192"/>
              <a:gd name="T79" fmla="*/ 197855 h 192"/>
              <a:gd name="T80" fmla="*/ 165704 w 192"/>
              <a:gd name="T81" fmla="*/ 145918 h 192"/>
              <a:gd name="T82" fmla="*/ 180543 w 192"/>
              <a:gd name="T83" fmla="*/ 101401 h 192"/>
              <a:gd name="T84" fmla="*/ 230007 w 192"/>
              <a:gd name="T85" fmla="*/ 79142 h 192"/>
              <a:gd name="T86" fmla="*/ 249792 w 192"/>
              <a:gd name="T87" fmla="*/ 79142 h 192"/>
              <a:gd name="T88" fmla="*/ 301730 w 192"/>
              <a:gd name="T89" fmla="*/ 101401 h 192"/>
              <a:gd name="T90" fmla="*/ 314095 w 192"/>
              <a:gd name="T91" fmla="*/ 145918 h 192"/>
              <a:gd name="T92" fmla="*/ 311622 w 192"/>
              <a:gd name="T93" fmla="*/ 197855 h 192"/>
              <a:gd name="T94" fmla="*/ 311622 w 192"/>
              <a:gd name="T95" fmla="*/ 202802 h 192"/>
              <a:gd name="T96" fmla="*/ 311622 w 192"/>
              <a:gd name="T97" fmla="*/ 222587 h 192"/>
              <a:gd name="T98" fmla="*/ 299256 w 192"/>
              <a:gd name="T99" fmla="*/ 252266 h 192"/>
              <a:gd name="T100" fmla="*/ 296783 w 192"/>
              <a:gd name="T101" fmla="*/ 259685 h 192"/>
              <a:gd name="T102" fmla="*/ 286890 w 192"/>
              <a:gd name="T103" fmla="*/ 291837 h 192"/>
              <a:gd name="T104" fmla="*/ 279471 w 192"/>
              <a:gd name="T105" fmla="*/ 326461 h 192"/>
              <a:gd name="T106" fmla="*/ 294310 w 192"/>
              <a:gd name="T107" fmla="*/ 358613 h 192"/>
              <a:gd name="T108" fmla="*/ 390764 w 192"/>
              <a:gd name="T109" fmla="*/ 390764 h 192"/>
              <a:gd name="T110" fmla="*/ 237427 w 192"/>
              <a:gd name="T111" fmla="*/ 455067 h 192"/>
              <a:gd name="T112" fmla="*/ 86562 w 192"/>
              <a:gd name="T113" fmla="*/ 393238 h 19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92" h="192">
                <a:moveTo>
                  <a:pt x="96" y="0"/>
                </a:moveTo>
                <a:cubicBezTo>
                  <a:pt x="43" y="0"/>
                  <a:pt x="0" y="43"/>
                  <a:pt x="0" y="96"/>
                </a:cubicBezTo>
                <a:cubicBezTo>
                  <a:pt x="0" y="149"/>
                  <a:pt x="43" y="192"/>
                  <a:pt x="96" y="192"/>
                </a:cubicBezTo>
                <a:cubicBezTo>
                  <a:pt x="149" y="192"/>
                  <a:pt x="192" y="149"/>
                  <a:pt x="192" y="96"/>
                </a:cubicBezTo>
                <a:cubicBezTo>
                  <a:pt x="192" y="43"/>
                  <a:pt x="149" y="0"/>
                  <a:pt x="96" y="0"/>
                </a:cubicBezTo>
                <a:close/>
                <a:moveTo>
                  <a:pt x="96" y="8"/>
                </a:moveTo>
                <a:cubicBezTo>
                  <a:pt x="145" y="8"/>
                  <a:pt x="184" y="47"/>
                  <a:pt x="184" y="96"/>
                </a:cubicBezTo>
                <a:cubicBezTo>
                  <a:pt x="184" y="117"/>
                  <a:pt x="177" y="137"/>
                  <a:pt x="164" y="152"/>
                </a:cubicBezTo>
                <a:cubicBezTo>
                  <a:pt x="155" y="148"/>
                  <a:pt x="135" y="141"/>
                  <a:pt x="122" y="137"/>
                </a:cubicBezTo>
                <a:cubicBezTo>
                  <a:pt x="121" y="137"/>
                  <a:pt x="121" y="137"/>
                  <a:pt x="121" y="132"/>
                </a:cubicBezTo>
                <a:cubicBezTo>
                  <a:pt x="121" y="128"/>
                  <a:pt x="122" y="125"/>
                  <a:pt x="124" y="121"/>
                </a:cubicBezTo>
                <a:cubicBezTo>
                  <a:pt x="125" y="118"/>
                  <a:pt x="127" y="112"/>
                  <a:pt x="128" y="107"/>
                </a:cubicBezTo>
                <a:cubicBezTo>
                  <a:pt x="130" y="105"/>
                  <a:pt x="132" y="100"/>
                  <a:pt x="134" y="92"/>
                </a:cubicBezTo>
                <a:cubicBezTo>
                  <a:pt x="136" y="84"/>
                  <a:pt x="135" y="81"/>
                  <a:pt x="134" y="79"/>
                </a:cubicBezTo>
                <a:cubicBezTo>
                  <a:pt x="134" y="79"/>
                  <a:pt x="134" y="78"/>
                  <a:pt x="134" y="78"/>
                </a:cubicBezTo>
                <a:cubicBezTo>
                  <a:pt x="133" y="76"/>
                  <a:pt x="134" y="67"/>
                  <a:pt x="135" y="60"/>
                </a:cubicBezTo>
                <a:cubicBezTo>
                  <a:pt x="136" y="55"/>
                  <a:pt x="135" y="45"/>
                  <a:pt x="128" y="36"/>
                </a:cubicBezTo>
                <a:cubicBezTo>
                  <a:pt x="124" y="31"/>
                  <a:pt x="116" y="24"/>
                  <a:pt x="101" y="24"/>
                </a:cubicBezTo>
                <a:cubicBezTo>
                  <a:pt x="93" y="24"/>
                  <a:pt x="93" y="24"/>
                  <a:pt x="93" y="24"/>
                </a:cubicBezTo>
                <a:cubicBezTo>
                  <a:pt x="79" y="24"/>
                  <a:pt x="70" y="31"/>
                  <a:pt x="66" y="36"/>
                </a:cubicBezTo>
                <a:cubicBezTo>
                  <a:pt x="60" y="45"/>
                  <a:pt x="58" y="55"/>
                  <a:pt x="59" y="60"/>
                </a:cubicBezTo>
                <a:cubicBezTo>
                  <a:pt x="61" y="67"/>
                  <a:pt x="61" y="76"/>
                  <a:pt x="61" y="78"/>
                </a:cubicBezTo>
                <a:cubicBezTo>
                  <a:pt x="61" y="78"/>
                  <a:pt x="61" y="79"/>
                  <a:pt x="60" y="79"/>
                </a:cubicBezTo>
                <a:cubicBezTo>
                  <a:pt x="60" y="81"/>
                  <a:pt x="59" y="84"/>
                  <a:pt x="60" y="92"/>
                </a:cubicBezTo>
                <a:cubicBezTo>
                  <a:pt x="62" y="100"/>
                  <a:pt x="65" y="105"/>
                  <a:pt x="67" y="107"/>
                </a:cubicBezTo>
                <a:cubicBezTo>
                  <a:pt x="67" y="112"/>
                  <a:pt x="69" y="118"/>
                  <a:pt x="71" y="121"/>
                </a:cubicBezTo>
                <a:cubicBezTo>
                  <a:pt x="72" y="124"/>
                  <a:pt x="73" y="127"/>
                  <a:pt x="73" y="132"/>
                </a:cubicBezTo>
                <a:cubicBezTo>
                  <a:pt x="73" y="137"/>
                  <a:pt x="72" y="137"/>
                  <a:pt x="71" y="137"/>
                </a:cubicBezTo>
                <a:cubicBezTo>
                  <a:pt x="58" y="141"/>
                  <a:pt x="37" y="149"/>
                  <a:pt x="29" y="152"/>
                </a:cubicBezTo>
                <a:cubicBezTo>
                  <a:pt x="16" y="137"/>
                  <a:pt x="8" y="117"/>
                  <a:pt x="8" y="96"/>
                </a:cubicBezTo>
                <a:cubicBezTo>
                  <a:pt x="8" y="47"/>
                  <a:pt x="48" y="8"/>
                  <a:pt x="96" y="8"/>
                </a:cubicBezTo>
                <a:close/>
                <a:moveTo>
                  <a:pt x="35" y="159"/>
                </a:moveTo>
                <a:cubicBezTo>
                  <a:pt x="44" y="155"/>
                  <a:pt x="62" y="148"/>
                  <a:pt x="74" y="145"/>
                </a:cubicBezTo>
                <a:cubicBezTo>
                  <a:pt x="81" y="143"/>
                  <a:pt x="81" y="137"/>
                  <a:pt x="81" y="132"/>
                </a:cubicBezTo>
                <a:cubicBezTo>
                  <a:pt x="81" y="129"/>
                  <a:pt x="80" y="123"/>
                  <a:pt x="78" y="118"/>
                </a:cubicBezTo>
                <a:cubicBezTo>
                  <a:pt x="77" y="115"/>
                  <a:pt x="75" y="109"/>
                  <a:pt x="74" y="105"/>
                </a:cubicBezTo>
                <a:cubicBezTo>
                  <a:pt x="74" y="104"/>
                  <a:pt x="74" y="103"/>
                  <a:pt x="73" y="102"/>
                </a:cubicBezTo>
                <a:cubicBezTo>
                  <a:pt x="72" y="101"/>
                  <a:pt x="70" y="97"/>
                  <a:pt x="68" y="90"/>
                </a:cubicBezTo>
                <a:cubicBezTo>
                  <a:pt x="67" y="84"/>
                  <a:pt x="67" y="83"/>
                  <a:pt x="68" y="82"/>
                </a:cubicBezTo>
                <a:cubicBezTo>
                  <a:pt x="68" y="81"/>
                  <a:pt x="68" y="81"/>
                  <a:pt x="69" y="80"/>
                </a:cubicBezTo>
                <a:cubicBezTo>
                  <a:pt x="69" y="77"/>
                  <a:pt x="68" y="65"/>
                  <a:pt x="67" y="59"/>
                </a:cubicBezTo>
                <a:cubicBezTo>
                  <a:pt x="67" y="56"/>
                  <a:pt x="67" y="48"/>
                  <a:pt x="73" y="41"/>
                </a:cubicBezTo>
                <a:cubicBezTo>
                  <a:pt x="77" y="35"/>
                  <a:pt x="84" y="32"/>
                  <a:pt x="93" y="32"/>
                </a:cubicBezTo>
                <a:cubicBezTo>
                  <a:pt x="101" y="32"/>
                  <a:pt x="101" y="32"/>
                  <a:pt x="101" y="32"/>
                </a:cubicBezTo>
                <a:cubicBezTo>
                  <a:pt x="110" y="32"/>
                  <a:pt x="117" y="35"/>
                  <a:pt x="122" y="41"/>
                </a:cubicBezTo>
                <a:cubicBezTo>
                  <a:pt x="127" y="48"/>
                  <a:pt x="128" y="56"/>
                  <a:pt x="127" y="59"/>
                </a:cubicBezTo>
                <a:cubicBezTo>
                  <a:pt x="126" y="65"/>
                  <a:pt x="125" y="77"/>
                  <a:pt x="126" y="80"/>
                </a:cubicBezTo>
                <a:cubicBezTo>
                  <a:pt x="126" y="81"/>
                  <a:pt x="126" y="81"/>
                  <a:pt x="126" y="82"/>
                </a:cubicBezTo>
                <a:cubicBezTo>
                  <a:pt x="127" y="83"/>
                  <a:pt x="127" y="84"/>
                  <a:pt x="126" y="90"/>
                </a:cubicBezTo>
                <a:cubicBezTo>
                  <a:pt x="125" y="97"/>
                  <a:pt x="123" y="101"/>
                  <a:pt x="121" y="102"/>
                </a:cubicBezTo>
                <a:cubicBezTo>
                  <a:pt x="121" y="103"/>
                  <a:pt x="120" y="104"/>
                  <a:pt x="120" y="105"/>
                </a:cubicBezTo>
                <a:cubicBezTo>
                  <a:pt x="120" y="109"/>
                  <a:pt x="118" y="115"/>
                  <a:pt x="116" y="118"/>
                </a:cubicBezTo>
                <a:cubicBezTo>
                  <a:pt x="115" y="122"/>
                  <a:pt x="113" y="127"/>
                  <a:pt x="113" y="132"/>
                </a:cubicBezTo>
                <a:cubicBezTo>
                  <a:pt x="113" y="137"/>
                  <a:pt x="113" y="143"/>
                  <a:pt x="119" y="145"/>
                </a:cubicBezTo>
                <a:cubicBezTo>
                  <a:pt x="131" y="148"/>
                  <a:pt x="149" y="154"/>
                  <a:pt x="158" y="158"/>
                </a:cubicBezTo>
                <a:cubicBezTo>
                  <a:pt x="142" y="174"/>
                  <a:pt x="121" y="184"/>
                  <a:pt x="96" y="184"/>
                </a:cubicBezTo>
                <a:cubicBezTo>
                  <a:pt x="73" y="184"/>
                  <a:pt x="51" y="174"/>
                  <a:pt x="35" y="159"/>
                </a:cubicBezTo>
                <a:close/>
              </a:path>
            </a:pathLst>
          </a:custGeom>
          <a:solidFill>
            <a:srgbClr val="157E9F"/>
          </a:solidFill>
          <a:ln w="9525">
            <a:solidFill>
              <a:srgbClr val="6DB33F"/>
            </a:solidFill>
            <a:round/>
          </a:ln>
        </p:spPr>
        <p:txBody>
          <a:bodyPr/>
          <a:lstStyle/>
          <a:p>
            <a:endParaRPr lang="zh-CN" altLang="en-US"/>
          </a:p>
        </p:txBody>
      </p:sp>
      <p:sp>
        <p:nvSpPr>
          <p:cNvPr id="118" name="Freeform 16"/>
          <p:cNvSpPr>
            <a:spLocks noEditPoints="1"/>
          </p:cNvSpPr>
          <p:nvPr/>
        </p:nvSpPr>
        <p:spPr bwMode="auto">
          <a:xfrm>
            <a:off x="1826404" y="3646433"/>
            <a:ext cx="717282" cy="719588"/>
          </a:xfrm>
          <a:custGeom>
            <a:avLst/>
            <a:gdLst>
              <a:gd name="T0" fmla="*/ 247363 w 200"/>
              <a:gd name="T1" fmla="*/ 0 h 200"/>
              <a:gd name="T2" fmla="*/ 247363 w 200"/>
              <a:gd name="T3" fmla="*/ 0 h 200"/>
              <a:gd name="T4" fmla="*/ 247363 w 200"/>
              <a:gd name="T5" fmla="*/ 494726 h 200"/>
              <a:gd name="T6" fmla="*/ 247363 w 200"/>
              <a:gd name="T7" fmla="*/ 494726 h 200"/>
              <a:gd name="T8" fmla="*/ 494726 w 200"/>
              <a:gd name="T9" fmla="*/ 247363 h 200"/>
              <a:gd name="T10" fmla="*/ 257258 w 200"/>
              <a:gd name="T11" fmla="*/ 145944 h 200"/>
              <a:gd name="T12" fmla="*/ 346308 w 200"/>
              <a:gd name="T13" fmla="*/ 237468 h 200"/>
              <a:gd name="T14" fmla="*/ 257258 w 200"/>
              <a:gd name="T15" fmla="*/ 145944 h 200"/>
              <a:gd name="T16" fmla="*/ 257258 w 200"/>
              <a:gd name="T17" fmla="*/ 19789 h 200"/>
              <a:gd name="T18" fmla="*/ 257258 w 200"/>
              <a:gd name="T19" fmla="*/ 126155 h 200"/>
              <a:gd name="T20" fmla="*/ 237468 w 200"/>
              <a:gd name="T21" fmla="*/ 126155 h 200"/>
              <a:gd name="T22" fmla="*/ 237468 w 200"/>
              <a:gd name="T23" fmla="*/ 19789 h 200"/>
              <a:gd name="T24" fmla="*/ 237468 w 200"/>
              <a:gd name="T25" fmla="*/ 237468 h 200"/>
              <a:gd name="T26" fmla="*/ 160786 w 200"/>
              <a:gd name="T27" fmla="*/ 136050 h 200"/>
              <a:gd name="T28" fmla="*/ 128629 w 200"/>
              <a:gd name="T29" fmla="*/ 237468 h 200"/>
              <a:gd name="T30" fmla="*/ 71735 w 200"/>
              <a:gd name="T31" fmla="*/ 101419 h 200"/>
              <a:gd name="T32" fmla="*/ 128629 w 200"/>
              <a:gd name="T33" fmla="*/ 237468 h 200"/>
              <a:gd name="T34" fmla="*/ 143471 w 200"/>
              <a:gd name="T35" fmla="*/ 361150 h 200"/>
              <a:gd name="T36" fmla="*/ 22263 w 200"/>
              <a:gd name="T37" fmla="*/ 257258 h 200"/>
              <a:gd name="T38" fmla="*/ 148418 w 200"/>
              <a:gd name="T39" fmla="*/ 257258 h 200"/>
              <a:gd name="T40" fmla="*/ 237468 w 200"/>
              <a:gd name="T41" fmla="*/ 346308 h 200"/>
              <a:gd name="T42" fmla="*/ 148418 w 200"/>
              <a:gd name="T43" fmla="*/ 257258 h 200"/>
              <a:gd name="T44" fmla="*/ 237468 w 200"/>
              <a:gd name="T45" fmla="*/ 472463 h 200"/>
              <a:gd name="T46" fmla="*/ 237468 w 200"/>
              <a:gd name="T47" fmla="*/ 366097 h 200"/>
              <a:gd name="T48" fmla="*/ 257258 w 200"/>
              <a:gd name="T49" fmla="*/ 366097 h 200"/>
              <a:gd name="T50" fmla="*/ 257258 w 200"/>
              <a:gd name="T51" fmla="*/ 472463 h 200"/>
              <a:gd name="T52" fmla="*/ 257258 w 200"/>
              <a:gd name="T53" fmla="*/ 257258 h 200"/>
              <a:gd name="T54" fmla="*/ 333940 w 200"/>
              <a:gd name="T55" fmla="*/ 356203 h 200"/>
              <a:gd name="T56" fmla="*/ 366097 w 200"/>
              <a:gd name="T57" fmla="*/ 257258 h 200"/>
              <a:gd name="T58" fmla="*/ 425464 w 200"/>
              <a:gd name="T59" fmla="*/ 390834 h 200"/>
              <a:gd name="T60" fmla="*/ 366097 w 200"/>
              <a:gd name="T61" fmla="*/ 257258 h 200"/>
              <a:gd name="T62" fmla="*/ 353729 w 200"/>
              <a:gd name="T63" fmla="*/ 131102 h 200"/>
              <a:gd name="T64" fmla="*/ 474937 w 200"/>
              <a:gd name="T65" fmla="*/ 237468 h 200"/>
              <a:gd name="T66" fmla="*/ 410623 w 200"/>
              <a:gd name="T67" fmla="*/ 86577 h 200"/>
              <a:gd name="T68" fmla="*/ 301783 w 200"/>
              <a:gd name="T69" fmla="*/ 24736 h 200"/>
              <a:gd name="T70" fmla="*/ 195417 w 200"/>
              <a:gd name="T71" fmla="*/ 24736 h 200"/>
              <a:gd name="T72" fmla="*/ 86577 w 200"/>
              <a:gd name="T73" fmla="*/ 86577 h 200"/>
              <a:gd name="T74" fmla="*/ 86577 w 200"/>
              <a:gd name="T75" fmla="*/ 405675 h 200"/>
              <a:gd name="T76" fmla="*/ 195417 w 200"/>
              <a:gd name="T77" fmla="*/ 467516 h 200"/>
              <a:gd name="T78" fmla="*/ 301783 w 200"/>
              <a:gd name="T79" fmla="*/ 467516 h 200"/>
              <a:gd name="T80" fmla="*/ 410623 w 200"/>
              <a:gd name="T81" fmla="*/ 405675 h 20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00" h="200">
                <a:moveTo>
                  <a:pt x="100" y="0"/>
                </a:moveTo>
                <a:cubicBezTo>
                  <a:pt x="100" y="0"/>
                  <a:pt x="100" y="0"/>
                  <a:pt x="100" y="0"/>
                </a:cubicBezTo>
                <a:cubicBezTo>
                  <a:pt x="100" y="0"/>
                  <a:pt x="100" y="0"/>
                  <a:pt x="100" y="0"/>
                </a:cubicBezTo>
                <a:cubicBezTo>
                  <a:pt x="100" y="0"/>
                  <a:pt x="100" y="0"/>
                  <a:pt x="100" y="0"/>
                </a:cubicBezTo>
                <a:cubicBezTo>
                  <a:pt x="45" y="0"/>
                  <a:pt x="0" y="44"/>
                  <a:pt x="0" y="100"/>
                </a:cubicBezTo>
                <a:cubicBezTo>
                  <a:pt x="0" y="155"/>
                  <a:pt x="45" y="199"/>
                  <a:pt x="100" y="200"/>
                </a:cubicBezTo>
                <a:cubicBezTo>
                  <a:pt x="100" y="200"/>
                  <a:pt x="100" y="200"/>
                  <a:pt x="100" y="200"/>
                </a:cubicBezTo>
                <a:cubicBezTo>
                  <a:pt x="100" y="200"/>
                  <a:pt x="100" y="200"/>
                  <a:pt x="100" y="200"/>
                </a:cubicBezTo>
                <a:cubicBezTo>
                  <a:pt x="100" y="200"/>
                  <a:pt x="100" y="200"/>
                  <a:pt x="100" y="200"/>
                </a:cubicBezTo>
                <a:cubicBezTo>
                  <a:pt x="156" y="200"/>
                  <a:pt x="200" y="155"/>
                  <a:pt x="200" y="100"/>
                </a:cubicBezTo>
                <a:cubicBezTo>
                  <a:pt x="200" y="44"/>
                  <a:pt x="156" y="0"/>
                  <a:pt x="100" y="0"/>
                </a:cubicBezTo>
                <a:close/>
                <a:moveTo>
                  <a:pt x="104" y="59"/>
                </a:moveTo>
                <a:cubicBezTo>
                  <a:pt x="115" y="59"/>
                  <a:pt x="125" y="58"/>
                  <a:pt x="135" y="55"/>
                </a:cubicBezTo>
                <a:cubicBezTo>
                  <a:pt x="138" y="67"/>
                  <a:pt x="140" y="81"/>
                  <a:pt x="140" y="96"/>
                </a:cubicBezTo>
                <a:cubicBezTo>
                  <a:pt x="104" y="96"/>
                  <a:pt x="104" y="96"/>
                  <a:pt x="104" y="96"/>
                </a:cubicBezTo>
                <a:lnTo>
                  <a:pt x="104" y="59"/>
                </a:lnTo>
                <a:close/>
                <a:moveTo>
                  <a:pt x="104" y="51"/>
                </a:moveTo>
                <a:cubicBezTo>
                  <a:pt x="104" y="8"/>
                  <a:pt x="104" y="8"/>
                  <a:pt x="104" y="8"/>
                </a:cubicBezTo>
                <a:cubicBezTo>
                  <a:pt x="115" y="11"/>
                  <a:pt x="126" y="26"/>
                  <a:pt x="133" y="48"/>
                </a:cubicBezTo>
                <a:cubicBezTo>
                  <a:pt x="124" y="50"/>
                  <a:pt x="114" y="51"/>
                  <a:pt x="104" y="51"/>
                </a:cubicBezTo>
                <a:close/>
                <a:moveTo>
                  <a:pt x="96" y="8"/>
                </a:moveTo>
                <a:cubicBezTo>
                  <a:pt x="96" y="51"/>
                  <a:pt x="96" y="51"/>
                  <a:pt x="96" y="51"/>
                </a:cubicBezTo>
                <a:cubicBezTo>
                  <a:pt x="87" y="51"/>
                  <a:pt x="77" y="50"/>
                  <a:pt x="68" y="48"/>
                </a:cubicBezTo>
                <a:cubicBezTo>
                  <a:pt x="75" y="25"/>
                  <a:pt x="86" y="11"/>
                  <a:pt x="96" y="8"/>
                </a:cubicBezTo>
                <a:close/>
                <a:moveTo>
                  <a:pt x="96" y="59"/>
                </a:moveTo>
                <a:cubicBezTo>
                  <a:pt x="96" y="96"/>
                  <a:pt x="96" y="96"/>
                  <a:pt x="96" y="96"/>
                </a:cubicBezTo>
                <a:cubicBezTo>
                  <a:pt x="60" y="96"/>
                  <a:pt x="60" y="96"/>
                  <a:pt x="60" y="96"/>
                </a:cubicBezTo>
                <a:cubicBezTo>
                  <a:pt x="60" y="81"/>
                  <a:pt x="62" y="67"/>
                  <a:pt x="65" y="55"/>
                </a:cubicBezTo>
                <a:cubicBezTo>
                  <a:pt x="75" y="58"/>
                  <a:pt x="86" y="59"/>
                  <a:pt x="96" y="59"/>
                </a:cubicBezTo>
                <a:close/>
                <a:moveTo>
                  <a:pt x="52" y="96"/>
                </a:moveTo>
                <a:cubicBezTo>
                  <a:pt x="9" y="96"/>
                  <a:pt x="9" y="96"/>
                  <a:pt x="9" y="96"/>
                </a:cubicBezTo>
                <a:cubicBezTo>
                  <a:pt x="9" y="75"/>
                  <a:pt x="17" y="56"/>
                  <a:pt x="29" y="41"/>
                </a:cubicBezTo>
                <a:cubicBezTo>
                  <a:pt x="38" y="46"/>
                  <a:pt x="48" y="50"/>
                  <a:pt x="58" y="53"/>
                </a:cubicBezTo>
                <a:cubicBezTo>
                  <a:pt x="54" y="66"/>
                  <a:pt x="52" y="80"/>
                  <a:pt x="52" y="96"/>
                </a:cubicBezTo>
                <a:close/>
                <a:moveTo>
                  <a:pt x="52" y="104"/>
                </a:moveTo>
                <a:cubicBezTo>
                  <a:pt x="52" y="119"/>
                  <a:pt x="54" y="133"/>
                  <a:pt x="58" y="146"/>
                </a:cubicBezTo>
                <a:cubicBezTo>
                  <a:pt x="48" y="149"/>
                  <a:pt x="38" y="153"/>
                  <a:pt x="29" y="158"/>
                </a:cubicBezTo>
                <a:cubicBezTo>
                  <a:pt x="17" y="143"/>
                  <a:pt x="9" y="124"/>
                  <a:pt x="9" y="104"/>
                </a:cubicBezTo>
                <a:lnTo>
                  <a:pt x="52" y="104"/>
                </a:lnTo>
                <a:close/>
                <a:moveTo>
                  <a:pt x="60" y="104"/>
                </a:moveTo>
                <a:cubicBezTo>
                  <a:pt x="96" y="104"/>
                  <a:pt x="96" y="104"/>
                  <a:pt x="96" y="104"/>
                </a:cubicBezTo>
                <a:cubicBezTo>
                  <a:pt x="96" y="140"/>
                  <a:pt x="96" y="140"/>
                  <a:pt x="96" y="140"/>
                </a:cubicBezTo>
                <a:cubicBezTo>
                  <a:pt x="86" y="140"/>
                  <a:pt x="75" y="141"/>
                  <a:pt x="65" y="144"/>
                </a:cubicBezTo>
                <a:cubicBezTo>
                  <a:pt x="62" y="132"/>
                  <a:pt x="60" y="119"/>
                  <a:pt x="60" y="104"/>
                </a:cubicBezTo>
                <a:close/>
                <a:moveTo>
                  <a:pt x="96" y="148"/>
                </a:moveTo>
                <a:cubicBezTo>
                  <a:pt x="96" y="191"/>
                  <a:pt x="96" y="191"/>
                  <a:pt x="96" y="191"/>
                </a:cubicBezTo>
                <a:cubicBezTo>
                  <a:pt x="86" y="188"/>
                  <a:pt x="75" y="174"/>
                  <a:pt x="68" y="152"/>
                </a:cubicBezTo>
                <a:cubicBezTo>
                  <a:pt x="77" y="149"/>
                  <a:pt x="86" y="148"/>
                  <a:pt x="96" y="148"/>
                </a:cubicBezTo>
                <a:close/>
                <a:moveTo>
                  <a:pt x="104" y="191"/>
                </a:moveTo>
                <a:cubicBezTo>
                  <a:pt x="104" y="148"/>
                  <a:pt x="104" y="148"/>
                  <a:pt x="104" y="148"/>
                </a:cubicBezTo>
                <a:cubicBezTo>
                  <a:pt x="114" y="148"/>
                  <a:pt x="124" y="149"/>
                  <a:pt x="133" y="152"/>
                </a:cubicBezTo>
                <a:cubicBezTo>
                  <a:pt x="126" y="174"/>
                  <a:pt x="115" y="188"/>
                  <a:pt x="104" y="191"/>
                </a:cubicBezTo>
                <a:close/>
                <a:moveTo>
                  <a:pt x="104" y="140"/>
                </a:moveTo>
                <a:cubicBezTo>
                  <a:pt x="104" y="104"/>
                  <a:pt x="104" y="104"/>
                  <a:pt x="104" y="104"/>
                </a:cubicBezTo>
                <a:cubicBezTo>
                  <a:pt x="140" y="104"/>
                  <a:pt x="140" y="104"/>
                  <a:pt x="140" y="104"/>
                </a:cubicBezTo>
                <a:cubicBezTo>
                  <a:pt x="140" y="118"/>
                  <a:pt x="138" y="132"/>
                  <a:pt x="135" y="144"/>
                </a:cubicBezTo>
                <a:cubicBezTo>
                  <a:pt x="125" y="141"/>
                  <a:pt x="115" y="140"/>
                  <a:pt x="104" y="140"/>
                </a:cubicBezTo>
                <a:close/>
                <a:moveTo>
                  <a:pt x="148" y="104"/>
                </a:moveTo>
                <a:cubicBezTo>
                  <a:pt x="192" y="104"/>
                  <a:pt x="192" y="104"/>
                  <a:pt x="192" y="104"/>
                </a:cubicBezTo>
                <a:cubicBezTo>
                  <a:pt x="191" y="124"/>
                  <a:pt x="184" y="143"/>
                  <a:pt x="172" y="158"/>
                </a:cubicBezTo>
                <a:cubicBezTo>
                  <a:pt x="163" y="153"/>
                  <a:pt x="153" y="149"/>
                  <a:pt x="143" y="146"/>
                </a:cubicBezTo>
                <a:cubicBezTo>
                  <a:pt x="146" y="133"/>
                  <a:pt x="148" y="119"/>
                  <a:pt x="148" y="104"/>
                </a:cubicBezTo>
                <a:close/>
                <a:moveTo>
                  <a:pt x="148" y="96"/>
                </a:moveTo>
                <a:cubicBezTo>
                  <a:pt x="148" y="80"/>
                  <a:pt x="146" y="66"/>
                  <a:pt x="143" y="53"/>
                </a:cubicBezTo>
                <a:cubicBezTo>
                  <a:pt x="153" y="50"/>
                  <a:pt x="163" y="46"/>
                  <a:pt x="172" y="41"/>
                </a:cubicBezTo>
                <a:cubicBezTo>
                  <a:pt x="184" y="56"/>
                  <a:pt x="191" y="75"/>
                  <a:pt x="192" y="96"/>
                </a:cubicBezTo>
                <a:lnTo>
                  <a:pt x="148" y="96"/>
                </a:lnTo>
                <a:close/>
                <a:moveTo>
                  <a:pt x="166" y="35"/>
                </a:moveTo>
                <a:cubicBezTo>
                  <a:pt x="158" y="39"/>
                  <a:pt x="150" y="43"/>
                  <a:pt x="141" y="46"/>
                </a:cubicBezTo>
                <a:cubicBezTo>
                  <a:pt x="136" y="30"/>
                  <a:pt x="130" y="18"/>
                  <a:pt x="122" y="10"/>
                </a:cubicBezTo>
                <a:cubicBezTo>
                  <a:pt x="139" y="14"/>
                  <a:pt x="154" y="23"/>
                  <a:pt x="166" y="35"/>
                </a:cubicBezTo>
                <a:close/>
                <a:moveTo>
                  <a:pt x="79" y="10"/>
                </a:moveTo>
                <a:cubicBezTo>
                  <a:pt x="71" y="18"/>
                  <a:pt x="64" y="31"/>
                  <a:pt x="60" y="45"/>
                </a:cubicBezTo>
                <a:cubicBezTo>
                  <a:pt x="51" y="43"/>
                  <a:pt x="43" y="39"/>
                  <a:pt x="35" y="35"/>
                </a:cubicBezTo>
                <a:cubicBezTo>
                  <a:pt x="47" y="23"/>
                  <a:pt x="62" y="14"/>
                  <a:pt x="79" y="10"/>
                </a:cubicBezTo>
                <a:close/>
                <a:moveTo>
                  <a:pt x="35" y="164"/>
                </a:moveTo>
                <a:cubicBezTo>
                  <a:pt x="43" y="160"/>
                  <a:pt x="51" y="156"/>
                  <a:pt x="60" y="154"/>
                </a:cubicBezTo>
                <a:cubicBezTo>
                  <a:pt x="64" y="169"/>
                  <a:pt x="71" y="181"/>
                  <a:pt x="79" y="189"/>
                </a:cubicBezTo>
                <a:cubicBezTo>
                  <a:pt x="62" y="185"/>
                  <a:pt x="47" y="176"/>
                  <a:pt x="35" y="164"/>
                </a:cubicBezTo>
                <a:close/>
                <a:moveTo>
                  <a:pt x="122" y="189"/>
                </a:moveTo>
                <a:cubicBezTo>
                  <a:pt x="130" y="181"/>
                  <a:pt x="136" y="169"/>
                  <a:pt x="141" y="154"/>
                </a:cubicBezTo>
                <a:cubicBezTo>
                  <a:pt x="150" y="156"/>
                  <a:pt x="158" y="160"/>
                  <a:pt x="166" y="164"/>
                </a:cubicBezTo>
                <a:cubicBezTo>
                  <a:pt x="154" y="176"/>
                  <a:pt x="139" y="185"/>
                  <a:pt x="122" y="189"/>
                </a:cubicBezTo>
                <a:close/>
              </a:path>
            </a:pathLst>
          </a:custGeom>
          <a:solidFill>
            <a:srgbClr val="157E9F"/>
          </a:solidFill>
          <a:ln w="9525">
            <a:solidFill>
              <a:srgbClr val="6DB33F"/>
            </a:solidFill>
            <a:round/>
          </a:ln>
        </p:spPr>
        <p:txBody>
          <a:bodyPr/>
          <a:lstStyle/>
          <a:p>
            <a:endParaRPr lang="zh-CN" altLang="en-US"/>
          </a:p>
        </p:txBody>
      </p:sp>
      <p:grpSp>
        <p:nvGrpSpPr>
          <p:cNvPr id="119" name="组合 118"/>
          <p:cNvGrpSpPr/>
          <p:nvPr/>
        </p:nvGrpSpPr>
        <p:grpSpPr>
          <a:xfrm>
            <a:off x="3118491" y="3646249"/>
            <a:ext cx="718754" cy="718754"/>
            <a:chOff x="2379663" y="3752850"/>
            <a:chExt cx="750888" cy="750888"/>
          </a:xfrm>
          <a:solidFill>
            <a:srgbClr val="157E9F"/>
          </a:solidFill>
        </p:grpSpPr>
        <p:sp>
          <p:nvSpPr>
            <p:cNvPr id="120" name="Freeform 17"/>
            <p:cNvSpPr>
              <a:spLocks noEditPoints="1"/>
            </p:cNvSpPr>
            <p:nvPr/>
          </p:nvSpPr>
          <p:spPr bwMode="auto">
            <a:xfrm>
              <a:off x="2424113" y="3843338"/>
              <a:ext cx="661988" cy="660400"/>
            </a:xfrm>
            <a:custGeom>
              <a:avLst/>
              <a:gdLst>
                <a:gd name="T0" fmla="*/ 88 w 176"/>
                <a:gd name="T1" fmla="*/ 0 h 176"/>
                <a:gd name="T2" fmla="*/ 0 w 176"/>
                <a:gd name="T3" fmla="*/ 88 h 176"/>
                <a:gd name="T4" fmla="*/ 22 w 176"/>
                <a:gd name="T5" fmla="*/ 145 h 176"/>
                <a:gd name="T6" fmla="*/ 1 w 176"/>
                <a:gd name="T7" fmla="*/ 171 h 176"/>
                <a:gd name="T8" fmla="*/ 8 w 176"/>
                <a:gd name="T9" fmla="*/ 176 h 176"/>
                <a:gd name="T10" fmla="*/ 27 w 176"/>
                <a:gd name="T11" fmla="*/ 151 h 176"/>
                <a:gd name="T12" fmla="*/ 88 w 176"/>
                <a:gd name="T13" fmla="*/ 176 h 176"/>
                <a:gd name="T14" fmla="*/ 149 w 176"/>
                <a:gd name="T15" fmla="*/ 151 h 176"/>
                <a:gd name="T16" fmla="*/ 169 w 176"/>
                <a:gd name="T17" fmla="*/ 176 h 176"/>
                <a:gd name="T18" fmla="*/ 176 w 176"/>
                <a:gd name="T19" fmla="*/ 171 h 176"/>
                <a:gd name="T20" fmla="*/ 155 w 176"/>
                <a:gd name="T21" fmla="*/ 145 h 176"/>
                <a:gd name="T22" fmla="*/ 176 w 176"/>
                <a:gd name="T23" fmla="*/ 88 h 176"/>
                <a:gd name="T24" fmla="*/ 88 w 176"/>
                <a:gd name="T25" fmla="*/ 0 h 176"/>
                <a:gd name="T26" fmla="*/ 88 w 176"/>
                <a:gd name="T27" fmla="*/ 168 h 176"/>
                <a:gd name="T28" fmla="*/ 8 w 176"/>
                <a:gd name="T29" fmla="*/ 88 h 176"/>
                <a:gd name="T30" fmla="*/ 88 w 176"/>
                <a:gd name="T31" fmla="*/ 8 h 176"/>
                <a:gd name="T32" fmla="*/ 168 w 176"/>
                <a:gd name="T33" fmla="*/ 88 h 176"/>
                <a:gd name="T34" fmla="*/ 88 w 176"/>
                <a:gd name="T35"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6" h="176">
                  <a:moveTo>
                    <a:pt x="88" y="0"/>
                  </a:moveTo>
                  <a:cubicBezTo>
                    <a:pt x="40" y="0"/>
                    <a:pt x="0" y="39"/>
                    <a:pt x="0" y="88"/>
                  </a:cubicBezTo>
                  <a:cubicBezTo>
                    <a:pt x="0" y="110"/>
                    <a:pt x="9" y="130"/>
                    <a:pt x="22" y="145"/>
                  </a:cubicBezTo>
                  <a:cubicBezTo>
                    <a:pt x="1" y="171"/>
                    <a:pt x="1" y="171"/>
                    <a:pt x="1" y="171"/>
                  </a:cubicBezTo>
                  <a:cubicBezTo>
                    <a:pt x="8" y="176"/>
                    <a:pt x="8" y="176"/>
                    <a:pt x="8" y="176"/>
                  </a:cubicBezTo>
                  <a:cubicBezTo>
                    <a:pt x="27" y="151"/>
                    <a:pt x="27" y="151"/>
                    <a:pt x="27" y="151"/>
                  </a:cubicBezTo>
                  <a:cubicBezTo>
                    <a:pt x="43" y="166"/>
                    <a:pt x="65" y="176"/>
                    <a:pt x="88" y="176"/>
                  </a:cubicBezTo>
                  <a:cubicBezTo>
                    <a:pt x="112" y="176"/>
                    <a:pt x="134" y="166"/>
                    <a:pt x="149" y="151"/>
                  </a:cubicBezTo>
                  <a:cubicBezTo>
                    <a:pt x="169" y="176"/>
                    <a:pt x="169" y="176"/>
                    <a:pt x="169" y="176"/>
                  </a:cubicBezTo>
                  <a:cubicBezTo>
                    <a:pt x="176" y="171"/>
                    <a:pt x="176" y="171"/>
                    <a:pt x="176" y="171"/>
                  </a:cubicBezTo>
                  <a:cubicBezTo>
                    <a:pt x="155" y="145"/>
                    <a:pt x="155" y="145"/>
                    <a:pt x="155" y="145"/>
                  </a:cubicBezTo>
                  <a:cubicBezTo>
                    <a:pt x="168" y="130"/>
                    <a:pt x="176" y="110"/>
                    <a:pt x="176" y="88"/>
                  </a:cubicBezTo>
                  <a:cubicBezTo>
                    <a:pt x="176" y="39"/>
                    <a:pt x="137" y="0"/>
                    <a:pt x="88" y="0"/>
                  </a:cubicBezTo>
                  <a:close/>
                  <a:moveTo>
                    <a:pt x="88" y="168"/>
                  </a:moveTo>
                  <a:cubicBezTo>
                    <a:pt x="44" y="168"/>
                    <a:pt x="8" y="132"/>
                    <a:pt x="8" y="88"/>
                  </a:cubicBezTo>
                  <a:cubicBezTo>
                    <a:pt x="8" y="44"/>
                    <a:pt x="44" y="8"/>
                    <a:pt x="88" y="8"/>
                  </a:cubicBezTo>
                  <a:cubicBezTo>
                    <a:pt x="132" y="8"/>
                    <a:pt x="168" y="44"/>
                    <a:pt x="168" y="88"/>
                  </a:cubicBezTo>
                  <a:cubicBezTo>
                    <a:pt x="168" y="132"/>
                    <a:pt x="132" y="168"/>
                    <a:pt x="88" y="168"/>
                  </a:cubicBezTo>
                  <a:close/>
                </a:path>
              </a:pathLst>
            </a:custGeom>
            <a:grpFill/>
            <a:ln w="9525">
              <a:solidFill>
                <a:srgbClr val="6DB33F"/>
              </a:solidFill>
              <a:round/>
            </a:ln>
          </p:spPr>
          <p:txBody>
            <a:bodyPr/>
            <a:lstStyle/>
            <a:p>
              <a:pPr>
                <a:defRPr/>
              </a:pPr>
              <a:endParaRPr lang="zh-CN" altLang="en-US"/>
            </a:p>
          </p:txBody>
        </p:sp>
        <p:sp>
          <p:nvSpPr>
            <p:cNvPr id="121" name="Freeform 18"/>
            <p:cNvSpPr>
              <a:spLocks noEditPoints="1"/>
            </p:cNvSpPr>
            <p:nvPr/>
          </p:nvSpPr>
          <p:spPr bwMode="auto">
            <a:xfrm>
              <a:off x="2379663" y="3752850"/>
              <a:ext cx="239713" cy="239713"/>
            </a:xfrm>
            <a:custGeom>
              <a:avLst/>
              <a:gdLst>
                <a:gd name="T0" fmla="*/ 64 w 64"/>
                <a:gd name="T1" fmla="*/ 0 h 64"/>
                <a:gd name="T2" fmla="*/ 40 w 64"/>
                <a:gd name="T3" fmla="*/ 0 h 64"/>
                <a:gd name="T4" fmla="*/ 0 w 64"/>
                <a:gd name="T5" fmla="*/ 40 h 64"/>
                <a:gd name="T6" fmla="*/ 0 w 64"/>
                <a:gd name="T7" fmla="*/ 64 h 64"/>
                <a:gd name="T8" fmla="*/ 12 w 64"/>
                <a:gd name="T9" fmla="*/ 64 h 64"/>
                <a:gd name="T10" fmla="*/ 64 w 64"/>
                <a:gd name="T11" fmla="*/ 11 h 64"/>
                <a:gd name="T12" fmla="*/ 64 w 64"/>
                <a:gd name="T13" fmla="*/ 0 h 64"/>
                <a:gd name="T14" fmla="*/ 56 w 64"/>
                <a:gd name="T15" fmla="*/ 8 h 64"/>
                <a:gd name="T16" fmla="*/ 8 w 64"/>
                <a:gd name="T17" fmla="*/ 56 h 64"/>
                <a:gd name="T18" fmla="*/ 8 w 64"/>
                <a:gd name="T19" fmla="*/ 56 h 64"/>
                <a:gd name="T20" fmla="*/ 8 w 64"/>
                <a:gd name="T21" fmla="*/ 40 h 64"/>
                <a:gd name="T22" fmla="*/ 40 w 64"/>
                <a:gd name="T23" fmla="*/ 8 h 64"/>
                <a:gd name="T24" fmla="*/ 56 w 64"/>
                <a:gd name="T25" fmla="*/ 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 h="64">
                  <a:moveTo>
                    <a:pt x="64" y="0"/>
                  </a:moveTo>
                  <a:cubicBezTo>
                    <a:pt x="40" y="0"/>
                    <a:pt x="40" y="0"/>
                    <a:pt x="40" y="0"/>
                  </a:cubicBezTo>
                  <a:cubicBezTo>
                    <a:pt x="18" y="0"/>
                    <a:pt x="0" y="18"/>
                    <a:pt x="0" y="40"/>
                  </a:cubicBezTo>
                  <a:cubicBezTo>
                    <a:pt x="0" y="64"/>
                    <a:pt x="0" y="64"/>
                    <a:pt x="0" y="64"/>
                  </a:cubicBezTo>
                  <a:cubicBezTo>
                    <a:pt x="12" y="64"/>
                    <a:pt x="12" y="64"/>
                    <a:pt x="12" y="64"/>
                  </a:cubicBezTo>
                  <a:cubicBezTo>
                    <a:pt x="64" y="11"/>
                    <a:pt x="64" y="11"/>
                    <a:pt x="64" y="11"/>
                  </a:cubicBezTo>
                  <a:lnTo>
                    <a:pt x="64" y="0"/>
                  </a:lnTo>
                  <a:close/>
                  <a:moveTo>
                    <a:pt x="56" y="8"/>
                  </a:moveTo>
                  <a:cubicBezTo>
                    <a:pt x="8" y="56"/>
                    <a:pt x="8" y="56"/>
                    <a:pt x="8" y="56"/>
                  </a:cubicBezTo>
                  <a:cubicBezTo>
                    <a:pt x="8" y="56"/>
                    <a:pt x="8" y="56"/>
                    <a:pt x="8" y="56"/>
                  </a:cubicBezTo>
                  <a:cubicBezTo>
                    <a:pt x="8" y="40"/>
                    <a:pt x="8" y="40"/>
                    <a:pt x="8" y="40"/>
                  </a:cubicBezTo>
                  <a:cubicBezTo>
                    <a:pt x="8" y="22"/>
                    <a:pt x="23" y="8"/>
                    <a:pt x="40" y="8"/>
                  </a:cubicBezTo>
                  <a:cubicBezTo>
                    <a:pt x="56" y="8"/>
                    <a:pt x="56" y="8"/>
                    <a:pt x="56" y="8"/>
                  </a:cubicBezTo>
                  <a:close/>
                </a:path>
              </a:pathLst>
            </a:custGeom>
            <a:grpFill/>
            <a:ln w="9525">
              <a:solidFill>
                <a:srgbClr val="6DB33F"/>
              </a:solidFill>
              <a:round/>
            </a:ln>
          </p:spPr>
          <p:txBody>
            <a:bodyPr/>
            <a:lstStyle/>
            <a:p>
              <a:pPr>
                <a:defRPr/>
              </a:pPr>
              <a:endParaRPr lang="zh-CN" altLang="en-US"/>
            </a:p>
          </p:txBody>
        </p:sp>
        <p:sp>
          <p:nvSpPr>
            <p:cNvPr id="122" name="Freeform 19"/>
            <p:cNvSpPr>
              <a:spLocks noEditPoints="1"/>
            </p:cNvSpPr>
            <p:nvPr/>
          </p:nvSpPr>
          <p:spPr bwMode="auto">
            <a:xfrm>
              <a:off x="2894013" y="3752850"/>
              <a:ext cx="236538" cy="239713"/>
            </a:xfrm>
            <a:custGeom>
              <a:avLst/>
              <a:gdLst>
                <a:gd name="T0" fmla="*/ 23 w 63"/>
                <a:gd name="T1" fmla="*/ 0 h 64"/>
                <a:gd name="T2" fmla="*/ 0 w 63"/>
                <a:gd name="T3" fmla="*/ 0 h 64"/>
                <a:gd name="T4" fmla="*/ 0 w 63"/>
                <a:gd name="T5" fmla="*/ 11 h 64"/>
                <a:gd name="T6" fmla="*/ 52 w 63"/>
                <a:gd name="T7" fmla="*/ 64 h 64"/>
                <a:gd name="T8" fmla="*/ 63 w 63"/>
                <a:gd name="T9" fmla="*/ 64 h 64"/>
                <a:gd name="T10" fmla="*/ 63 w 63"/>
                <a:gd name="T11" fmla="*/ 40 h 64"/>
                <a:gd name="T12" fmla="*/ 23 w 63"/>
                <a:gd name="T13" fmla="*/ 0 h 64"/>
                <a:gd name="T14" fmla="*/ 55 w 63"/>
                <a:gd name="T15" fmla="*/ 56 h 64"/>
                <a:gd name="T16" fmla="*/ 55 w 63"/>
                <a:gd name="T17" fmla="*/ 56 h 64"/>
                <a:gd name="T18" fmla="*/ 8 w 63"/>
                <a:gd name="T19" fmla="*/ 8 h 64"/>
                <a:gd name="T20" fmla="*/ 8 w 63"/>
                <a:gd name="T21" fmla="*/ 8 h 64"/>
                <a:gd name="T22" fmla="*/ 23 w 63"/>
                <a:gd name="T23" fmla="*/ 8 h 64"/>
                <a:gd name="T24" fmla="*/ 55 w 63"/>
                <a:gd name="T25" fmla="*/ 40 h 64"/>
                <a:gd name="T26" fmla="*/ 55 w 63"/>
                <a:gd name="T27" fmla="*/ 5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64">
                  <a:moveTo>
                    <a:pt x="23" y="0"/>
                  </a:moveTo>
                  <a:cubicBezTo>
                    <a:pt x="0" y="0"/>
                    <a:pt x="0" y="0"/>
                    <a:pt x="0" y="0"/>
                  </a:cubicBezTo>
                  <a:cubicBezTo>
                    <a:pt x="0" y="11"/>
                    <a:pt x="0" y="11"/>
                    <a:pt x="0" y="11"/>
                  </a:cubicBezTo>
                  <a:cubicBezTo>
                    <a:pt x="52" y="64"/>
                    <a:pt x="52" y="64"/>
                    <a:pt x="52" y="64"/>
                  </a:cubicBezTo>
                  <a:cubicBezTo>
                    <a:pt x="63" y="64"/>
                    <a:pt x="63" y="64"/>
                    <a:pt x="63" y="64"/>
                  </a:cubicBezTo>
                  <a:cubicBezTo>
                    <a:pt x="63" y="40"/>
                    <a:pt x="63" y="40"/>
                    <a:pt x="63" y="40"/>
                  </a:cubicBezTo>
                  <a:cubicBezTo>
                    <a:pt x="63" y="18"/>
                    <a:pt x="46" y="0"/>
                    <a:pt x="23" y="0"/>
                  </a:cubicBezTo>
                  <a:close/>
                  <a:moveTo>
                    <a:pt x="55" y="56"/>
                  </a:moveTo>
                  <a:cubicBezTo>
                    <a:pt x="55" y="56"/>
                    <a:pt x="55" y="56"/>
                    <a:pt x="55" y="56"/>
                  </a:cubicBezTo>
                  <a:cubicBezTo>
                    <a:pt x="8" y="8"/>
                    <a:pt x="8" y="8"/>
                    <a:pt x="8" y="8"/>
                  </a:cubicBezTo>
                  <a:cubicBezTo>
                    <a:pt x="8" y="8"/>
                    <a:pt x="8" y="8"/>
                    <a:pt x="8" y="8"/>
                  </a:cubicBezTo>
                  <a:cubicBezTo>
                    <a:pt x="23" y="8"/>
                    <a:pt x="23" y="8"/>
                    <a:pt x="23" y="8"/>
                  </a:cubicBezTo>
                  <a:cubicBezTo>
                    <a:pt x="41" y="8"/>
                    <a:pt x="55" y="22"/>
                    <a:pt x="55" y="40"/>
                  </a:cubicBezTo>
                  <a:lnTo>
                    <a:pt x="55" y="56"/>
                  </a:lnTo>
                  <a:close/>
                </a:path>
              </a:pathLst>
            </a:custGeom>
            <a:grpFill/>
            <a:ln w="9525">
              <a:solidFill>
                <a:srgbClr val="6DB33F"/>
              </a:solidFill>
              <a:round/>
            </a:ln>
          </p:spPr>
          <p:txBody>
            <a:bodyPr/>
            <a:lstStyle/>
            <a:p>
              <a:pPr>
                <a:defRPr/>
              </a:pPr>
              <a:endParaRPr lang="zh-CN" altLang="en-US"/>
            </a:p>
          </p:txBody>
        </p:sp>
        <p:sp>
          <p:nvSpPr>
            <p:cNvPr id="123" name="Freeform 20"/>
            <p:cNvSpPr/>
            <p:nvPr/>
          </p:nvSpPr>
          <p:spPr bwMode="auto">
            <a:xfrm>
              <a:off x="2574925" y="3932238"/>
              <a:ext cx="195263" cy="271463"/>
            </a:xfrm>
            <a:custGeom>
              <a:avLst/>
              <a:gdLst>
                <a:gd name="T0" fmla="*/ 104 w 123"/>
                <a:gd name="T1" fmla="*/ 152 h 171"/>
                <a:gd name="T2" fmla="*/ 0 w 123"/>
                <a:gd name="T3" fmla="*/ 152 h 171"/>
                <a:gd name="T4" fmla="*/ 0 w 123"/>
                <a:gd name="T5" fmla="*/ 171 h 171"/>
                <a:gd name="T6" fmla="*/ 123 w 123"/>
                <a:gd name="T7" fmla="*/ 171 h 171"/>
                <a:gd name="T8" fmla="*/ 123 w 123"/>
                <a:gd name="T9" fmla="*/ 0 h 171"/>
                <a:gd name="T10" fmla="*/ 104 w 123"/>
                <a:gd name="T11" fmla="*/ 0 h 171"/>
                <a:gd name="T12" fmla="*/ 104 w 123"/>
                <a:gd name="T13" fmla="*/ 152 h 171"/>
              </a:gdLst>
              <a:ahLst/>
              <a:cxnLst>
                <a:cxn ang="0">
                  <a:pos x="T0" y="T1"/>
                </a:cxn>
                <a:cxn ang="0">
                  <a:pos x="T2" y="T3"/>
                </a:cxn>
                <a:cxn ang="0">
                  <a:pos x="T4" y="T5"/>
                </a:cxn>
                <a:cxn ang="0">
                  <a:pos x="T6" y="T7"/>
                </a:cxn>
                <a:cxn ang="0">
                  <a:pos x="T8" y="T9"/>
                </a:cxn>
                <a:cxn ang="0">
                  <a:pos x="T10" y="T11"/>
                </a:cxn>
                <a:cxn ang="0">
                  <a:pos x="T12" y="T13"/>
                </a:cxn>
              </a:cxnLst>
              <a:rect l="0" t="0" r="r" b="b"/>
              <a:pathLst>
                <a:path w="123" h="171">
                  <a:moveTo>
                    <a:pt x="104" y="152"/>
                  </a:moveTo>
                  <a:lnTo>
                    <a:pt x="0" y="152"/>
                  </a:lnTo>
                  <a:lnTo>
                    <a:pt x="0" y="171"/>
                  </a:lnTo>
                  <a:lnTo>
                    <a:pt x="123" y="171"/>
                  </a:lnTo>
                  <a:lnTo>
                    <a:pt x="123" y="0"/>
                  </a:lnTo>
                  <a:lnTo>
                    <a:pt x="104" y="0"/>
                  </a:lnTo>
                  <a:lnTo>
                    <a:pt x="104" y="152"/>
                  </a:lnTo>
                  <a:close/>
                </a:path>
              </a:pathLst>
            </a:custGeom>
            <a:grpFill/>
            <a:ln w="9525">
              <a:solidFill>
                <a:srgbClr val="6DB33F"/>
              </a:solidFill>
              <a:round/>
            </a:ln>
          </p:spPr>
          <p:txBody>
            <a:bodyPr/>
            <a:lstStyle/>
            <a:p>
              <a:pPr>
                <a:defRPr/>
              </a:pPr>
              <a:endParaRPr lang="zh-CN" altLang="en-US"/>
            </a:p>
          </p:txBody>
        </p:sp>
      </p:grpSp>
      <p:grpSp>
        <p:nvGrpSpPr>
          <p:cNvPr id="124" name="组合 123"/>
          <p:cNvGrpSpPr/>
          <p:nvPr/>
        </p:nvGrpSpPr>
        <p:grpSpPr>
          <a:xfrm>
            <a:off x="4440511" y="3646249"/>
            <a:ext cx="661011" cy="718754"/>
            <a:chOff x="3760788" y="3752850"/>
            <a:chExt cx="690563" cy="750888"/>
          </a:xfrm>
          <a:solidFill>
            <a:srgbClr val="157E9F"/>
          </a:solidFill>
        </p:grpSpPr>
        <p:sp>
          <p:nvSpPr>
            <p:cNvPr id="125" name="Freeform 21"/>
            <p:cNvSpPr>
              <a:spLocks noEditPoints="1"/>
            </p:cNvSpPr>
            <p:nvPr/>
          </p:nvSpPr>
          <p:spPr bwMode="auto">
            <a:xfrm>
              <a:off x="3760788" y="3752850"/>
              <a:ext cx="690563" cy="750888"/>
            </a:xfrm>
            <a:custGeom>
              <a:avLst/>
              <a:gdLst>
                <a:gd name="T0" fmla="*/ 160 w 184"/>
                <a:gd name="T1" fmla="*/ 45 h 200"/>
                <a:gd name="T2" fmla="*/ 167 w 184"/>
                <a:gd name="T3" fmla="*/ 39 h 200"/>
                <a:gd name="T4" fmla="*/ 174 w 184"/>
                <a:gd name="T5" fmla="*/ 46 h 200"/>
                <a:gd name="T6" fmla="*/ 182 w 184"/>
                <a:gd name="T7" fmla="*/ 37 h 200"/>
                <a:gd name="T8" fmla="*/ 163 w 184"/>
                <a:gd name="T9" fmla="*/ 18 h 200"/>
                <a:gd name="T10" fmla="*/ 155 w 184"/>
                <a:gd name="T11" fmla="*/ 26 h 200"/>
                <a:gd name="T12" fmla="*/ 161 w 184"/>
                <a:gd name="T13" fmla="*/ 33 h 200"/>
                <a:gd name="T14" fmla="*/ 155 w 184"/>
                <a:gd name="T15" fmla="*/ 40 h 200"/>
                <a:gd name="T16" fmla="*/ 98 w 184"/>
                <a:gd name="T17" fmla="*/ 16 h 200"/>
                <a:gd name="T18" fmla="*/ 98 w 184"/>
                <a:gd name="T19" fmla="*/ 0 h 200"/>
                <a:gd name="T20" fmla="*/ 86 w 184"/>
                <a:gd name="T21" fmla="*/ 0 h 200"/>
                <a:gd name="T22" fmla="*/ 86 w 184"/>
                <a:gd name="T23" fmla="*/ 16 h 200"/>
                <a:gd name="T24" fmla="*/ 0 w 184"/>
                <a:gd name="T25" fmla="*/ 108 h 200"/>
                <a:gd name="T26" fmla="*/ 92 w 184"/>
                <a:gd name="T27" fmla="*/ 200 h 200"/>
                <a:gd name="T28" fmla="*/ 184 w 184"/>
                <a:gd name="T29" fmla="*/ 108 h 200"/>
                <a:gd name="T30" fmla="*/ 160 w 184"/>
                <a:gd name="T31" fmla="*/ 45 h 200"/>
                <a:gd name="T32" fmla="*/ 92 w 184"/>
                <a:gd name="T33" fmla="*/ 192 h 200"/>
                <a:gd name="T34" fmla="*/ 8 w 184"/>
                <a:gd name="T35" fmla="*/ 108 h 200"/>
                <a:gd name="T36" fmla="*/ 92 w 184"/>
                <a:gd name="T37" fmla="*/ 24 h 200"/>
                <a:gd name="T38" fmla="*/ 176 w 184"/>
                <a:gd name="T39" fmla="*/ 108 h 200"/>
                <a:gd name="T40" fmla="*/ 92 w 184"/>
                <a:gd name="T41" fmla="*/ 19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 h="200">
                  <a:moveTo>
                    <a:pt x="160" y="45"/>
                  </a:moveTo>
                  <a:cubicBezTo>
                    <a:pt x="167" y="39"/>
                    <a:pt x="167" y="39"/>
                    <a:pt x="167" y="39"/>
                  </a:cubicBezTo>
                  <a:cubicBezTo>
                    <a:pt x="174" y="46"/>
                    <a:pt x="174" y="46"/>
                    <a:pt x="174" y="46"/>
                  </a:cubicBezTo>
                  <a:cubicBezTo>
                    <a:pt x="182" y="37"/>
                    <a:pt x="182" y="37"/>
                    <a:pt x="182" y="37"/>
                  </a:cubicBezTo>
                  <a:cubicBezTo>
                    <a:pt x="163" y="18"/>
                    <a:pt x="163" y="18"/>
                    <a:pt x="163" y="18"/>
                  </a:cubicBezTo>
                  <a:cubicBezTo>
                    <a:pt x="155" y="26"/>
                    <a:pt x="155" y="26"/>
                    <a:pt x="155" y="26"/>
                  </a:cubicBezTo>
                  <a:cubicBezTo>
                    <a:pt x="161" y="33"/>
                    <a:pt x="161" y="33"/>
                    <a:pt x="161" y="33"/>
                  </a:cubicBezTo>
                  <a:cubicBezTo>
                    <a:pt x="155" y="40"/>
                    <a:pt x="155" y="40"/>
                    <a:pt x="155" y="40"/>
                  </a:cubicBezTo>
                  <a:cubicBezTo>
                    <a:pt x="140" y="26"/>
                    <a:pt x="120" y="17"/>
                    <a:pt x="98" y="16"/>
                  </a:cubicBezTo>
                  <a:cubicBezTo>
                    <a:pt x="98" y="0"/>
                    <a:pt x="98" y="0"/>
                    <a:pt x="98" y="0"/>
                  </a:cubicBezTo>
                  <a:cubicBezTo>
                    <a:pt x="86" y="0"/>
                    <a:pt x="86" y="0"/>
                    <a:pt x="86" y="0"/>
                  </a:cubicBezTo>
                  <a:cubicBezTo>
                    <a:pt x="86" y="16"/>
                    <a:pt x="86" y="16"/>
                    <a:pt x="86" y="16"/>
                  </a:cubicBezTo>
                  <a:cubicBezTo>
                    <a:pt x="38" y="19"/>
                    <a:pt x="0" y="59"/>
                    <a:pt x="0" y="108"/>
                  </a:cubicBezTo>
                  <a:cubicBezTo>
                    <a:pt x="0" y="158"/>
                    <a:pt x="42" y="200"/>
                    <a:pt x="92" y="200"/>
                  </a:cubicBezTo>
                  <a:cubicBezTo>
                    <a:pt x="143" y="200"/>
                    <a:pt x="184" y="158"/>
                    <a:pt x="184" y="108"/>
                  </a:cubicBezTo>
                  <a:cubicBezTo>
                    <a:pt x="184" y="84"/>
                    <a:pt x="175" y="62"/>
                    <a:pt x="160" y="45"/>
                  </a:cubicBezTo>
                  <a:close/>
                  <a:moveTo>
                    <a:pt x="92" y="192"/>
                  </a:moveTo>
                  <a:cubicBezTo>
                    <a:pt x="46" y="192"/>
                    <a:pt x="8" y="154"/>
                    <a:pt x="8" y="108"/>
                  </a:cubicBezTo>
                  <a:cubicBezTo>
                    <a:pt x="8" y="61"/>
                    <a:pt x="46" y="24"/>
                    <a:pt x="92" y="24"/>
                  </a:cubicBezTo>
                  <a:cubicBezTo>
                    <a:pt x="139" y="24"/>
                    <a:pt x="176" y="61"/>
                    <a:pt x="176" y="108"/>
                  </a:cubicBezTo>
                  <a:cubicBezTo>
                    <a:pt x="176" y="154"/>
                    <a:pt x="139" y="192"/>
                    <a:pt x="92" y="192"/>
                  </a:cubicBezTo>
                  <a:close/>
                </a:path>
              </a:pathLst>
            </a:custGeom>
            <a:grpFill/>
            <a:ln w="9525">
              <a:solidFill>
                <a:srgbClr val="6DB33F"/>
              </a:solidFill>
              <a:round/>
            </a:ln>
          </p:spPr>
          <p:txBody>
            <a:bodyPr/>
            <a:lstStyle/>
            <a:p>
              <a:pPr>
                <a:defRPr/>
              </a:pPr>
              <a:endParaRPr lang="zh-CN" altLang="en-US"/>
            </a:p>
          </p:txBody>
        </p:sp>
        <p:sp>
          <p:nvSpPr>
            <p:cNvPr id="126" name="Freeform 22"/>
            <p:cNvSpPr/>
            <p:nvPr/>
          </p:nvSpPr>
          <p:spPr bwMode="auto">
            <a:xfrm>
              <a:off x="4060825" y="3917950"/>
              <a:ext cx="90488" cy="346075"/>
            </a:xfrm>
            <a:custGeom>
              <a:avLst/>
              <a:gdLst>
                <a:gd name="T0" fmla="*/ 16 w 24"/>
                <a:gd name="T1" fmla="*/ 52 h 92"/>
                <a:gd name="T2" fmla="*/ 16 w 24"/>
                <a:gd name="T3" fmla="*/ 0 h 92"/>
                <a:gd name="T4" fmla="*/ 8 w 24"/>
                <a:gd name="T5" fmla="*/ 0 h 92"/>
                <a:gd name="T6" fmla="*/ 8 w 24"/>
                <a:gd name="T7" fmla="*/ 52 h 92"/>
                <a:gd name="T8" fmla="*/ 0 w 24"/>
                <a:gd name="T9" fmla="*/ 64 h 92"/>
                <a:gd name="T10" fmla="*/ 8 w 24"/>
                <a:gd name="T11" fmla="*/ 75 h 92"/>
                <a:gd name="T12" fmla="*/ 8 w 24"/>
                <a:gd name="T13" fmla="*/ 92 h 92"/>
                <a:gd name="T14" fmla="*/ 16 w 24"/>
                <a:gd name="T15" fmla="*/ 92 h 92"/>
                <a:gd name="T16" fmla="*/ 16 w 24"/>
                <a:gd name="T17" fmla="*/ 75 h 92"/>
                <a:gd name="T18" fmla="*/ 24 w 24"/>
                <a:gd name="T19" fmla="*/ 64 h 92"/>
                <a:gd name="T20" fmla="*/ 16 w 24"/>
                <a:gd name="T21" fmla="*/ 5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92">
                  <a:moveTo>
                    <a:pt x="16" y="52"/>
                  </a:moveTo>
                  <a:cubicBezTo>
                    <a:pt x="16" y="0"/>
                    <a:pt x="16" y="0"/>
                    <a:pt x="16" y="0"/>
                  </a:cubicBezTo>
                  <a:cubicBezTo>
                    <a:pt x="8" y="0"/>
                    <a:pt x="8" y="0"/>
                    <a:pt x="8" y="0"/>
                  </a:cubicBezTo>
                  <a:cubicBezTo>
                    <a:pt x="8" y="52"/>
                    <a:pt x="8" y="52"/>
                    <a:pt x="8" y="52"/>
                  </a:cubicBezTo>
                  <a:cubicBezTo>
                    <a:pt x="4" y="54"/>
                    <a:pt x="0" y="58"/>
                    <a:pt x="0" y="64"/>
                  </a:cubicBezTo>
                  <a:cubicBezTo>
                    <a:pt x="0" y="69"/>
                    <a:pt x="4" y="73"/>
                    <a:pt x="8" y="75"/>
                  </a:cubicBezTo>
                  <a:cubicBezTo>
                    <a:pt x="8" y="92"/>
                    <a:pt x="8" y="92"/>
                    <a:pt x="8" y="92"/>
                  </a:cubicBezTo>
                  <a:cubicBezTo>
                    <a:pt x="16" y="92"/>
                    <a:pt x="16" y="92"/>
                    <a:pt x="16" y="92"/>
                  </a:cubicBezTo>
                  <a:cubicBezTo>
                    <a:pt x="16" y="75"/>
                    <a:pt x="16" y="75"/>
                    <a:pt x="16" y="75"/>
                  </a:cubicBezTo>
                  <a:cubicBezTo>
                    <a:pt x="21" y="73"/>
                    <a:pt x="24" y="69"/>
                    <a:pt x="24" y="64"/>
                  </a:cubicBezTo>
                  <a:cubicBezTo>
                    <a:pt x="24" y="58"/>
                    <a:pt x="21" y="54"/>
                    <a:pt x="16" y="52"/>
                  </a:cubicBezTo>
                  <a:close/>
                </a:path>
              </a:pathLst>
            </a:custGeom>
            <a:grpFill/>
            <a:ln w="9525">
              <a:solidFill>
                <a:srgbClr val="6DB33F"/>
              </a:solidFill>
              <a:round/>
            </a:ln>
          </p:spPr>
          <p:txBody>
            <a:bodyPr/>
            <a:lstStyle/>
            <a:p>
              <a:pPr>
                <a:defRPr/>
              </a:pPr>
              <a:endParaRPr lang="zh-CN" altLang="en-US"/>
            </a:p>
          </p:txBody>
        </p:sp>
      </p:grpSp>
      <p:grpSp>
        <p:nvGrpSpPr>
          <p:cNvPr id="127" name="组合 126"/>
          <p:cNvGrpSpPr/>
          <p:nvPr/>
        </p:nvGrpSpPr>
        <p:grpSpPr>
          <a:xfrm>
            <a:off x="5706307" y="3646249"/>
            <a:ext cx="718754" cy="718754"/>
            <a:chOff x="5083175" y="3752850"/>
            <a:chExt cx="750888" cy="750888"/>
          </a:xfrm>
          <a:solidFill>
            <a:srgbClr val="157E9F"/>
          </a:solidFill>
        </p:grpSpPr>
        <p:sp>
          <p:nvSpPr>
            <p:cNvPr id="128" name="Freeform 23"/>
            <p:cNvSpPr/>
            <p:nvPr/>
          </p:nvSpPr>
          <p:spPr bwMode="auto">
            <a:xfrm>
              <a:off x="5278438" y="3948113"/>
              <a:ext cx="223838" cy="225425"/>
            </a:xfrm>
            <a:custGeom>
              <a:avLst/>
              <a:gdLst>
                <a:gd name="T0" fmla="*/ 39 w 60"/>
                <a:gd name="T1" fmla="*/ 55 h 60"/>
                <a:gd name="T2" fmla="*/ 39 w 60"/>
                <a:gd name="T3" fmla="*/ 55 h 60"/>
                <a:gd name="T4" fmla="*/ 48 w 60"/>
                <a:gd name="T5" fmla="*/ 60 h 60"/>
                <a:gd name="T6" fmla="*/ 60 w 60"/>
                <a:gd name="T7" fmla="*/ 48 h 60"/>
                <a:gd name="T8" fmla="*/ 56 w 60"/>
                <a:gd name="T9" fmla="*/ 39 h 60"/>
                <a:gd name="T10" fmla="*/ 55 w 60"/>
                <a:gd name="T11" fmla="*/ 38 h 60"/>
                <a:gd name="T12" fmla="*/ 7 w 60"/>
                <a:gd name="T13" fmla="*/ 1 h 60"/>
                <a:gd name="T14" fmla="*/ 2 w 60"/>
                <a:gd name="T15" fmla="*/ 1 h 60"/>
                <a:gd name="T16" fmla="*/ 1 w 60"/>
                <a:gd name="T17" fmla="*/ 6 h 60"/>
                <a:gd name="T18" fmla="*/ 39 w 60"/>
                <a:gd name="T19" fmla="*/ 5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9" y="55"/>
                  </a:moveTo>
                  <a:cubicBezTo>
                    <a:pt x="39" y="55"/>
                    <a:pt x="39" y="55"/>
                    <a:pt x="39" y="55"/>
                  </a:cubicBezTo>
                  <a:cubicBezTo>
                    <a:pt x="41" y="58"/>
                    <a:pt x="45" y="60"/>
                    <a:pt x="48" y="60"/>
                  </a:cubicBezTo>
                  <a:cubicBezTo>
                    <a:pt x="55" y="60"/>
                    <a:pt x="60" y="54"/>
                    <a:pt x="60" y="48"/>
                  </a:cubicBezTo>
                  <a:cubicBezTo>
                    <a:pt x="60" y="44"/>
                    <a:pt x="59" y="41"/>
                    <a:pt x="56" y="39"/>
                  </a:cubicBezTo>
                  <a:cubicBezTo>
                    <a:pt x="56" y="38"/>
                    <a:pt x="56" y="38"/>
                    <a:pt x="55" y="38"/>
                  </a:cubicBezTo>
                  <a:cubicBezTo>
                    <a:pt x="7" y="1"/>
                    <a:pt x="7" y="1"/>
                    <a:pt x="7" y="1"/>
                  </a:cubicBezTo>
                  <a:cubicBezTo>
                    <a:pt x="6" y="0"/>
                    <a:pt x="3" y="0"/>
                    <a:pt x="2" y="1"/>
                  </a:cubicBezTo>
                  <a:cubicBezTo>
                    <a:pt x="0" y="2"/>
                    <a:pt x="0" y="5"/>
                    <a:pt x="1" y="6"/>
                  </a:cubicBezTo>
                  <a:lnTo>
                    <a:pt x="39" y="55"/>
                  </a:lnTo>
                  <a:close/>
                </a:path>
              </a:pathLst>
            </a:custGeom>
            <a:grpFill/>
            <a:ln w="9525">
              <a:solidFill>
                <a:srgbClr val="6DB33F"/>
              </a:solidFill>
              <a:round/>
            </a:ln>
          </p:spPr>
          <p:txBody>
            <a:bodyPr/>
            <a:lstStyle/>
            <a:p>
              <a:pPr>
                <a:defRPr/>
              </a:pPr>
              <a:endParaRPr lang="zh-CN" altLang="en-US"/>
            </a:p>
          </p:txBody>
        </p:sp>
        <p:sp>
          <p:nvSpPr>
            <p:cNvPr id="129" name="Freeform 24"/>
            <p:cNvSpPr/>
            <p:nvPr/>
          </p:nvSpPr>
          <p:spPr bwMode="auto">
            <a:xfrm>
              <a:off x="5083175" y="3752850"/>
              <a:ext cx="750888" cy="750888"/>
            </a:xfrm>
            <a:custGeom>
              <a:avLst/>
              <a:gdLst>
                <a:gd name="T0" fmla="*/ 100 w 200"/>
                <a:gd name="T1" fmla="*/ 0 h 200"/>
                <a:gd name="T2" fmla="*/ 97 w 200"/>
                <a:gd name="T3" fmla="*/ 0 h 200"/>
                <a:gd name="T4" fmla="*/ 97 w 200"/>
                <a:gd name="T5" fmla="*/ 4 h 200"/>
                <a:gd name="T6" fmla="*/ 96 w 200"/>
                <a:gd name="T7" fmla="*/ 4 h 200"/>
                <a:gd name="T8" fmla="*/ 96 w 200"/>
                <a:gd name="T9" fmla="*/ 48 h 200"/>
                <a:gd name="T10" fmla="*/ 104 w 200"/>
                <a:gd name="T11" fmla="*/ 48 h 200"/>
                <a:gd name="T12" fmla="*/ 104 w 200"/>
                <a:gd name="T13" fmla="*/ 8 h 200"/>
                <a:gd name="T14" fmla="*/ 192 w 200"/>
                <a:gd name="T15" fmla="*/ 100 h 200"/>
                <a:gd name="T16" fmla="*/ 100 w 200"/>
                <a:gd name="T17" fmla="*/ 192 h 200"/>
                <a:gd name="T18" fmla="*/ 8 w 200"/>
                <a:gd name="T19" fmla="*/ 100 h 200"/>
                <a:gd name="T20" fmla="*/ 35 w 200"/>
                <a:gd name="T21" fmla="*/ 35 h 200"/>
                <a:gd name="T22" fmla="*/ 30 w 200"/>
                <a:gd name="T23" fmla="*/ 29 h 200"/>
                <a:gd name="T24" fmla="*/ 0 w 200"/>
                <a:gd name="T25" fmla="*/ 100 h 200"/>
                <a:gd name="T26" fmla="*/ 100 w 200"/>
                <a:gd name="T27" fmla="*/ 200 h 200"/>
                <a:gd name="T28" fmla="*/ 200 w 200"/>
                <a:gd name="T29" fmla="*/ 100 h 200"/>
                <a:gd name="T30" fmla="*/ 100 w 200"/>
                <a:gd name="T31"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0" h="200">
                  <a:moveTo>
                    <a:pt x="100" y="0"/>
                  </a:moveTo>
                  <a:cubicBezTo>
                    <a:pt x="99" y="0"/>
                    <a:pt x="98" y="0"/>
                    <a:pt x="97" y="0"/>
                  </a:cubicBezTo>
                  <a:cubicBezTo>
                    <a:pt x="97" y="4"/>
                    <a:pt x="97" y="4"/>
                    <a:pt x="97" y="4"/>
                  </a:cubicBezTo>
                  <a:cubicBezTo>
                    <a:pt x="96" y="4"/>
                    <a:pt x="96" y="4"/>
                    <a:pt x="96" y="4"/>
                  </a:cubicBezTo>
                  <a:cubicBezTo>
                    <a:pt x="96" y="48"/>
                    <a:pt x="96" y="48"/>
                    <a:pt x="96" y="48"/>
                  </a:cubicBezTo>
                  <a:cubicBezTo>
                    <a:pt x="104" y="48"/>
                    <a:pt x="104" y="48"/>
                    <a:pt x="104" y="48"/>
                  </a:cubicBezTo>
                  <a:cubicBezTo>
                    <a:pt x="104" y="8"/>
                    <a:pt x="104" y="8"/>
                    <a:pt x="104" y="8"/>
                  </a:cubicBezTo>
                  <a:cubicBezTo>
                    <a:pt x="153" y="10"/>
                    <a:pt x="192" y="50"/>
                    <a:pt x="192" y="100"/>
                  </a:cubicBezTo>
                  <a:cubicBezTo>
                    <a:pt x="192" y="150"/>
                    <a:pt x="151" y="192"/>
                    <a:pt x="100" y="192"/>
                  </a:cubicBezTo>
                  <a:cubicBezTo>
                    <a:pt x="50" y="192"/>
                    <a:pt x="8" y="150"/>
                    <a:pt x="8" y="100"/>
                  </a:cubicBezTo>
                  <a:cubicBezTo>
                    <a:pt x="8" y="74"/>
                    <a:pt x="19" y="51"/>
                    <a:pt x="35" y="35"/>
                  </a:cubicBezTo>
                  <a:cubicBezTo>
                    <a:pt x="30" y="29"/>
                    <a:pt x="30" y="29"/>
                    <a:pt x="30" y="29"/>
                  </a:cubicBezTo>
                  <a:cubicBezTo>
                    <a:pt x="12" y="47"/>
                    <a:pt x="0" y="72"/>
                    <a:pt x="0" y="100"/>
                  </a:cubicBezTo>
                  <a:cubicBezTo>
                    <a:pt x="0" y="155"/>
                    <a:pt x="45" y="200"/>
                    <a:pt x="100" y="200"/>
                  </a:cubicBezTo>
                  <a:cubicBezTo>
                    <a:pt x="156" y="200"/>
                    <a:pt x="200" y="155"/>
                    <a:pt x="200" y="100"/>
                  </a:cubicBezTo>
                  <a:cubicBezTo>
                    <a:pt x="200" y="44"/>
                    <a:pt x="156" y="0"/>
                    <a:pt x="100" y="0"/>
                  </a:cubicBezTo>
                  <a:close/>
                </a:path>
              </a:pathLst>
            </a:custGeom>
            <a:grpFill/>
            <a:ln w="9525">
              <a:solidFill>
                <a:srgbClr val="6DB33F"/>
              </a:solidFill>
              <a:round/>
            </a:ln>
          </p:spPr>
          <p:txBody>
            <a:bodyPr/>
            <a:lstStyle/>
            <a:p>
              <a:pPr>
                <a:defRPr/>
              </a:pPr>
              <a:endParaRPr lang="zh-CN" altLang="en-US"/>
            </a:p>
          </p:txBody>
        </p:sp>
      </p:grpSp>
      <p:grpSp>
        <p:nvGrpSpPr>
          <p:cNvPr id="130" name="组合 129"/>
          <p:cNvGrpSpPr/>
          <p:nvPr/>
        </p:nvGrpSpPr>
        <p:grpSpPr>
          <a:xfrm>
            <a:off x="7013132" y="3659926"/>
            <a:ext cx="689882" cy="691402"/>
            <a:chOff x="6448425" y="3767138"/>
            <a:chExt cx="720725" cy="722313"/>
          </a:xfrm>
          <a:solidFill>
            <a:srgbClr val="157E9F"/>
          </a:solidFill>
        </p:grpSpPr>
        <p:sp>
          <p:nvSpPr>
            <p:cNvPr id="131" name="Freeform 25"/>
            <p:cNvSpPr>
              <a:spLocks noEditPoints="1"/>
            </p:cNvSpPr>
            <p:nvPr/>
          </p:nvSpPr>
          <p:spPr bwMode="auto">
            <a:xfrm>
              <a:off x="6448425" y="3767138"/>
              <a:ext cx="720725" cy="722313"/>
            </a:xfrm>
            <a:custGeom>
              <a:avLst/>
              <a:gdLst>
                <a:gd name="T0" fmla="*/ 96 w 192"/>
                <a:gd name="T1" fmla="*/ 0 h 192"/>
                <a:gd name="T2" fmla="*/ 0 w 192"/>
                <a:gd name="T3" fmla="*/ 96 h 192"/>
                <a:gd name="T4" fmla="*/ 96 w 192"/>
                <a:gd name="T5" fmla="*/ 192 h 192"/>
                <a:gd name="T6" fmla="*/ 192 w 192"/>
                <a:gd name="T7" fmla="*/ 96 h 192"/>
                <a:gd name="T8" fmla="*/ 96 w 192"/>
                <a:gd name="T9" fmla="*/ 0 h 192"/>
                <a:gd name="T10" fmla="*/ 96 w 192"/>
                <a:gd name="T11" fmla="*/ 184 h 192"/>
                <a:gd name="T12" fmla="*/ 8 w 192"/>
                <a:gd name="T13" fmla="*/ 96 h 192"/>
                <a:gd name="T14" fmla="*/ 96 w 192"/>
                <a:gd name="T15" fmla="*/ 8 h 192"/>
                <a:gd name="T16" fmla="*/ 184 w 192"/>
                <a:gd name="T17" fmla="*/ 96 h 192"/>
                <a:gd name="T18" fmla="*/ 96 w 192"/>
                <a:gd name="T19" fmla="*/ 184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192">
                  <a:moveTo>
                    <a:pt x="96" y="0"/>
                  </a:moveTo>
                  <a:cubicBezTo>
                    <a:pt x="43" y="0"/>
                    <a:pt x="0" y="43"/>
                    <a:pt x="0" y="96"/>
                  </a:cubicBezTo>
                  <a:cubicBezTo>
                    <a:pt x="0" y="149"/>
                    <a:pt x="43" y="192"/>
                    <a:pt x="96" y="192"/>
                  </a:cubicBezTo>
                  <a:cubicBezTo>
                    <a:pt x="149" y="192"/>
                    <a:pt x="192" y="149"/>
                    <a:pt x="192" y="96"/>
                  </a:cubicBezTo>
                  <a:cubicBezTo>
                    <a:pt x="192" y="43"/>
                    <a:pt x="149" y="0"/>
                    <a:pt x="96" y="0"/>
                  </a:cubicBezTo>
                  <a:close/>
                  <a:moveTo>
                    <a:pt x="96" y="184"/>
                  </a:moveTo>
                  <a:cubicBezTo>
                    <a:pt x="48" y="184"/>
                    <a:pt x="8" y="144"/>
                    <a:pt x="8" y="96"/>
                  </a:cubicBezTo>
                  <a:cubicBezTo>
                    <a:pt x="8" y="47"/>
                    <a:pt x="48" y="8"/>
                    <a:pt x="96" y="8"/>
                  </a:cubicBezTo>
                  <a:cubicBezTo>
                    <a:pt x="145" y="8"/>
                    <a:pt x="184" y="47"/>
                    <a:pt x="184" y="96"/>
                  </a:cubicBezTo>
                  <a:cubicBezTo>
                    <a:pt x="184" y="144"/>
                    <a:pt x="145" y="184"/>
                    <a:pt x="96" y="184"/>
                  </a:cubicBezTo>
                  <a:close/>
                </a:path>
              </a:pathLst>
            </a:custGeom>
            <a:grpFill/>
            <a:ln w="9525">
              <a:solidFill>
                <a:srgbClr val="6DB33F"/>
              </a:solidFill>
              <a:round/>
            </a:ln>
          </p:spPr>
          <p:txBody>
            <a:bodyPr/>
            <a:lstStyle/>
            <a:p>
              <a:pPr>
                <a:defRPr/>
              </a:pPr>
              <a:endParaRPr lang="zh-CN" altLang="en-US"/>
            </a:p>
          </p:txBody>
        </p:sp>
        <p:sp>
          <p:nvSpPr>
            <p:cNvPr id="132" name="Freeform 26"/>
            <p:cNvSpPr/>
            <p:nvPr/>
          </p:nvSpPr>
          <p:spPr bwMode="auto">
            <a:xfrm>
              <a:off x="6629400" y="3887788"/>
              <a:ext cx="209550" cy="300038"/>
            </a:xfrm>
            <a:custGeom>
              <a:avLst/>
              <a:gdLst>
                <a:gd name="T0" fmla="*/ 113 w 132"/>
                <a:gd name="T1" fmla="*/ 170 h 189"/>
                <a:gd name="T2" fmla="*/ 0 w 132"/>
                <a:gd name="T3" fmla="*/ 170 h 189"/>
                <a:gd name="T4" fmla="*/ 0 w 132"/>
                <a:gd name="T5" fmla="*/ 189 h 189"/>
                <a:gd name="T6" fmla="*/ 132 w 132"/>
                <a:gd name="T7" fmla="*/ 189 h 189"/>
                <a:gd name="T8" fmla="*/ 132 w 132"/>
                <a:gd name="T9" fmla="*/ 0 h 189"/>
                <a:gd name="T10" fmla="*/ 113 w 132"/>
                <a:gd name="T11" fmla="*/ 0 h 189"/>
                <a:gd name="T12" fmla="*/ 113 w 132"/>
                <a:gd name="T13" fmla="*/ 170 h 189"/>
              </a:gdLst>
              <a:ahLst/>
              <a:cxnLst>
                <a:cxn ang="0">
                  <a:pos x="T0" y="T1"/>
                </a:cxn>
                <a:cxn ang="0">
                  <a:pos x="T2" y="T3"/>
                </a:cxn>
                <a:cxn ang="0">
                  <a:pos x="T4" y="T5"/>
                </a:cxn>
                <a:cxn ang="0">
                  <a:pos x="T6" y="T7"/>
                </a:cxn>
                <a:cxn ang="0">
                  <a:pos x="T8" y="T9"/>
                </a:cxn>
                <a:cxn ang="0">
                  <a:pos x="T10" y="T11"/>
                </a:cxn>
                <a:cxn ang="0">
                  <a:pos x="T12" y="T13"/>
                </a:cxn>
              </a:cxnLst>
              <a:rect l="0" t="0" r="r" b="b"/>
              <a:pathLst>
                <a:path w="132" h="189">
                  <a:moveTo>
                    <a:pt x="113" y="170"/>
                  </a:moveTo>
                  <a:lnTo>
                    <a:pt x="0" y="170"/>
                  </a:lnTo>
                  <a:lnTo>
                    <a:pt x="0" y="189"/>
                  </a:lnTo>
                  <a:lnTo>
                    <a:pt x="132" y="189"/>
                  </a:lnTo>
                  <a:lnTo>
                    <a:pt x="132" y="0"/>
                  </a:lnTo>
                  <a:lnTo>
                    <a:pt x="113" y="0"/>
                  </a:lnTo>
                  <a:lnTo>
                    <a:pt x="113" y="170"/>
                  </a:lnTo>
                  <a:close/>
                </a:path>
              </a:pathLst>
            </a:custGeom>
            <a:grpFill/>
            <a:ln w="9525">
              <a:solidFill>
                <a:srgbClr val="6DB33F"/>
              </a:solidFill>
              <a:round/>
            </a:ln>
          </p:spPr>
          <p:txBody>
            <a:bodyPr/>
            <a:lstStyle/>
            <a:p>
              <a:pPr>
                <a:defRPr/>
              </a:pPr>
              <a:endParaRPr lang="zh-CN" altLang="en-US"/>
            </a:p>
          </p:txBody>
        </p:sp>
      </p:grpSp>
      <p:sp>
        <p:nvSpPr>
          <p:cNvPr id="133" name="Freeform 27"/>
          <p:cNvSpPr>
            <a:spLocks noEditPoints="1"/>
          </p:cNvSpPr>
          <p:nvPr/>
        </p:nvSpPr>
        <p:spPr bwMode="auto">
          <a:xfrm>
            <a:off x="8314229" y="2361783"/>
            <a:ext cx="678073" cy="680381"/>
          </a:xfrm>
          <a:custGeom>
            <a:avLst/>
            <a:gdLst>
              <a:gd name="T0" fmla="*/ 467532 w 189"/>
              <a:gd name="T1" fmla="*/ 443785 h 189"/>
              <a:gd name="T2" fmla="*/ 331478 w 189"/>
              <a:gd name="T3" fmla="*/ 309905 h 189"/>
              <a:gd name="T4" fmla="*/ 376005 w 189"/>
              <a:gd name="T5" fmla="*/ 188422 h 189"/>
              <a:gd name="T6" fmla="*/ 188002 w 189"/>
              <a:gd name="T7" fmla="*/ 0 h 189"/>
              <a:gd name="T8" fmla="*/ 0 w 189"/>
              <a:gd name="T9" fmla="*/ 188422 h 189"/>
              <a:gd name="T10" fmla="*/ 188002 w 189"/>
              <a:gd name="T11" fmla="*/ 376845 h 189"/>
              <a:gd name="T12" fmla="*/ 309214 w 189"/>
              <a:gd name="T13" fmla="*/ 334698 h 189"/>
              <a:gd name="T14" fmla="*/ 442795 w 189"/>
              <a:gd name="T15" fmla="*/ 468577 h 189"/>
              <a:gd name="T16" fmla="*/ 467532 w 189"/>
              <a:gd name="T17" fmla="*/ 443785 h 189"/>
              <a:gd name="T18" fmla="*/ 19790 w 189"/>
              <a:gd name="T19" fmla="*/ 188422 h 189"/>
              <a:gd name="T20" fmla="*/ 188002 w 189"/>
              <a:gd name="T21" fmla="*/ 19834 h 189"/>
              <a:gd name="T22" fmla="*/ 356215 w 189"/>
              <a:gd name="T23" fmla="*/ 188422 h 189"/>
              <a:gd name="T24" fmla="*/ 188002 w 189"/>
              <a:gd name="T25" fmla="*/ 357011 h 189"/>
              <a:gd name="T26" fmla="*/ 19790 w 189"/>
              <a:gd name="T27" fmla="*/ 188422 h 1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89" h="189">
                <a:moveTo>
                  <a:pt x="189" y="179"/>
                </a:moveTo>
                <a:cubicBezTo>
                  <a:pt x="134" y="125"/>
                  <a:pt x="134" y="125"/>
                  <a:pt x="134" y="125"/>
                </a:cubicBezTo>
                <a:cubicBezTo>
                  <a:pt x="145" y="112"/>
                  <a:pt x="152" y="95"/>
                  <a:pt x="152" y="76"/>
                </a:cubicBezTo>
                <a:cubicBezTo>
                  <a:pt x="152" y="34"/>
                  <a:pt x="118" y="0"/>
                  <a:pt x="76" y="0"/>
                </a:cubicBezTo>
                <a:cubicBezTo>
                  <a:pt x="34" y="0"/>
                  <a:pt x="0" y="34"/>
                  <a:pt x="0" y="76"/>
                </a:cubicBezTo>
                <a:cubicBezTo>
                  <a:pt x="0" y="118"/>
                  <a:pt x="34" y="152"/>
                  <a:pt x="76" y="152"/>
                </a:cubicBezTo>
                <a:cubicBezTo>
                  <a:pt x="94" y="152"/>
                  <a:pt x="111" y="146"/>
                  <a:pt x="125" y="135"/>
                </a:cubicBezTo>
                <a:cubicBezTo>
                  <a:pt x="179" y="189"/>
                  <a:pt x="179" y="189"/>
                  <a:pt x="179" y="189"/>
                </a:cubicBezTo>
                <a:lnTo>
                  <a:pt x="189" y="179"/>
                </a:lnTo>
                <a:close/>
                <a:moveTo>
                  <a:pt x="8" y="76"/>
                </a:moveTo>
                <a:cubicBezTo>
                  <a:pt x="8" y="39"/>
                  <a:pt x="38" y="8"/>
                  <a:pt x="76" y="8"/>
                </a:cubicBezTo>
                <a:cubicBezTo>
                  <a:pt x="113" y="8"/>
                  <a:pt x="144" y="39"/>
                  <a:pt x="144" y="76"/>
                </a:cubicBezTo>
                <a:cubicBezTo>
                  <a:pt x="144" y="114"/>
                  <a:pt x="113" y="144"/>
                  <a:pt x="76" y="144"/>
                </a:cubicBezTo>
                <a:cubicBezTo>
                  <a:pt x="38" y="144"/>
                  <a:pt x="8" y="114"/>
                  <a:pt x="8" y="76"/>
                </a:cubicBezTo>
                <a:close/>
              </a:path>
            </a:pathLst>
          </a:custGeom>
          <a:solidFill>
            <a:srgbClr val="157E9F"/>
          </a:solidFill>
          <a:ln w="9525">
            <a:solidFill>
              <a:srgbClr val="6DB33F"/>
            </a:solidFill>
            <a:round/>
          </a:ln>
        </p:spPr>
        <p:txBody>
          <a:bodyPr/>
          <a:lstStyle/>
          <a:p>
            <a:endParaRPr lang="zh-CN" altLang="en-US"/>
          </a:p>
        </p:txBody>
      </p:sp>
      <p:grpSp>
        <p:nvGrpSpPr>
          <p:cNvPr id="134" name="组合 133"/>
          <p:cNvGrpSpPr/>
          <p:nvPr/>
        </p:nvGrpSpPr>
        <p:grpSpPr>
          <a:xfrm>
            <a:off x="8379220" y="3646249"/>
            <a:ext cx="545524" cy="718754"/>
            <a:chOff x="7875588" y="3752850"/>
            <a:chExt cx="569913" cy="750888"/>
          </a:xfrm>
          <a:solidFill>
            <a:srgbClr val="157E9F"/>
          </a:solidFill>
        </p:grpSpPr>
        <p:sp>
          <p:nvSpPr>
            <p:cNvPr id="135" name="Freeform 28"/>
            <p:cNvSpPr>
              <a:spLocks noEditPoints="1"/>
            </p:cNvSpPr>
            <p:nvPr/>
          </p:nvSpPr>
          <p:spPr bwMode="auto">
            <a:xfrm>
              <a:off x="7875588" y="3752850"/>
              <a:ext cx="569913" cy="750888"/>
            </a:xfrm>
            <a:custGeom>
              <a:avLst/>
              <a:gdLst>
                <a:gd name="T0" fmla="*/ 152 w 152"/>
                <a:gd name="T1" fmla="*/ 24 h 200"/>
                <a:gd name="T2" fmla="*/ 112 w 152"/>
                <a:gd name="T3" fmla="*/ 24 h 200"/>
                <a:gd name="T4" fmla="*/ 112 w 152"/>
                <a:gd name="T5" fmla="*/ 16 h 200"/>
                <a:gd name="T6" fmla="*/ 96 w 152"/>
                <a:gd name="T7" fmla="*/ 0 h 200"/>
                <a:gd name="T8" fmla="*/ 56 w 152"/>
                <a:gd name="T9" fmla="*/ 0 h 200"/>
                <a:gd name="T10" fmla="*/ 40 w 152"/>
                <a:gd name="T11" fmla="*/ 16 h 200"/>
                <a:gd name="T12" fmla="*/ 40 w 152"/>
                <a:gd name="T13" fmla="*/ 24 h 200"/>
                <a:gd name="T14" fmla="*/ 0 w 152"/>
                <a:gd name="T15" fmla="*/ 24 h 200"/>
                <a:gd name="T16" fmla="*/ 0 w 152"/>
                <a:gd name="T17" fmla="*/ 32 h 200"/>
                <a:gd name="T18" fmla="*/ 9 w 152"/>
                <a:gd name="T19" fmla="*/ 32 h 200"/>
                <a:gd name="T20" fmla="*/ 17 w 152"/>
                <a:gd name="T21" fmla="*/ 184 h 200"/>
                <a:gd name="T22" fmla="*/ 33 w 152"/>
                <a:gd name="T23" fmla="*/ 200 h 200"/>
                <a:gd name="T24" fmla="*/ 121 w 152"/>
                <a:gd name="T25" fmla="*/ 200 h 200"/>
                <a:gd name="T26" fmla="*/ 137 w 152"/>
                <a:gd name="T27" fmla="*/ 184 h 200"/>
                <a:gd name="T28" fmla="*/ 145 w 152"/>
                <a:gd name="T29" fmla="*/ 32 h 200"/>
                <a:gd name="T30" fmla="*/ 152 w 152"/>
                <a:gd name="T31" fmla="*/ 32 h 200"/>
                <a:gd name="T32" fmla="*/ 152 w 152"/>
                <a:gd name="T33" fmla="*/ 24 h 200"/>
                <a:gd name="T34" fmla="*/ 48 w 152"/>
                <a:gd name="T35" fmla="*/ 16 h 200"/>
                <a:gd name="T36" fmla="*/ 56 w 152"/>
                <a:gd name="T37" fmla="*/ 8 h 200"/>
                <a:gd name="T38" fmla="*/ 96 w 152"/>
                <a:gd name="T39" fmla="*/ 8 h 200"/>
                <a:gd name="T40" fmla="*/ 104 w 152"/>
                <a:gd name="T41" fmla="*/ 16 h 200"/>
                <a:gd name="T42" fmla="*/ 104 w 152"/>
                <a:gd name="T43" fmla="*/ 24 h 200"/>
                <a:gd name="T44" fmla="*/ 48 w 152"/>
                <a:gd name="T45" fmla="*/ 24 h 200"/>
                <a:gd name="T46" fmla="*/ 48 w 152"/>
                <a:gd name="T47" fmla="*/ 16 h 200"/>
                <a:gd name="T48" fmla="*/ 129 w 152"/>
                <a:gd name="T49" fmla="*/ 183 h 200"/>
                <a:gd name="T50" fmla="*/ 129 w 152"/>
                <a:gd name="T51" fmla="*/ 183 h 200"/>
                <a:gd name="T52" fmla="*/ 129 w 152"/>
                <a:gd name="T53" fmla="*/ 184 h 200"/>
                <a:gd name="T54" fmla="*/ 121 w 152"/>
                <a:gd name="T55" fmla="*/ 192 h 200"/>
                <a:gd name="T56" fmla="*/ 33 w 152"/>
                <a:gd name="T57" fmla="*/ 192 h 200"/>
                <a:gd name="T58" fmla="*/ 25 w 152"/>
                <a:gd name="T59" fmla="*/ 184 h 200"/>
                <a:gd name="T60" fmla="*/ 25 w 152"/>
                <a:gd name="T61" fmla="*/ 183 h 200"/>
                <a:gd name="T62" fmla="*/ 25 w 152"/>
                <a:gd name="T63" fmla="*/ 183 h 200"/>
                <a:gd name="T64" fmla="*/ 17 w 152"/>
                <a:gd name="T65" fmla="*/ 32 h 200"/>
                <a:gd name="T66" fmla="*/ 137 w 152"/>
                <a:gd name="T67" fmla="*/ 32 h 200"/>
                <a:gd name="T68" fmla="*/ 129 w 152"/>
                <a:gd name="T69" fmla="*/ 183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2" h="200">
                  <a:moveTo>
                    <a:pt x="152" y="24"/>
                  </a:moveTo>
                  <a:cubicBezTo>
                    <a:pt x="112" y="24"/>
                    <a:pt x="112" y="24"/>
                    <a:pt x="112" y="24"/>
                  </a:cubicBezTo>
                  <a:cubicBezTo>
                    <a:pt x="112" y="16"/>
                    <a:pt x="112" y="16"/>
                    <a:pt x="112" y="16"/>
                  </a:cubicBezTo>
                  <a:cubicBezTo>
                    <a:pt x="112" y="7"/>
                    <a:pt x="105" y="0"/>
                    <a:pt x="96" y="0"/>
                  </a:cubicBezTo>
                  <a:cubicBezTo>
                    <a:pt x="56" y="0"/>
                    <a:pt x="56" y="0"/>
                    <a:pt x="56" y="0"/>
                  </a:cubicBezTo>
                  <a:cubicBezTo>
                    <a:pt x="48" y="0"/>
                    <a:pt x="40" y="7"/>
                    <a:pt x="40" y="16"/>
                  </a:cubicBezTo>
                  <a:cubicBezTo>
                    <a:pt x="40" y="24"/>
                    <a:pt x="40" y="24"/>
                    <a:pt x="40" y="24"/>
                  </a:cubicBezTo>
                  <a:cubicBezTo>
                    <a:pt x="0" y="24"/>
                    <a:pt x="0" y="24"/>
                    <a:pt x="0" y="24"/>
                  </a:cubicBezTo>
                  <a:cubicBezTo>
                    <a:pt x="0" y="32"/>
                    <a:pt x="0" y="32"/>
                    <a:pt x="0" y="32"/>
                  </a:cubicBezTo>
                  <a:cubicBezTo>
                    <a:pt x="9" y="32"/>
                    <a:pt x="9" y="32"/>
                    <a:pt x="9" y="32"/>
                  </a:cubicBezTo>
                  <a:cubicBezTo>
                    <a:pt x="17" y="184"/>
                    <a:pt x="17" y="184"/>
                    <a:pt x="17" y="184"/>
                  </a:cubicBezTo>
                  <a:cubicBezTo>
                    <a:pt x="17" y="192"/>
                    <a:pt x="24" y="200"/>
                    <a:pt x="33" y="200"/>
                  </a:cubicBezTo>
                  <a:cubicBezTo>
                    <a:pt x="121" y="200"/>
                    <a:pt x="121" y="200"/>
                    <a:pt x="121" y="200"/>
                  </a:cubicBezTo>
                  <a:cubicBezTo>
                    <a:pt x="130" y="200"/>
                    <a:pt x="137" y="192"/>
                    <a:pt x="137" y="184"/>
                  </a:cubicBezTo>
                  <a:cubicBezTo>
                    <a:pt x="145" y="32"/>
                    <a:pt x="145" y="32"/>
                    <a:pt x="145" y="32"/>
                  </a:cubicBezTo>
                  <a:cubicBezTo>
                    <a:pt x="152" y="32"/>
                    <a:pt x="152" y="32"/>
                    <a:pt x="152" y="32"/>
                  </a:cubicBezTo>
                  <a:lnTo>
                    <a:pt x="152" y="24"/>
                  </a:lnTo>
                  <a:close/>
                  <a:moveTo>
                    <a:pt x="48" y="16"/>
                  </a:moveTo>
                  <a:cubicBezTo>
                    <a:pt x="48" y="11"/>
                    <a:pt x="52" y="8"/>
                    <a:pt x="56" y="8"/>
                  </a:cubicBezTo>
                  <a:cubicBezTo>
                    <a:pt x="96" y="8"/>
                    <a:pt x="96" y="8"/>
                    <a:pt x="96" y="8"/>
                  </a:cubicBezTo>
                  <a:cubicBezTo>
                    <a:pt x="101" y="8"/>
                    <a:pt x="104" y="11"/>
                    <a:pt x="104" y="16"/>
                  </a:cubicBezTo>
                  <a:cubicBezTo>
                    <a:pt x="104" y="24"/>
                    <a:pt x="104" y="24"/>
                    <a:pt x="104" y="24"/>
                  </a:cubicBezTo>
                  <a:cubicBezTo>
                    <a:pt x="48" y="24"/>
                    <a:pt x="48" y="24"/>
                    <a:pt x="48" y="24"/>
                  </a:cubicBezTo>
                  <a:lnTo>
                    <a:pt x="48" y="16"/>
                  </a:lnTo>
                  <a:close/>
                  <a:moveTo>
                    <a:pt x="129" y="183"/>
                  </a:moveTo>
                  <a:cubicBezTo>
                    <a:pt x="129" y="183"/>
                    <a:pt x="129" y="183"/>
                    <a:pt x="129" y="183"/>
                  </a:cubicBezTo>
                  <a:cubicBezTo>
                    <a:pt x="129" y="184"/>
                    <a:pt x="129" y="184"/>
                    <a:pt x="129" y="184"/>
                  </a:cubicBezTo>
                  <a:cubicBezTo>
                    <a:pt x="129" y="188"/>
                    <a:pt x="125" y="192"/>
                    <a:pt x="121" y="192"/>
                  </a:cubicBezTo>
                  <a:cubicBezTo>
                    <a:pt x="33" y="192"/>
                    <a:pt x="33" y="192"/>
                    <a:pt x="33" y="192"/>
                  </a:cubicBezTo>
                  <a:cubicBezTo>
                    <a:pt x="28" y="192"/>
                    <a:pt x="25" y="188"/>
                    <a:pt x="25" y="184"/>
                  </a:cubicBezTo>
                  <a:cubicBezTo>
                    <a:pt x="25" y="183"/>
                    <a:pt x="25" y="183"/>
                    <a:pt x="25" y="183"/>
                  </a:cubicBezTo>
                  <a:cubicBezTo>
                    <a:pt x="25" y="183"/>
                    <a:pt x="25" y="183"/>
                    <a:pt x="25" y="183"/>
                  </a:cubicBezTo>
                  <a:cubicBezTo>
                    <a:pt x="17" y="32"/>
                    <a:pt x="17" y="32"/>
                    <a:pt x="17" y="32"/>
                  </a:cubicBezTo>
                  <a:cubicBezTo>
                    <a:pt x="137" y="32"/>
                    <a:pt x="137" y="32"/>
                    <a:pt x="137" y="32"/>
                  </a:cubicBezTo>
                  <a:lnTo>
                    <a:pt x="129" y="183"/>
                  </a:lnTo>
                  <a:close/>
                </a:path>
              </a:pathLst>
            </a:custGeom>
            <a:grpFill/>
            <a:ln w="9525">
              <a:solidFill>
                <a:srgbClr val="6DB33F"/>
              </a:solidFill>
              <a:round/>
            </a:ln>
          </p:spPr>
          <p:txBody>
            <a:bodyPr/>
            <a:lstStyle/>
            <a:p>
              <a:pPr>
                <a:defRPr/>
              </a:pPr>
              <a:endParaRPr lang="zh-CN" altLang="en-US"/>
            </a:p>
          </p:txBody>
        </p:sp>
        <p:sp>
          <p:nvSpPr>
            <p:cNvPr id="136" name="Rectangle 29"/>
            <p:cNvSpPr>
              <a:spLocks noChangeArrowheads="1"/>
            </p:cNvSpPr>
            <p:nvPr/>
          </p:nvSpPr>
          <p:spPr bwMode="auto">
            <a:xfrm>
              <a:off x="8145463" y="3932238"/>
              <a:ext cx="30163" cy="481013"/>
            </a:xfrm>
            <a:prstGeom prst="rect">
              <a:avLst/>
            </a:prstGeom>
            <a:grpFill/>
            <a:ln w="9525">
              <a:solidFill>
                <a:srgbClr val="6DB33F"/>
              </a:solidFill>
              <a:miter lim="800000"/>
            </a:ln>
          </p:spPr>
          <p:txBody>
            <a:bodyPr/>
            <a:lstStyle/>
            <a:p>
              <a:pPr>
                <a:defRPr/>
              </a:pPr>
              <a:endParaRPr lang="zh-CN" altLang="en-US"/>
            </a:p>
          </p:txBody>
        </p:sp>
        <p:sp>
          <p:nvSpPr>
            <p:cNvPr id="137" name="Freeform 30"/>
            <p:cNvSpPr/>
            <p:nvPr/>
          </p:nvSpPr>
          <p:spPr bwMode="auto">
            <a:xfrm>
              <a:off x="8024813" y="3932238"/>
              <a:ext cx="65088" cy="481013"/>
            </a:xfrm>
            <a:custGeom>
              <a:avLst/>
              <a:gdLst>
                <a:gd name="T0" fmla="*/ 41 w 41"/>
                <a:gd name="T1" fmla="*/ 301 h 303"/>
                <a:gd name="T2" fmla="*/ 19 w 41"/>
                <a:gd name="T3" fmla="*/ 0 h 303"/>
                <a:gd name="T4" fmla="*/ 0 w 41"/>
                <a:gd name="T5" fmla="*/ 0 h 303"/>
                <a:gd name="T6" fmla="*/ 22 w 41"/>
                <a:gd name="T7" fmla="*/ 303 h 303"/>
                <a:gd name="T8" fmla="*/ 41 w 41"/>
                <a:gd name="T9" fmla="*/ 301 h 303"/>
              </a:gdLst>
              <a:ahLst/>
              <a:cxnLst>
                <a:cxn ang="0">
                  <a:pos x="T0" y="T1"/>
                </a:cxn>
                <a:cxn ang="0">
                  <a:pos x="T2" y="T3"/>
                </a:cxn>
                <a:cxn ang="0">
                  <a:pos x="T4" y="T5"/>
                </a:cxn>
                <a:cxn ang="0">
                  <a:pos x="T6" y="T7"/>
                </a:cxn>
                <a:cxn ang="0">
                  <a:pos x="T8" y="T9"/>
                </a:cxn>
              </a:cxnLst>
              <a:rect l="0" t="0" r="r" b="b"/>
              <a:pathLst>
                <a:path w="41" h="303">
                  <a:moveTo>
                    <a:pt x="41" y="301"/>
                  </a:moveTo>
                  <a:lnTo>
                    <a:pt x="19" y="0"/>
                  </a:lnTo>
                  <a:lnTo>
                    <a:pt x="0" y="0"/>
                  </a:lnTo>
                  <a:lnTo>
                    <a:pt x="22" y="303"/>
                  </a:lnTo>
                  <a:lnTo>
                    <a:pt x="41" y="301"/>
                  </a:lnTo>
                  <a:close/>
                </a:path>
              </a:pathLst>
            </a:custGeom>
            <a:grpFill/>
            <a:ln w="9525">
              <a:solidFill>
                <a:srgbClr val="6DB33F"/>
              </a:solidFill>
              <a:round/>
            </a:ln>
          </p:spPr>
          <p:txBody>
            <a:bodyPr/>
            <a:lstStyle/>
            <a:p>
              <a:pPr>
                <a:defRPr/>
              </a:pPr>
              <a:endParaRPr lang="zh-CN" altLang="en-US"/>
            </a:p>
          </p:txBody>
        </p:sp>
        <p:sp>
          <p:nvSpPr>
            <p:cNvPr id="138" name="Freeform 31"/>
            <p:cNvSpPr/>
            <p:nvPr/>
          </p:nvSpPr>
          <p:spPr bwMode="auto">
            <a:xfrm>
              <a:off x="8235950" y="3929063"/>
              <a:ext cx="60325" cy="484188"/>
            </a:xfrm>
            <a:custGeom>
              <a:avLst/>
              <a:gdLst>
                <a:gd name="T0" fmla="*/ 38 w 38"/>
                <a:gd name="T1" fmla="*/ 2 h 305"/>
                <a:gd name="T2" fmla="*/ 21 w 38"/>
                <a:gd name="T3" fmla="*/ 0 h 305"/>
                <a:gd name="T4" fmla="*/ 0 w 38"/>
                <a:gd name="T5" fmla="*/ 303 h 305"/>
                <a:gd name="T6" fmla="*/ 19 w 38"/>
                <a:gd name="T7" fmla="*/ 305 h 305"/>
                <a:gd name="T8" fmla="*/ 38 w 38"/>
                <a:gd name="T9" fmla="*/ 2 h 305"/>
              </a:gdLst>
              <a:ahLst/>
              <a:cxnLst>
                <a:cxn ang="0">
                  <a:pos x="T0" y="T1"/>
                </a:cxn>
                <a:cxn ang="0">
                  <a:pos x="T2" y="T3"/>
                </a:cxn>
                <a:cxn ang="0">
                  <a:pos x="T4" y="T5"/>
                </a:cxn>
                <a:cxn ang="0">
                  <a:pos x="T6" y="T7"/>
                </a:cxn>
                <a:cxn ang="0">
                  <a:pos x="T8" y="T9"/>
                </a:cxn>
              </a:cxnLst>
              <a:rect l="0" t="0" r="r" b="b"/>
              <a:pathLst>
                <a:path w="38" h="305">
                  <a:moveTo>
                    <a:pt x="38" y="2"/>
                  </a:moveTo>
                  <a:lnTo>
                    <a:pt x="21" y="0"/>
                  </a:lnTo>
                  <a:lnTo>
                    <a:pt x="0" y="303"/>
                  </a:lnTo>
                  <a:lnTo>
                    <a:pt x="19" y="305"/>
                  </a:lnTo>
                  <a:lnTo>
                    <a:pt x="38" y="2"/>
                  </a:lnTo>
                  <a:close/>
                </a:path>
              </a:pathLst>
            </a:custGeom>
            <a:grpFill/>
            <a:ln w="9525">
              <a:solidFill>
                <a:srgbClr val="6DB33F"/>
              </a:solidFill>
              <a:round/>
            </a:ln>
          </p:spPr>
          <p:txBody>
            <a:bodyPr/>
            <a:lstStyle/>
            <a:p>
              <a:pPr>
                <a:defRPr/>
              </a:pPr>
              <a:endParaRPr lang="zh-CN" altLang="en-US"/>
            </a:p>
          </p:txBody>
        </p:sp>
      </p:grpSp>
      <p:sp>
        <p:nvSpPr>
          <p:cNvPr id="139" name="Freeform 32"/>
          <p:cNvSpPr>
            <a:spLocks noEditPoints="1"/>
          </p:cNvSpPr>
          <p:nvPr/>
        </p:nvSpPr>
        <p:spPr bwMode="auto">
          <a:xfrm>
            <a:off x="8293471" y="1171695"/>
            <a:ext cx="717282" cy="488951"/>
          </a:xfrm>
          <a:custGeom>
            <a:avLst/>
            <a:gdLst>
              <a:gd name="T0" fmla="*/ 388360 w 200"/>
              <a:gd name="T1" fmla="*/ 0 h 136"/>
              <a:gd name="T2" fmla="*/ 108840 w 200"/>
              <a:gd name="T3" fmla="*/ 0 h 136"/>
              <a:gd name="T4" fmla="*/ 0 w 200"/>
              <a:gd name="T5" fmla="*/ 118867 h 136"/>
              <a:gd name="T6" fmla="*/ 0 w 200"/>
              <a:gd name="T7" fmla="*/ 336790 h 136"/>
              <a:gd name="T8" fmla="*/ 494726 w 200"/>
              <a:gd name="T9" fmla="*/ 336790 h 136"/>
              <a:gd name="T10" fmla="*/ 494726 w 200"/>
              <a:gd name="T11" fmla="*/ 118867 h 136"/>
              <a:gd name="T12" fmla="*/ 388360 w 200"/>
              <a:gd name="T13" fmla="*/ 0 h 136"/>
              <a:gd name="T14" fmla="*/ 118734 w 200"/>
              <a:gd name="T15" fmla="*/ 19811 h 136"/>
              <a:gd name="T16" fmla="*/ 378465 w 200"/>
              <a:gd name="T17" fmla="*/ 19811 h 136"/>
              <a:gd name="T18" fmla="*/ 469990 w 200"/>
              <a:gd name="T19" fmla="*/ 118867 h 136"/>
              <a:gd name="T20" fmla="*/ 316625 w 200"/>
              <a:gd name="T21" fmla="*/ 118867 h 136"/>
              <a:gd name="T22" fmla="*/ 247363 w 200"/>
              <a:gd name="T23" fmla="*/ 185730 h 136"/>
              <a:gd name="T24" fmla="*/ 178101 w 200"/>
              <a:gd name="T25" fmla="*/ 118867 h 136"/>
              <a:gd name="T26" fmla="*/ 27210 w 200"/>
              <a:gd name="T27" fmla="*/ 118867 h 136"/>
              <a:gd name="T28" fmla="*/ 118734 w 200"/>
              <a:gd name="T29" fmla="*/ 19811 h 136"/>
              <a:gd name="T30" fmla="*/ 474937 w 200"/>
              <a:gd name="T31" fmla="*/ 316979 h 136"/>
              <a:gd name="T32" fmla="*/ 19789 w 200"/>
              <a:gd name="T33" fmla="*/ 316979 h 136"/>
              <a:gd name="T34" fmla="*/ 19789 w 200"/>
              <a:gd name="T35" fmla="*/ 138678 h 136"/>
              <a:gd name="T36" fmla="*/ 160786 w 200"/>
              <a:gd name="T37" fmla="*/ 138678 h 136"/>
              <a:gd name="T38" fmla="*/ 247363 w 200"/>
              <a:gd name="T39" fmla="*/ 205541 h 136"/>
              <a:gd name="T40" fmla="*/ 333940 w 200"/>
              <a:gd name="T41" fmla="*/ 138678 h 136"/>
              <a:gd name="T42" fmla="*/ 474937 w 200"/>
              <a:gd name="T43" fmla="*/ 138678 h 136"/>
              <a:gd name="T44" fmla="*/ 474937 w 200"/>
              <a:gd name="T45" fmla="*/ 316979 h 1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00" h="136">
                <a:moveTo>
                  <a:pt x="157" y="0"/>
                </a:moveTo>
                <a:cubicBezTo>
                  <a:pt x="44" y="0"/>
                  <a:pt x="44" y="0"/>
                  <a:pt x="44" y="0"/>
                </a:cubicBezTo>
                <a:cubicBezTo>
                  <a:pt x="0" y="48"/>
                  <a:pt x="0" y="48"/>
                  <a:pt x="0" y="48"/>
                </a:cubicBezTo>
                <a:cubicBezTo>
                  <a:pt x="0" y="136"/>
                  <a:pt x="0" y="136"/>
                  <a:pt x="0" y="136"/>
                </a:cubicBezTo>
                <a:cubicBezTo>
                  <a:pt x="200" y="136"/>
                  <a:pt x="200" y="136"/>
                  <a:pt x="200" y="136"/>
                </a:cubicBezTo>
                <a:cubicBezTo>
                  <a:pt x="200" y="48"/>
                  <a:pt x="200" y="48"/>
                  <a:pt x="200" y="48"/>
                </a:cubicBezTo>
                <a:lnTo>
                  <a:pt x="157" y="0"/>
                </a:lnTo>
                <a:close/>
                <a:moveTo>
                  <a:pt x="48" y="8"/>
                </a:moveTo>
                <a:cubicBezTo>
                  <a:pt x="153" y="8"/>
                  <a:pt x="153" y="8"/>
                  <a:pt x="153" y="8"/>
                </a:cubicBezTo>
                <a:cubicBezTo>
                  <a:pt x="190" y="48"/>
                  <a:pt x="190" y="48"/>
                  <a:pt x="190" y="48"/>
                </a:cubicBezTo>
                <a:cubicBezTo>
                  <a:pt x="128" y="48"/>
                  <a:pt x="128" y="48"/>
                  <a:pt x="128" y="48"/>
                </a:cubicBezTo>
                <a:cubicBezTo>
                  <a:pt x="128" y="63"/>
                  <a:pt x="115" y="75"/>
                  <a:pt x="100" y="75"/>
                </a:cubicBezTo>
                <a:cubicBezTo>
                  <a:pt x="85" y="75"/>
                  <a:pt x="72" y="63"/>
                  <a:pt x="72" y="48"/>
                </a:cubicBezTo>
                <a:cubicBezTo>
                  <a:pt x="11" y="48"/>
                  <a:pt x="11" y="48"/>
                  <a:pt x="11" y="48"/>
                </a:cubicBezTo>
                <a:lnTo>
                  <a:pt x="48" y="8"/>
                </a:lnTo>
                <a:close/>
                <a:moveTo>
                  <a:pt x="192" y="128"/>
                </a:moveTo>
                <a:cubicBezTo>
                  <a:pt x="8" y="128"/>
                  <a:pt x="8" y="128"/>
                  <a:pt x="8" y="128"/>
                </a:cubicBezTo>
                <a:cubicBezTo>
                  <a:pt x="8" y="56"/>
                  <a:pt x="8" y="56"/>
                  <a:pt x="8" y="56"/>
                </a:cubicBezTo>
                <a:cubicBezTo>
                  <a:pt x="65" y="56"/>
                  <a:pt x="65" y="56"/>
                  <a:pt x="65" y="56"/>
                </a:cubicBezTo>
                <a:cubicBezTo>
                  <a:pt x="69" y="71"/>
                  <a:pt x="84" y="83"/>
                  <a:pt x="100" y="83"/>
                </a:cubicBezTo>
                <a:cubicBezTo>
                  <a:pt x="117" y="83"/>
                  <a:pt x="132" y="71"/>
                  <a:pt x="135" y="56"/>
                </a:cubicBezTo>
                <a:cubicBezTo>
                  <a:pt x="192" y="56"/>
                  <a:pt x="192" y="56"/>
                  <a:pt x="192" y="56"/>
                </a:cubicBezTo>
                <a:lnTo>
                  <a:pt x="192" y="128"/>
                </a:lnTo>
                <a:close/>
              </a:path>
            </a:pathLst>
          </a:custGeom>
          <a:solidFill>
            <a:srgbClr val="157E9F"/>
          </a:solidFill>
          <a:ln w="9525">
            <a:solidFill>
              <a:srgbClr val="6DB33F"/>
            </a:solidFill>
            <a:round/>
          </a:ln>
        </p:spPr>
        <p:txBody>
          <a:bodyPr/>
          <a:lstStyle/>
          <a:p>
            <a:endParaRPr lang="zh-CN" altLang="en-US"/>
          </a:p>
        </p:txBody>
      </p:sp>
      <p:grpSp>
        <p:nvGrpSpPr>
          <p:cNvPr id="140" name="组合 139"/>
          <p:cNvGrpSpPr/>
          <p:nvPr/>
        </p:nvGrpSpPr>
        <p:grpSpPr>
          <a:xfrm>
            <a:off x="9600950" y="1091862"/>
            <a:ext cx="689882" cy="647334"/>
            <a:chOff x="9151938" y="1084263"/>
            <a:chExt cx="720725" cy="676275"/>
          </a:xfrm>
          <a:solidFill>
            <a:srgbClr val="157E9F"/>
          </a:solidFill>
        </p:grpSpPr>
        <p:sp>
          <p:nvSpPr>
            <p:cNvPr id="232" name="Freeform 33"/>
            <p:cNvSpPr>
              <a:spLocks noEditPoints="1"/>
            </p:cNvSpPr>
            <p:nvPr/>
          </p:nvSpPr>
          <p:spPr bwMode="auto">
            <a:xfrm>
              <a:off x="9151938" y="1084263"/>
              <a:ext cx="720725" cy="676275"/>
            </a:xfrm>
            <a:custGeom>
              <a:avLst/>
              <a:gdLst>
                <a:gd name="T0" fmla="*/ 454 w 454"/>
                <a:gd name="T1" fmla="*/ 0 h 426"/>
                <a:gd name="T2" fmla="*/ 0 w 454"/>
                <a:gd name="T3" fmla="*/ 0 h 426"/>
                <a:gd name="T4" fmla="*/ 0 w 454"/>
                <a:gd name="T5" fmla="*/ 123 h 426"/>
                <a:gd name="T6" fmla="*/ 19 w 454"/>
                <a:gd name="T7" fmla="*/ 123 h 426"/>
                <a:gd name="T8" fmla="*/ 19 w 454"/>
                <a:gd name="T9" fmla="*/ 426 h 426"/>
                <a:gd name="T10" fmla="*/ 435 w 454"/>
                <a:gd name="T11" fmla="*/ 426 h 426"/>
                <a:gd name="T12" fmla="*/ 435 w 454"/>
                <a:gd name="T13" fmla="*/ 123 h 426"/>
                <a:gd name="T14" fmla="*/ 454 w 454"/>
                <a:gd name="T15" fmla="*/ 123 h 426"/>
                <a:gd name="T16" fmla="*/ 454 w 454"/>
                <a:gd name="T17" fmla="*/ 0 h 426"/>
                <a:gd name="T18" fmla="*/ 416 w 454"/>
                <a:gd name="T19" fmla="*/ 407 h 426"/>
                <a:gd name="T20" fmla="*/ 38 w 454"/>
                <a:gd name="T21" fmla="*/ 407 h 426"/>
                <a:gd name="T22" fmla="*/ 38 w 454"/>
                <a:gd name="T23" fmla="*/ 123 h 426"/>
                <a:gd name="T24" fmla="*/ 416 w 454"/>
                <a:gd name="T25" fmla="*/ 123 h 426"/>
                <a:gd name="T26" fmla="*/ 416 w 454"/>
                <a:gd name="T27" fmla="*/ 407 h 426"/>
                <a:gd name="T28" fmla="*/ 435 w 454"/>
                <a:gd name="T29" fmla="*/ 104 h 426"/>
                <a:gd name="T30" fmla="*/ 19 w 454"/>
                <a:gd name="T31" fmla="*/ 104 h 426"/>
                <a:gd name="T32" fmla="*/ 19 w 454"/>
                <a:gd name="T33" fmla="*/ 104 h 426"/>
                <a:gd name="T34" fmla="*/ 19 w 454"/>
                <a:gd name="T35" fmla="*/ 19 h 426"/>
                <a:gd name="T36" fmla="*/ 435 w 454"/>
                <a:gd name="T37" fmla="*/ 19 h 426"/>
                <a:gd name="T38" fmla="*/ 435 w 454"/>
                <a:gd name="T39" fmla="*/ 104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4" h="426">
                  <a:moveTo>
                    <a:pt x="454" y="0"/>
                  </a:moveTo>
                  <a:lnTo>
                    <a:pt x="0" y="0"/>
                  </a:lnTo>
                  <a:lnTo>
                    <a:pt x="0" y="123"/>
                  </a:lnTo>
                  <a:lnTo>
                    <a:pt x="19" y="123"/>
                  </a:lnTo>
                  <a:lnTo>
                    <a:pt x="19" y="426"/>
                  </a:lnTo>
                  <a:lnTo>
                    <a:pt x="435" y="426"/>
                  </a:lnTo>
                  <a:lnTo>
                    <a:pt x="435" y="123"/>
                  </a:lnTo>
                  <a:lnTo>
                    <a:pt x="454" y="123"/>
                  </a:lnTo>
                  <a:lnTo>
                    <a:pt x="454" y="0"/>
                  </a:lnTo>
                  <a:close/>
                  <a:moveTo>
                    <a:pt x="416" y="407"/>
                  </a:moveTo>
                  <a:lnTo>
                    <a:pt x="38" y="407"/>
                  </a:lnTo>
                  <a:lnTo>
                    <a:pt x="38" y="123"/>
                  </a:lnTo>
                  <a:lnTo>
                    <a:pt x="416" y="123"/>
                  </a:lnTo>
                  <a:lnTo>
                    <a:pt x="416" y="407"/>
                  </a:lnTo>
                  <a:close/>
                  <a:moveTo>
                    <a:pt x="435" y="104"/>
                  </a:moveTo>
                  <a:lnTo>
                    <a:pt x="19" y="104"/>
                  </a:lnTo>
                  <a:lnTo>
                    <a:pt x="19" y="104"/>
                  </a:lnTo>
                  <a:lnTo>
                    <a:pt x="19" y="19"/>
                  </a:lnTo>
                  <a:lnTo>
                    <a:pt x="435" y="19"/>
                  </a:lnTo>
                  <a:lnTo>
                    <a:pt x="435" y="104"/>
                  </a:lnTo>
                  <a:close/>
                </a:path>
              </a:pathLst>
            </a:custGeom>
            <a:grpFill/>
            <a:ln w="9525">
              <a:solidFill>
                <a:srgbClr val="6DB33F"/>
              </a:solidFill>
              <a:round/>
            </a:ln>
          </p:spPr>
          <p:txBody>
            <a:bodyPr/>
            <a:lstStyle/>
            <a:p>
              <a:pPr>
                <a:defRPr/>
              </a:pPr>
              <a:endParaRPr lang="zh-CN" altLang="en-US"/>
            </a:p>
          </p:txBody>
        </p:sp>
        <p:sp>
          <p:nvSpPr>
            <p:cNvPr id="233" name="Freeform 34"/>
            <p:cNvSpPr>
              <a:spLocks noEditPoints="1"/>
            </p:cNvSpPr>
            <p:nvPr/>
          </p:nvSpPr>
          <p:spPr bwMode="auto">
            <a:xfrm>
              <a:off x="9350375" y="1354138"/>
              <a:ext cx="330200" cy="120650"/>
            </a:xfrm>
            <a:custGeom>
              <a:avLst/>
              <a:gdLst>
                <a:gd name="T0" fmla="*/ 15 w 88"/>
                <a:gd name="T1" fmla="*/ 32 h 32"/>
                <a:gd name="T2" fmla="*/ 73 w 88"/>
                <a:gd name="T3" fmla="*/ 32 h 32"/>
                <a:gd name="T4" fmla="*/ 88 w 88"/>
                <a:gd name="T5" fmla="*/ 17 h 32"/>
                <a:gd name="T6" fmla="*/ 88 w 88"/>
                <a:gd name="T7" fmla="*/ 14 h 32"/>
                <a:gd name="T8" fmla="*/ 73 w 88"/>
                <a:gd name="T9" fmla="*/ 0 h 32"/>
                <a:gd name="T10" fmla="*/ 15 w 88"/>
                <a:gd name="T11" fmla="*/ 0 h 32"/>
                <a:gd name="T12" fmla="*/ 0 w 88"/>
                <a:gd name="T13" fmla="*/ 14 h 32"/>
                <a:gd name="T14" fmla="*/ 0 w 88"/>
                <a:gd name="T15" fmla="*/ 17 h 32"/>
                <a:gd name="T16" fmla="*/ 15 w 88"/>
                <a:gd name="T17" fmla="*/ 32 h 32"/>
                <a:gd name="T18" fmla="*/ 8 w 88"/>
                <a:gd name="T19" fmla="*/ 14 h 32"/>
                <a:gd name="T20" fmla="*/ 15 w 88"/>
                <a:gd name="T21" fmla="*/ 8 h 32"/>
                <a:gd name="T22" fmla="*/ 73 w 88"/>
                <a:gd name="T23" fmla="*/ 8 h 32"/>
                <a:gd name="T24" fmla="*/ 80 w 88"/>
                <a:gd name="T25" fmla="*/ 14 h 32"/>
                <a:gd name="T26" fmla="*/ 80 w 88"/>
                <a:gd name="T27" fmla="*/ 17 h 32"/>
                <a:gd name="T28" fmla="*/ 73 w 88"/>
                <a:gd name="T29" fmla="*/ 24 h 32"/>
                <a:gd name="T30" fmla="*/ 15 w 88"/>
                <a:gd name="T31" fmla="*/ 24 h 32"/>
                <a:gd name="T32" fmla="*/ 8 w 88"/>
                <a:gd name="T33" fmla="*/ 17 h 32"/>
                <a:gd name="T34" fmla="*/ 8 w 88"/>
                <a:gd name="T35" fmla="*/ 1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32">
                  <a:moveTo>
                    <a:pt x="15" y="32"/>
                  </a:moveTo>
                  <a:cubicBezTo>
                    <a:pt x="73" y="32"/>
                    <a:pt x="73" y="32"/>
                    <a:pt x="73" y="32"/>
                  </a:cubicBezTo>
                  <a:cubicBezTo>
                    <a:pt x="81" y="32"/>
                    <a:pt x="88" y="25"/>
                    <a:pt x="88" y="17"/>
                  </a:cubicBezTo>
                  <a:cubicBezTo>
                    <a:pt x="88" y="14"/>
                    <a:pt x="88" y="14"/>
                    <a:pt x="88" y="14"/>
                  </a:cubicBezTo>
                  <a:cubicBezTo>
                    <a:pt x="88" y="6"/>
                    <a:pt x="81" y="0"/>
                    <a:pt x="73" y="0"/>
                  </a:cubicBezTo>
                  <a:cubicBezTo>
                    <a:pt x="15" y="0"/>
                    <a:pt x="15" y="0"/>
                    <a:pt x="15" y="0"/>
                  </a:cubicBezTo>
                  <a:cubicBezTo>
                    <a:pt x="6" y="0"/>
                    <a:pt x="0" y="6"/>
                    <a:pt x="0" y="14"/>
                  </a:cubicBezTo>
                  <a:cubicBezTo>
                    <a:pt x="0" y="17"/>
                    <a:pt x="0" y="17"/>
                    <a:pt x="0" y="17"/>
                  </a:cubicBezTo>
                  <a:cubicBezTo>
                    <a:pt x="0" y="25"/>
                    <a:pt x="6" y="32"/>
                    <a:pt x="15" y="32"/>
                  </a:cubicBezTo>
                  <a:close/>
                  <a:moveTo>
                    <a:pt x="8" y="14"/>
                  </a:moveTo>
                  <a:cubicBezTo>
                    <a:pt x="8" y="11"/>
                    <a:pt x="11" y="8"/>
                    <a:pt x="15" y="8"/>
                  </a:cubicBezTo>
                  <a:cubicBezTo>
                    <a:pt x="73" y="8"/>
                    <a:pt x="73" y="8"/>
                    <a:pt x="73" y="8"/>
                  </a:cubicBezTo>
                  <a:cubicBezTo>
                    <a:pt x="76" y="8"/>
                    <a:pt x="80" y="11"/>
                    <a:pt x="80" y="14"/>
                  </a:cubicBezTo>
                  <a:cubicBezTo>
                    <a:pt x="80" y="17"/>
                    <a:pt x="80" y="17"/>
                    <a:pt x="80" y="17"/>
                  </a:cubicBezTo>
                  <a:cubicBezTo>
                    <a:pt x="80" y="21"/>
                    <a:pt x="76" y="24"/>
                    <a:pt x="73" y="24"/>
                  </a:cubicBezTo>
                  <a:cubicBezTo>
                    <a:pt x="15" y="24"/>
                    <a:pt x="15" y="24"/>
                    <a:pt x="15" y="24"/>
                  </a:cubicBezTo>
                  <a:cubicBezTo>
                    <a:pt x="11" y="24"/>
                    <a:pt x="8" y="21"/>
                    <a:pt x="8" y="17"/>
                  </a:cubicBezTo>
                  <a:lnTo>
                    <a:pt x="8" y="14"/>
                  </a:lnTo>
                  <a:close/>
                </a:path>
              </a:pathLst>
            </a:custGeom>
            <a:grpFill/>
            <a:ln w="9525">
              <a:solidFill>
                <a:srgbClr val="6DB33F"/>
              </a:solidFill>
              <a:round/>
            </a:ln>
          </p:spPr>
          <p:txBody>
            <a:bodyPr/>
            <a:lstStyle/>
            <a:p>
              <a:pPr>
                <a:defRPr/>
              </a:pPr>
              <a:endParaRPr lang="zh-CN" altLang="en-US"/>
            </a:p>
          </p:txBody>
        </p:sp>
      </p:grpSp>
      <p:sp>
        <p:nvSpPr>
          <p:cNvPr id="234" name="Freeform 35"/>
          <p:cNvSpPr>
            <a:spLocks noEditPoints="1"/>
          </p:cNvSpPr>
          <p:nvPr/>
        </p:nvSpPr>
        <p:spPr bwMode="auto">
          <a:xfrm>
            <a:off x="1932497" y="1058684"/>
            <a:ext cx="502789" cy="691912"/>
          </a:xfrm>
          <a:custGeom>
            <a:avLst/>
            <a:gdLst>
              <a:gd name="T0" fmla="*/ 346204 w 331"/>
              <a:gd name="T1" fmla="*/ 168395 h 455"/>
              <a:gd name="T2" fmla="*/ 177809 w 331"/>
              <a:gd name="T3" fmla="*/ 0 h 455"/>
              <a:gd name="T4" fmla="*/ 165257 w 331"/>
              <a:gd name="T5" fmla="*/ 0 h 455"/>
              <a:gd name="T6" fmla="*/ 157936 w 331"/>
              <a:gd name="T7" fmla="*/ 0 h 455"/>
              <a:gd name="T8" fmla="*/ 0 w 331"/>
              <a:gd name="T9" fmla="*/ 0 h 455"/>
              <a:gd name="T10" fmla="*/ 0 w 331"/>
              <a:gd name="T11" fmla="*/ 475899 h 455"/>
              <a:gd name="T12" fmla="*/ 346204 w 331"/>
              <a:gd name="T13" fmla="*/ 475899 h 455"/>
              <a:gd name="T14" fmla="*/ 346204 w 331"/>
              <a:gd name="T15" fmla="*/ 168395 h 455"/>
              <a:gd name="T16" fmla="*/ 346204 w 331"/>
              <a:gd name="T17" fmla="*/ 168395 h 455"/>
              <a:gd name="T18" fmla="*/ 177809 w 331"/>
              <a:gd name="T19" fmla="*/ 30332 h 455"/>
              <a:gd name="T20" fmla="*/ 308550 w 331"/>
              <a:gd name="T21" fmla="*/ 158982 h 455"/>
              <a:gd name="T22" fmla="*/ 177809 w 331"/>
              <a:gd name="T23" fmla="*/ 158982 h 455"/>
              <a:gd name="T24" fmla="*/ 177809 w 331"/>
              <a:gd name="T25" fmla="*/ 30332 h 455"/>
              <a:gd name="T26" fmla="*/ 19873 w 331"/>
              <a:gd name="T27" fmla="*/ 456026 h 455"/>
              <a:gd name="T28" fmla="*/ 19873 w 331"/>
              <a:gd name="T29" fmla="*/ 19873 h 455"/>
              <a:gd name="T30" fmla="*/ 157936 w 331"/>
              <a:gd name="T31" fmla="*/ 19873 h 455"/>
              <a:gd name="T32" fmla="*/ 157936 w 331"/>
              <a:gd name="T33" fmla="*/ 178854 h 455"/>
              <a:gd name="T34" fmla="*/ 326331 w 331"/>
              <a:gd name="T35" fmla="*/ 178854 h 455"/>
              <a:gd name="T36" fmla="*/ 326331 w 331"/>
              <a:gd name="T37" fmla="*/ 456026 h 455"/>
              <a:gd name="T38" fmla="*/ 19873 w 331"/>
              <a:gd name="T39" fmla="*/ 456026 h 45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31" h="455">
                <a:moveTo>
                  <a:pt x="331" y="161"/>
                </a:moveTo>
                <a:lnTo>
                  <a:pt x="170" y="0"/>
                </a:lnTo>
                <a:lnTo>
                  <a:pt x="158" y="0"/>
                </a:lnTo>
                <a:lnTo>
                  <a:pt x="151" y="0"/>
                </a:lnTo>
                <a:lnTo>
                  <a:pt x="0" y="0"/>
                </a:lnTo>
                <a:lnTo>
                  <a:pt x="0" y="455"/>
                </a:lnTo>
                <a:lnTo>
                  <a:pt x="331" y="455"/>
                </a:lnTo>
                <a:lnTo>
                  <a:pt x="331" y="161"/>
                </a:lnTo>
                <a:close/>
                <a:moveTo>
                  <a:pt x="170" y="29"/>
                </a:moveTo>
                <a:lnTo>
                  <a:pt x="295" y="152"/>
                </a:lnTo>
                <a:lnTo>
                  <a:pt x="170" y="152"/>
                </a:lnTo>
                <a:lnTo>
                  <a:pt x="170" y="29"/>
                </a:lnTo>
                <a:close/>
                <a:moveTo>
                  <a:pt x="19" y="436"/>
                </a:moveTo>
                <a:lnTo>
                  <a:pt x="19" y="19"/>
                </a:lnTo>
                <a:lnTo>
                  <a:pt x="151" y="19"/>
                </a:lnTo>
                <a:lnTo>
                  <a:pt x="151" y="171"/>
                </a:lnTo>
                <a:lnTo>
                  <a:pt x="312" y="171"/>
                </a:lnTo>
                <a:lnTo>
                  <a:pt x="312" y="436"/>
                </a:lnTo>
                <a:lnTo>
                  <a:pt x="19" y="436"/>
                </a:lnTo>
                <a:close/>
              </a:path>
            </a:pathLst>
          </a:custGeom>
          <a:solidFill>
            <a:srgbClr val="157E9F"/>
          </a:solidFill>
          <a:ln w="9525">
            <a:solidFill>
              <a:srgbClr val="6DB33F"/>
            </a:solidFill>
            <a:round/>
          </a:ln>
        </p:spPr>
        <p:txBody>
          <a:bodyPr/>
          <a:lstStyle/>
          <a:p>
            <a:endParaRPr lang="zh-CN" altLang="en-US"/>
          </a:p>
        </p:txBody>
      </p:sp>
      <p:sp>
        <p:nvSpPr>
          <p:cNvPr id="235" name="Freeform 36"/>
          <p:cNvSpPr>
            <a:spLocks noEditPoints="1"/>
          </p:cNvSpPr>
          <p:nvPr/>
        </p:nvSpPr>
        <p:spPr bwMode="auto">
          <a:xfrm>
            <a:off x="1752600" y="5027949"/>
            <a:ext cx="862583" cy="546611"/>
          </a:xfrm>
          <a:custGeom>
            <a:avLst/>
            <a:gdLst>
              <a:gd name="T0" fmla="*/ 334175 w 240"/>
              <a:gd name="T1" fmla="*/ 19818 h 152"/>
              <a:gd name="T2" fmla="*/ 467845 w 240"/>
              <a:gd name="T3" fmla="*/ 153587 h 152"/>
              <a:gd name="T4" fmla="*/ 467845 w 240"/>
              <a:gd name="T5" fmla="*/ 153587 h 152"/>
              <a:gd name="T6" fmla="*/ 467845 w 240"/>
              <a:gd name="T7" fmla="*/ 156064 h 152"/>
              <a:gd name="T8" fmla="*/ 465370 w 240"/>
              <a:gd name="T9" fmla="*/ 178359 h 152"/>
              <a:gd name="T10" fmla="*/ 487648 w 240"/>
              <a:gd name="T11" fmla="*/ 178359 h 152"/>
              <a:gd name="T12" fmla="*/ 574286 w 240"/>
              <a:gd name="T13" fmla="*/ 267538 h 152"/>
              <a:gd name="T14" fmla="*/ 487648 w 240"/>
              <a:gd name="T15" fmla="*/ 356717 h 152"/>
              <a:gd name="T16" fmla="*/ 482697 w 240"/>
              <a:gd name="T17" fmla="*/ 356717 h 152"/>
              <a:gd name="T18" fmla="*/ 118818 w 240"/>
              <a:gd name="T19" fmla="*/ 356717 h 152"/>
              <a:gd name="T20" fmla="*/ 19803 w 240"/>
              <a:gd name="T21" fmla="*/ 257629 h 152"/>
              <a:gd name="T22" fmla="*/ 86638 w 240"/>
              <a:gd name="T23" fmla="*/ 163495 h 152"/>
              <a:gd name="T24" fmla="*/ 99015 w 240"/>
              <a:gd name="T25" fmla="*/ 158541 h 152"/>
              <a:gd name="T26" fmla="*/ 101490 w 240"/>
              <a:gd name="T27" fmla="*/ 148632 h 152"/>
              <a:gd name="T28" fmla="*/ 158424 w 240"/>
              <a:gd name="T29" fmla="*/ 99088 h 152"/>
              <a:gd name="T30" fmla="*/ 185653 w 240"/>
              <a:gd name="T31" fmla="*/ 104043 h 152"/>
              <a:gd name="T32" fmla="*/ 202980 w 240"/>
              <a:gd name="T33" fmla="*/ 113951 h 152"/>
              <a:gd name="T34" fmla="*/ 212882 w 240"/>
              <a:gd name="T35" fmla="*/ 94134 h 152"/>
              <a:gd name="T36" fmla="*/ 334175 w 240"/>
              <a:gd name="T37" fmla="*/ 19818 h 152"/>
              <a:gd name="T38" fmla="*/ 334175 w 240"/>
              <a:gd name="T39" fmla="*/ 0 h 152"/>
              <a:gd name="T40" fmla="*/ 195554 w 240"/>
              <a:gd name="T41" fmla="*/ 86702 h 152"/>
              <a:gd name="T42" fmla="*/ 158424 w 240"/>
              <a:gd name="T43" fmla="*/ 79271 h 152"/>
              <a:gd name="T44" fmla="*/ 81687 w 240"/>
              <a:gd name="T45" fmla="*/ 143678 h 152"/>
              <a:gd name="T46" fmla="*/ 0 w 240"/>
              <a:gd name="T47" fmla="*/ 257629 h 152"/>
              <a:gd name="T48" fmla="*/ 118818 w 240"/>
              <a:gd name="T49" fmla="*/ 376535 h 152"/>
              <a:gd name="T50" fmla="*/ 487648 w 240"/>
              <a:gd name="T51" fmla="*/ 376535 h 152"/>
              <a:gd name="T52" fmla="*/ 487648 w 240"/>
              <a:gd name="T53" fmla="*/ 376535 h 152"/>
              <a:gd name="T54" fmla="*/ 594089 w 240"/>
              <a:gd name="T55" fmla="*/ 267538 h 152"/>
              <a:gd name="T56" fmla="*/ 487648 w 240"/>
              <a:gd name="T57" fmla="*/ 158541 h 152"/>
              <a:gd name="T58" fmla="*/ 487648 w 240"/>
              <a:gd name="T59" fmla="*/ 153587 h 152"/>
              <a:gd name="T60" fmla="*/ 334175 w 240"/>
              <a:gd name="T61" fmla="*/ 0 h 15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40" h="152">
                <a:moveTo>
                  <a:pt x="135" y="8"/>
                </a:moveTo>
                <a:cubicBezTo>
                  <a:pt x="164" y="8"/>
                  <a:pt x="189" y="32"/>
                  <a:pt x="189" y="62"/>
                </a:cubicBezTo>
                <a:cubicBezTo>
                  <a:pt x="189" y="62"/>
                  <a:pt x="189" y="62"/>
                  <a:pt x="189" y="62"/>
                </a:cubicBezTo>
                <a:cubicBezTo>
                  <a:pt x="189" y="63"/>
                  <a:pt x="189" y="63"/>
                  <a:pt x="189" y="63"/>
                </a:cubicBezTo>
                <a:cubicBezTo>
                  <a:pt x="188" y="72"/>
                  <a:pt x="188" y="72"/>
                  <a:pt x="188" y="72"/>
                </a:cubicBezTo>
                <a:cubicBezTo>
                  <a:pt x="197" y="72"/>
                  <a:pt x="197" y="72"/>
                  <a:pt x="197" y="72"/>
                </a:cubicBezTo>
                <a:cubicBezTo>
                  <a:pt x="216" y="72"/>
                  <a:pt x="232" y="88"/>
                  <a:pt x="232" y="108"/>
                </a:cubicBezTo>
                <a:cubicBezTo>
                  <a:pt x="232" y="127"/>
                  <a:pt x="216" y="143"/>
                  <a:pt x="197" y="144"/>
                </a:cubicBezTo>
                <a:cubicBezTo>
                  <a:pt x="195" y="144"/>
                  <a:pt x="195" y="144"/>
                  <a:pt x="195" y="144"/>
                </a:cubicBezTo>
                <a:cubicBezTo>
                  <a:pt x="48" y="144"/>
                  <a:pt x="48" y="144"/>
                  <a:pt x="48" y="144"/>
                </a:cubicBezTo>
                <a:cubicBezTo>
                  <a:pt x="26" y="144"/>
                  <a:pt x="8" y="126"/>
                  <a:pt x="8" y="104"/>
                </a:cubicBezTo>
                <a:cubicBezTo>
                  <a:pt x="8" y="86"/>
                  <a:pt x="19" y="71"/>
                  <a:pt x="35" y="66"/>
                </a:cubicBezTo>
                <a:cubicBezTo>
                  <a:pt x="40" y="64"/>
                  <a:pt x="40" y="64"/>
                  <a:pt x="40" y="64"/>
                </a:cubicBezTo>
                <a:cubicBezTo>
                  <a:pt x="41" y="60"/>
                  <a:pt x="41" y="60"/>
                  <a:pt x="41" y="60"/>
                </a:cubicBezTo>
                <a:cubicBezTo>
                  <a:pt x="43" y="48"/>
                  <a:pt x="53" y="40"/>
                  <a:pt x="64" y="40"/>
                </a:cubicBezTo>
                <a:cubicBezTo>
                  <a:pt x="68" y="40"/>
                  <a:pt x="72" y="40"/>
                  <a:pt x="75" y="42"/>
                </a:cubicBezTo>
                <a:cubicBezTo>
                  <a:pt x="82" y="46"/>
                  <a:pt x="82" y="46"/>
                  <a:pt x="82" y="46"/>
                </a:cubicBezTo>
                <a:cubicBezTo>
                  <a:pt x="86" y="38"/>
                  <a:pt x="86" y="38"/>
                  <a:pt x="86" y="38"/>
                </a:cubicBezTo>
                <a:cubicBezTo>
                  <a:pt x="95" y="20"/>
                  <a:pt x="114" y="8"/>
                  <a:pt x="135" y="8"/>
                </a:cubicBezTo>
                <a:moveTo>
                  <a:pt x="135" y="0"/>
                </a:moveTo>
                <a:cubicBezTo>
                  <a:pt x="110" y="0"/>
                  <a:pt x="89" y="14"/>
                  <a:pt x="79" y="35"/>
                </a:cubicBezTo>
                <a:cubicBezTo>
                  <a:pt x="74" y="33"/>
                  <a:pt x="70" y="32"/>
                  <a:pt x="64" y="32"/>
                </a:cubicBezTo>
                <a:cubicBezTo>
                  <a:pt x="49" y="32"/>
                  <a:pt x="35" y="43"/>
                  <a:pt x="33" y="58"/>
                </a:cubicBezTo>
                <a:cubicBezTo>
                  <a:pt x="14" y="65"/>
                  <a:pt x="0" y="82"/>
                  <a:pt x="0" y="104"/>
                </a:cubicBezTo>
                <a:cubicBezTo>
                  <a:pt x="0" y="130"/>
                  <a:pt x="22" y="152"/>
                  <a:pt x="48" y="152"/>
                </a:cubicBezTo>
                <a:cubicBezTo>
                  <a:pt x="197" y="152"/>
                  <a:pt x="197" y="152"/>
                  <a:pt x="197" y="152"/>
                </a:cubicBezTo>
                <a:cubicBezTo>
                  <a:pt x="197" y="152"/>
                  <a:pt x="197" y="152"/>
                  <a:pt x="197" y="152"/>
                </a:cubicBezTo>
                <a:cubicBezTo>
                  <a:pt x="221" y="151"/>
                  <a:pt x="240" y="132"/>
                  <a:pt x="240" y="108"/>
                </a:cubicBezTo>
                <a:cubicBezTo>
                  <a:pt x="240" y="83"/>
                  <a:pt x="221" y="64"/>
                  <a:pt x="197" y="64"/>
                </a:cubicBezTo>
                <a:cubicBezTo>
                  <a:pt x="197" y="63"/>
                  <a:pt x="197" y="62"/>
                  <a:pt x="197" y="62"/>
                </a:cubicBezTo>
                <a:cubicBezTo>
                  <a:pt x="197" y="27"/>
                  <a:pt x="169" y="0"/>
                  <a:pt x="135" y="0"/>
                </a:cubicBezTo>
                <a:close/>
              </a:path>
            </a:pathLst>
          </a:custGeom>
          <a:solidFill>
            <a:srgbClr val="157E9F"/>
          </a:solidFill>
          <a:ln w="9525">
            <a:solidFill>
              <a:srgbClr val="6DB33F"/>
            </a:solidFill>
            <a:round/>
          </a:ln>
        </p:spPr>
        <p:txBody>
          <a:bodyPr/>
          <a:lstStyle/>
          <a:p>
            <a:endParaRPr lang="zh-CN" altLang="en-US"/>
          </a:p>
        </p:txBody>
      </p:sp>
      <p:sp>
        <p:nvSpPr>
          <p:cNvPr id="236" name="Freeform 37"/>
          <p:cNvSpPr>
            <a:spLocks noEditPoints="1"/>
          </p:cNvSpPr>
          <p:nvPr/>
        </p:nvSpPr>
        <p:spPr bwMode="auto">
          <a:xfrm>
            <a:off x="5691884" y="4984129"/>
            <a:ext cx="774941" cy="631946"/>
          </a:xfrm>
          <a:custGeom>
            <a:avLst/>
            <a:gdLst>
              <a:gd name="T0" fmla="*/ 465440 w 511"/>
              <a:gd name="T1" fmla="*/ 79491 h 417"/>
              <a:gd name="T2" fmla="*/ 465440 w 511"/>
              <a:gd name="T3" fmla="*/ 0 h 417"/>
              <a:gd name="T4" fmla="*/ 0 w 511"/>
              <a:gd name="T5" fmla="*/ 0 h 417"/>
              <a:gd name="T6" fmla="*/ 0 w 511"/>
              <a:gd name="T7" fmla="*/ 356663 h 417"/>
              <a:gd name="T8" fmla="*/ 69032 w 511"/>
              <a:gd name="T9" fmla="*/ 356663 h 417"/>
              <a:gd name="T10" fmla="*/ 69032 w 511"/>
              <a:gd name="T11" fmla="*/ 436154 h 417"/>
              <a:gd name="T12" fmla="*/ 534472 w 511"/>
              <a:gd name="T13" fmla="*/ 436154 h 417"/>
              <a:gd name="T14" fmla="*/ 534472 w 511"/>
              <a:gd name="T15" fmla="*/ 79491 h 417"/>
              <a:gd name="T16" fmla="*/ 465440 w 511"/>
              <a:gd name="T17" fmla="*/ 79491 h 417"/>
              <a:gd name="T18" fmla="*/ 19873 w 511"/>
              <a:gd name="T19" fmla="*/ 336790 h 417"/>
              <a:gd name="T20" fmla="*/ 19873 w 511"/>
              <a:gd name="T21" fmla="*/ 19873 h 417"/>
              <a:gd name="T22" fmla="*/ 445568 w 511"/>
              <a:gd name="T23" fmla="*/ 19873 h 417"/>
              <a:gd name="T24" fmla="*/ 445568 w 511"/>
              <a:gd name="T25" fmla="*/ 79491 h 417"/>
              <a:gd name="T26" fmla="*/ 69032 w 511"/>
              <a:gd name="T27" fmla="*/ 79491 h 417"/>
              <a:gd name="T28" fmla="*/ 69032 w 511"/>
              <a:gd name="T29" fmla="*/ 336790 h 417"/>
              <a:gd name="T30" fmla="*/ 19873 w 511"/>
              <a:gd name="T31" fmla="*/ 336790 h 417"/>
              <a:gd name="T32" fmla="*/ 514599 w 511"/>
              <a:gd name="T33" fmla="*/ 416281 h 417"/>
              <a:gd name="T34" fmla="*/ 88904 w 511"/>
              <a:gd name="T35" fmla="*/ 416281 h 417"/>
              <a:gd name="T36" fmla="*/ 88904 w 511"/>
              <a:gd name="T37" fmla="*/ 99364 h 417"/>
              <a:gd name="T38" fmla="*/ 514599 w 511"/>
              <a:gd name="T39" fmla="*/ 99364 h 417"/>
              <a:gd name="T40" fmla="*/ 514599 w 511"/>
              <a:gd name="T41" fmla="*/ 416281 h 41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11" h="417">
                <a:moveTo>
                  <a:pt x="445" y="76"/>
                </a:moveTo>
                <a:lnTo>
                  <a:pt x="445" y="0"/>
                </a:lnTo>
                <a:lnTo>
                  <a:pt x="0" y="0"/>
                </a:lnTo>
                <a:lnTo>
                  <a:pt x="0" y="341"/>
                </a:lnTo>
                <a:lnTo>
                  <a:pt x="66" y="341"/>
                </a:lnTo>
                <a:lnTo>
                  <a:pt x="66" y="417"/>
                </a:lnTo>
                <a:lnTo>
                  <a:pt x="511" y="417"/>
                </a:lnTo>
                <a:lnTo>
                  <a:pt x="511" y="76"/>
                </a:lnTo>
                <a:lnTo>
                  <a:pt x="445" y="76"/>
                </a:lnTo>
                <a:close/>
                <a:moveTo>
                  <a:pt x="19" y="322"/>
                </a:moveTo>
                <a:lnTo>
                  <a:pt x="19" y="19"/>
                </a:lnTo>
                <a:lnTo>
                  <a:pt x="426" y="19"/>
                </a:lnTo>
                <a:lnTo>
                  <a:pt x="426" y="76"/>
                </a:lnTo>
                <a:lnTo>
                  <a:pt x="66" y="76"/>
                </a:lnTo>
                <a:lnTo>
                  <a:pt x="66" y="322"/>
                </a:lnTo>
                <a:lnTo>
                  <a:pt x="19" y="322"/>
                </a:lnTo>
                <a:close/>
                <a:moveTo>
                  <a:pt x="492" y="398"/>
                </a:moveTo>
                <a:lnTo>
                  <a:pt x="85" y="398"/>
                </a:lnTo>
                <a:lnTo>
                  <a:pt x="85" y="95"/>
                </a:lnTo>
                <a:lnTo>
                  <a:pt x="492" y="95"/>
                </a:lnTo>
                <a:lnTo>
                  <a:pt x="492" y="398"/>
                </a:lnTo>
                <a:close/>
              </a:path>
            </a:pathLst>
          </a:custGeom>
          <a:solidFill>
            <a:srgbClr val="157E9F"/>
          </a:solidFill>
          <a:ln w="9525">
            <a:solidFill>
              <a:srgbClr val="6DB33F"/>
            </a:solidFill>
            <a:round/>
          </a:ln>
        </p:spPr>
        <p:txBody>
          <a:bodyPr/>
          <a:lstStyle/>
          <a:p>
            <a:endParaRPr lang="zh-CN" altLang="en-US"/>
          </a:p>
        </p:txBody>
      </p:sp>
      <p:grpSp>
        <p:nvGrpSpPr>
          <p:cNvPr id="237" name="组合 236"/>
          <p:cNvGrpSpPr/>
          <p:nvPr/>
        </p:nvGrpSpPr>
        <p:grpSpPr>
          <a:xfrm>
            <a:off x="3053150" y="5012337"/>
            <a:ext cx="863112" cy="547042"/>
            <a:chOff x="2311400" y="5180013"/>
            <a:chExt cx="901700" cy="571500"/>
          </a:xfrm>
          <a:solidFill>
            <a:srgbClr val="157E9F"/>
          </a:solidFill>
        </p:grpSpPr>
        <p:sp>
          <p:nvSpPr>
            <p:cNvPr id="238" name="Freeform 38"/>
            <p:cNvSpPr>
              <a:spLocks noEditPoints="1"/>
            </p:cNvSpPr>
            <p:nvPr/>
          </p:nvSpPr>
          <p:spPr bwMode="auto">
            <a:xfrm>
              <a:off x="2311400" y="5180013"/>
              <a:ext cx="901700" cy="571500"/>
            </a:xfrm>
            <a:custGeom>
              <a:avLst/>
              <a:gdLst>
                <a:gd name="T0" fmla="*/ 196 w 240"/>
                <a:gd name="T1" fmla="*/ 64 h 152"/>
                <a:gd name="T2" fmla="*/ 196 w 240"/>
                <a:gd name="T3" fmla="*/ 62 h 152"/>
                <a:gd name="T4" fmla="*/ 134 w 240"/>
                <a:gd name="T5" fmla="*/ 0 h 152"/>
                <a:gd name="T6" fmla="*/ 78 w 240"/>
                <a:gd name="T7" fmla="*/ 35 h 152"/>
                <a:gd name="T8" fmla="*/ 64 w 240"/>
                <a:gd name="T9" fmla="*/ 32 h 152"/>
                <a:gd name="T10" fmla="*/ 32 w 240"/>
                <a:gd name="T11" fmla="*/ 58 h 152"/>
                <a:gd name="T12" fmla="*/ 0 w 240"/>
                <a:gd name="T13" fmla="*/ 104 h 152"/>
                <a:gd name="T14" fmla="*/ 48 w 240"/>
                <a:gd name="T15" fmla="*/ 152 h 152"/>
                <a:gd name="T16" fmla="*/ 196 w 240"/>
                <a:gd name="T17" fmla="*/ 152 h 152"/>
                <a:gd name="T18" fmla="*/ 196 w 240"/>
                <a:gd name="T19" fmla="*/ 152 h 152"/>
                <a:gd name="T20" fmla="*/ 240 w 240"/>
                <a:gd name="T21" fmla="*/ 108 h 152"/>
                <a:gd name="T22" fmla="*/ 196 w 240"/>
                <a:gd name="T23" fmla="*/ 64 h 152"/>
                <a:gd name="T24" fmla="*/ 196 w 240"/>
                <a:gd name="T25" fmla="*/ 144 h 152"/>
                <a:gd name="T26" fmla="*/ 194 w 240"/>
                <a:gd name="T27" fmla="*/ 144 h 152"/>
                <a:gd name="T28" fmla="*/ 48 w 240"/>
                <a:gd name="T29" fmla="*/ 144 h 152"/>
                <a:gd name="T30" fmla="*/ 8 w 240"/>
                <a:gd name="T31" fmla="*/ 104 h 152"/>
                <a:gd name="T32" fmla="*/ 35 w 240"/>
                <a:gd name="T33" fmla="*/ 66 h 152"/>
                <a:gd name="T34" fmla="*/ 39 w 240"/>
                <a:gd name="T35" fmla="*/ 64 h 152"/>
                <a:gd name="T36" fmla="*/ 40 w 240"/>
                <a:gd name="T37" fmla="*/ 60 h 152"/>
                <a:gd name="T38" fmla="*/ 64 w 240"/>
                <a:gd name="T39" fmla="*/ 40 h 152"/>
                <a:gd name="T40" fmla="*/ 74 w 240"/>
                <a:gd name="T41" fmla="*/ 42 h 152"/>
                <a:gd name="T42" fmla="*/ 82 w 240"/>
                <a:gd name="T43" fmla="*/ 46 h 152"/>
                <a:gd name="T44" fmla="*/ 85 w 240"/>
                <a:gd name="T45" fmla="*/ 38 h 152"/>
                <a:gd name="T46" fmla="*/ 134 w 240"/>
                <a:gd name="T47" fmla="*/ 8 h 152"/>
                <a:gd name="T48" fmla="*/ 188 w 240"/>
                <a:gd name="T49" fmla="*/ 62 h 152"/>
                <a:gd name="T50" fmla="*/ 188 w 240"/>
                <a:gd name="T51" fmla="*/ 62 h 152"/>
                <a:gd name="T52" fmla="*/ 188 w 240"/>
                <a:gd name="T53" fmla="*/ 63 h 152"/>
                <a:gd name="T54" fmla="*/ 188 w 240"/>
                <a:gd name="T55" fmla="*/ 72 h 152"/>
                <a:gd name="T56" fmla="*/ 196 w 240"/>
                <a:gd name="T57" fmla="*/ 72 h 152"/>
                <a:gd name="T58" fmla="*/ 232 w 240"/>
                <a:gd name="T59" fmla="*/ 108 h 152"/>
                <a:gd name="T60" fmla="*/ 196 w 240"/>
                <a:gd name="T61" fmla="*/ 14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40" h="152">
                  <a:moveTo>
                    <a:pt x="196" y="64"/>
                  </a:moveTo>
                  <a:cubicBezTo>
                    <a:pt x="196" y="63"/>
                    <a:pt x="196" y="62"/>
                    <a:pt x="196" y="62"/>
                  </a:cubicBezTo>
                  <a:cubicBezTo>
                    <a:pt x="196" y="27"/>
                    <a:pt x="168" y="0"/>
                    <a:pt x="134" y="0"/>
                  </a:cubicBezTo>
                  <a:cubicBezTo>
                    <a:pt x="109" y="0"/>
                    <a:pt x="88" y="14"/>
                    <a:pt x="78" y="35"/>
                  </a:cubicBezTo>
                  <a:cubicBezTo>
                    <a:pt x="74" y="33"/>
                    <a:pt x="69" y="32"/>
                    <a:pt x="64" y="32"/>
                  </a:cubicBezTo>
                  <a:cubicBezTo>
                    <a:pt x="48" y="32"/>
                    <a:pt x="35" y="43"/>
                    <a:pt x="32" y="58"/>
                  </a:cubicBezTo>
                  <a:cubicBezTo>
                    <a:pt x="13" y="65"/>
                    <a:pt x="0" y="82"/>
                    <a:pt x="0" y="104"/>
                  </a:cubicBezTo>
                  <a:cubicBezTo>
                    <a:pt x="0" y="130"/>
                    <a:pt x="21" y="152"/>
                    <a:pt x="48" y="152"/>
                  </a:cubicBezTo>
                  <a:cubicBezTo>
                    <a:pt x="196" y="152"/>
                    <a:pt x="196" y="152"/>
                    <a:pt x="196" y="152"/>
                  </a:cubicBezTo>
                  <a:cubicBezTo>
                    <a:pt x="196" y="152"/>
                    <a:pt x="196" y="152"/>
                    <a:pt x="196" y="152"/>
                  </a:cubicBezTo>
                  <a:cubicBezTo>
                    <a:pt x="220" y="151"/>
                    <a:pt x="240" y="132"/>
                    <a:pt x="240" y="108"/>
                  </a:cubicBezTo>
                  <a:cubicBezTo>
                    <a:pt x="240" y="83"/>
                    <a:pt x="220" y="64"/>
                    <a:pt x="196" y="64"/>
                  </a:cubicBezTo>
                  <a:close/>
                  <a:moveTo>
                    <a:pt x="196" y="144"/>
                  </a:moveTo>
                  <a:cubicBezTo>
                    <a:pt x="194" y="144"/>
                    <a:pt x="194" y="144"/>
                    <a:pt x="194" y="144"/>
                  </a:cubicBezTo>
                  <a:cubicBezTo>
                    <a:pt x="48" y="144"/>
                    <a:pt x="48" y="144"/>
                    <a:pt x="48" y="144"/>
                  </a:cubicBezTo>
                  <a:cubicBezTo>
                    <a:pt x="26" y="144"/>
                    <a:pt x="8" y="126"/>
                    <a:pt x="8" y="104"/>
                  </a:cubicBezTo>
                  <a:cubicBezTo>
                    <a:pt x="8" y="86"/>
                    <a:pt x="18" y="71"/>
                    <a:pt x="35" y="66"/>
                  </a:cubicBezTo>
                  <a:cubicBezTo>
                    <a:pt x="39" y="64"/>
                    <a:pt x="39" y="64"/>
                    <a:pt x="39" y="64"/>
                  </a:cubicBezTo>
                  <a:cubicBezTo>
                    <a:pt x="40" y="60"/>
                    <a:pt x="40" y="60"/>
                    <a:pt x="40" y="60"/>
                  </a:cubicBezTo>
                  <a:cubicBezTo>
                    <a:pt x="42" y="48"/>
                    <a:pt x="52" y="40"/>
                    <a:pt x="64" y="40"/>
                  </a:cubicBezTo>
                  <a:cubicBezTo>
                    <a:pt x="67" y="40"/>
                    <a:pt x="71" y="40"/>
                    <a:pt x="74" y="42"/>
                  </a:cubicBezTo>
                  <a:cubicBezTo>
                    <a:pt x="82" y="46"/>
                    <a:pt x="82" y="46"/>
                    <a:pt x="82" y="46"/>
                  </a:cubicBezTo>
                  <a:cubicBezTo>
                    <a:pt x="85" y="38"/>
                    <a:pt x="85" y="38"/>
                    <a:pt x="85" y="38"/>
                  </a:cubicBezTo>
                  <a:cubicBezTo>
                    <a:pt x="94" y="20"/>
                    <a:pt x="113" y="8"/>
                    <a:pt x="134" y="8"/>
                  </a:cubicBezTo>
                  <a:cubicBezTo>
                    <a:pt x="164" y="8"/>
                    <a:pt x="188" y="32"/>
                    <a:pt x="188" y="62"/>
                  </a:cubicBezTo>
                  <a:cubicBezTo>
                    <a:pt x="188" y="62"/>
                    <a:pt x="188" y="62"/>
                    <a:pt x="188" y="62"/>
                  </a:cubicBezTo>
                  <a:cubicBezTo>
                    <a:pt x="188" y="63"/>
                    <a:pt x="188" y="63"/>
                    <a:pt x="188" y="63"/>
                  </a:cubicBezTo>
                  <a:cubicBezTo>
                    <a:pt x="188" y="72"/>
                    <a:pt x="188" y="72"/>
                    <a:pt x="188" y="72"/>
                  </a:cubicBezTo>
                  <a:cubicBezTo>
                    <a:pt x="196" y="72"/>
                    <a:pt x="196" y="72"/>
                    <a:pt x="196" y="72"/>
                  </a:cubicBezTo>
                  <a:cubicBezTo>
                    <a:pt x="215" y="72"/>
                    <a:pt x="232" y="88"/>
                    <a:pt x="232" y="108"/>
                  </a:cubicBezTo>
                  <a:cubicBezTo>
                    <a:pt x="232" y="127"/>
                    <a:pt x="216" y="143"/>
                    <a:pt x="196" y="144"/>
                  </a:cubicBezTo>
                  <a:close/>
                </a:path>
              </a:pathLst>
            </a:custGeom>
            <a:grpFill/>
            <a:ln w="9525">
              <a:solidFill>
                <a:srgbClr val="6DB33F"/>
              </a:solidFill>
              <a:round/>
            </a:ln>
          </p:spPr>
          <p:txBody>
            <a:bodyPr/>
            <a:lstStyle/>
            <a:p>
              <a:pPr>
                <a:defRPr/>
              </a:pPr>
              <a:endParaRPr lang="zh-CN" altLang="en-US"/>
            </a:p>
          </p:txBody>
        </p:sp>
        <p:sp>
          <p:nvSpPr>
            <p:cNvPr id="239" name="Freeform 39"/>
            <p:cNvSpPr/>
            <p:nvPr/>
          </p:nvSpPr>
          <p:spPr bwMode="auto">
            <a:xfrm>
              <a:off x="2627313" y="5330825"/>
              <a:ext cx="269875" cy="315913"/>
            </a:xfrm>
            <a:custGeom>
              <a:avLst/>
              <a:gdLst>
                <a:gd name="T0" fmla="*/ 36 w 72"/>
                <a:gd name="T1" fmla="*/ 76 h 84"/>
                <a:gd name="T2" fmla="*/ 8 w 72"/>
                <a:gd name="T3" fmla="*/ 48 h 84"/>
                <a:gd name="T4" fmla="*/ 36 w 72"/>
                <a:gd name="T5" fmla="*/ 20 h 84"/>
                <a:gd name="T6" fmla="*/ 36 w 72"/>
                <a:gd name="T7" fmla="*/ 34 h 84"/>
                <a:gd name="T8" fmla="*/ 66 w 72"/>
                <a:gd name="T9" fmla="*/ 17 h 84"/>
                <a:gd name="T10" fmla="*/ 36 w 72"/>
                <a:gd name="T11" fmla="*/ 0 h 84"/>
                <a:gd name="T12" fmla="*/ 36 w 72"/>
                <a:gd name="T13" fmla="*/ 12 h 84"/>
                <a:gd name="T14" fmla="*/ 0 w 72"/>
                <a:gd name="T15" fmla="*/ 48 h 84"/>
                <a:gd name="T16" fmla="*/ 36 w 72"/>
                <a:gd name="T17" fmla="*/ 84 h 84"/>
                <a:gd name="T18" fmla="*/ 72 w 72"/>
                <a:gd name="T19" fmla="*/ 48 h 84"/>
                <a:gd name="T20" fmla="*/ 64 w 72"/>
                <a:gd name="T21" fmla="*/ 48 h 84"/>
                <a:gd name="T22" fmla="*/ 36 w 72"/>
                <a:gd name="T23" fmla="*/ 7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2" h="84">
                  <a:moveTo>
                    <a:pt x="36" y="76"/>
                  </a:moveTo>
                  <a:cubicBezTo>
                    <a:pt x="20" y="76"/>
                    <a:pt x="8" y="63"/>
                    <a:pt x="8" y="48"/>
                  </a:cubicBezTo>
                  <a:cubicBezTo>
                    <a:pt x="8" y="32"/>
                    <a:pt x="20" y="20"/>
                    <a:pt x="36" y="20"/>
                  </a:cubicBezTo>
                  <a:cubicBezTo>
                    <a:pt x="36" y="34"/>
                    <a:pt x="36" y="34"/>
                    <a:pt x="36" y="34"/>
                  </a:cubicBezTo>
                  <a:cubicBezTo>
                    <a:pt x="66" y="17"/>
                    <a:pt x="66" y="17"/>
                    <a:pt x="66" y="17"/>
                  </a:cubicBezTo>
                  <a:cubicBezTo>
                    <a:pt x="36" y="0"/>
                    <a:pt x="36" y="0"/>
                    <a:pt x="36" y="0"/>
                  </a:cubicBezTo>
                  <a:cubicBezTo>
                    <a:pt x="36" y="12"/>
                    <a:pt x="36" y="12"/>
                    <a:pt x="36" y="12"/>
                  </a:cubicBezTo>
                  <a:cubicBezTo>
                    <a:pt x="16" y="12"/>
                    <a:pt x="0" y="28"/>
                    <a:pt x="0" y="48"/>
                  </a:cubicBezTo>
                  <a:cubicBezTo>
                    <a:pt x="0" y="67"/>
                    <a:pt x="16" y="84"/>
                    <a:pt x="36" y="84"/>
                  </a:cubicBezTo>
                  <a:cubicBezTo>
                    <a:pt x="55" y="84"/>
                    <a:pt x="72" y="67"/>
                    <a:pt x="72" y="48"/>
                  </a:cubicBezTo>
                  <a:cubicBezTo>
                    <a:pt x="64" y="48"/>
                    <a:pt x="64" y="48"/>
                    <a:pt x="64" y="48"/>
                  </a:cubicBezTo>
                  <a:cubicBezTo>
                    <a:pt x="64" y="63"/>
                    <a:pt x="51" y="76"/>
                    <a:pt x="36" y="76"/>
                  </a:cubicBezTo>
                  <a:close/>
                </a:path>
              </a:pathLst>
            </a:custGeom>
            <a:grpFill/>
            <a:ln w="9525">
              <a:solidFill>
                <a:srgbClr val="6DB33F"/>
              </a:solidFill>
              <a:round/>
            </a:ln>
          </p:spPr>
          <p:txBody>
            <a:bodyPr/>
            <a:lstStyle/>
            <a:p>
              <a:pPr>
                <a:defRPr/>
              </a:pPr>
              <a:endParaRPr lang="zh-CN" altLang="en-US"/>
            </a:p>
          </p:txBody>
        </p:sp>
      </p:grpSp>
      <p:sp>
        <p:nvSpPr>
          <p:cNvPr id="240" name="Freeform 40"/>
          <p:cNvSpPr>
            <a:spLocks noEditPoints="1"/>
          </p:cNvSpPr>
          <p:nvPr/>
        </p:nvSpPr>
        <p:spPr bwMode="auto">
          <a:xfrm>
            <a:off x="6999597" y="4926469"/>
            <a:ext cx="719588" cy="719588"/>
          </a:xfrm>
          <a:custGeom>
            <a:avLst/>
            <a:gdLst>
              <a:gd name="T0" fmla="*/ 179900 w 473"/>
              <a:gd name="T1" fmla="*/ 316918 h 473"/>
              <a:gd name="T2" fmla="*/ 269851 w 473"/>
              <a:gd name="T3" fmla="*/ 494726 h 473"/>
              <a:gd name="T4" fmla="*/ 494726 w 473"/>
              <a:gd name="T5" fmla="*/ 0 h 473"/>
              <a:gd name="T6" fmla="*/ 0 w 473"/>
              <a:gd name="T7" fmla="*/ 237427 h 473"/>
              <a:gd name="T8" fmla="*/ 179900 w 473"/>
              <a:gd name="T9" fmla="*/ 316918 h 473"/>
              <a:gd name="T10" fmla="*/ 185130 w 473"/>
              <a:gd name="T11" fmla="*/ 297045 h 473"/>
              <a:gd name="T12" fmla="*/ 49159 w 473"/>
              <a:gd name="T13" fmla="*/ 234289 h 473"/>
              <a:gd name="T14" fmla="*/ 427786 w 473"/>
              <a:gd name="T15" fmla="*/ 54388 h 473"/>
              <a:gd name="T16" fmla="*/ 185130 w 473"/>
              <a:gd name="T17" fmla="*/ 297045 h 473"/>
              <a:gd name="T18" fmla="*/ 269851 w 473"/>
              <a:gd name="T19" fmla="*/ 447659 h 473"/>
              <a:gd name="T20" fmla="*/ 199773 w 473"/>
              <a:gd name="T21" fmla="*/ 309596 h 473"/>
              <a:gd name="T22" fmla="*/ 442429 w 473"/>
              <a:gd name="T23" fmla="*/ 63802 h 473"/>
              <a:gd name="T24" fmla="*/ 269851 w 473"/>
              <a:gd name="T25" fmla="*/ 447659 h 4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73" h="473">
                <a:moveTo>
                  <a:pt x="172" y="303"/>
                </a:moveTo>
                <a:lnTo>
                  <a:pt x="258" y="473"/>
                </a:lnTo>
                <a:lnTo>
                  <a:pt x="473" y="0"/>
                </a:lnTo>
                <a:lnTo>
                  <a:pt x="0" y="227"/>
                </a:lnTo>
                <a:lnTo>
                  <a:pt x="172" y="303"/>
                </a:lnTo>
                <a:close/>
                <a:moveTo>
                  <a:pt x="177" y="284"/>
                </a:moveTo>
                <a:lnTo>
                  <a:pt x="47" y="224"/>
                </a:lnTo>
                <a:lnTo>
                  <a:pt x="409" y="52"/>
                </a:lnTo>
                <a:lnTo>
                  <a:pt x="177" y="284"/>
                </a:lnTo>
                <a:close/>
                <a:moveTo>
                  <a:pt x="258" y="428"/>
                </a:moveTo>
                <a:lnTo>
                  <a:pt x="191" y="296"/>
                </a:lnTo>
                <a:lnTo>
                  <a:pt x="423" y="61"/>
                </a:lnTo>
                <a:lnTo>
                  <a:pt x="258" y="428"/>
                </a:lnTo>
                <a:close/>
              </a:path>
            </a:pathLst>
          </a:custGeom>
          <a:solidFill>
            <a:srgbClr val="157E9F"/>
          </a:solidFill>
          <a:ln w="9525">
            <a:solidFill>
              <a:srgbClr val="6DB33F"/>
            </a:solidFill>
            <a:round/>
          </a:ln>
        </p:spPr>
        <p:txBody>
          <a:bodyPr/>
          <a:lstStyle/>
          <a:p>
            <a:endParaRPr lang="zh-CN" altLang="en-US"/>
          </a:p>
        </p:txBody>
      </p:sp>
      <p:sp>
        <p:nvSpPr>
          <p:cNvPr id="241" name="Freeform 41"/>
          <p:cNvSpPr>
            <a:spLocks noEditPoints="1"/>
          </p:cNvSpPr>
          <p:nvPr/>
        </p:nvSpPr>
        <p:spPr bwMode="auto">
          <a:xfrm>
            <a:off x="10895059" y="1120955"/>
            <a:ext cx="689606" cy="590431"/>
          </a:xfrm>
          <a:custGeom>
            <a:avLst/>
            <a:gdLst>
              <a:gd name="T0" fmla="*/ 435282 w 192"/>
              <a:gd name="T1" fmla="*/ 49490 h 164"/>
              <a:gd name="T2" fmla="*/ 178070 w 192"/>
              <a:gd name="T3" fmla="*/ 49490 h 164"/>
              <a:gd name="T4" fmla="*/ 178070 w 192"/>
              <a:gd name="T5" fmla="*/ 39592 h 164"/>
              <a:gd name="T6" fmla="*/ 138499 w 192"/>
              <a:gd name="T7" fmla="*/ 0 h 164"/>
              <a:gd name="T8" fmla="*/ 39571 w 192"/>
              <a:gd name="T9" fmla="*/ 0 h 164"/>
              <a:gd name="T10" fmla="*/ 0 w 192"/>
              <a:gd name="T11" fmla="*/ 39592 h 164"/>
              <a:gd name="T12" fmla="*/ 0 w 192"/>
              <a:gd name="T13" fmla="*/ 89083 h 164"/>
              <a:gd name="T14" fmla="*/ 0 w 192"/>
              <a:gd name="T15" fmla="*/ 158369 h 164"/>
              <a:gd name="T16" fmla="*/ 0 w 192"/>
              <a:gd name="T17" fmla="*/ 366229 h 164"/>
              <a:gd name="T18" fmla="*/ 39571 w 192"/>
              <a:gd name="T19" fmla="*/ 405821 h 164"/>
              <a:gd name="T20" fmla="*/ 435282 w 192"/>
              <a:gd name="T21" fmla="*/ 405821 h 164"/>
              <a:gd name="T22" fmla="*/ 474853 w 192"/>
              <a:gd name="T23" fmla="*/ 366229 h 164"/>
              <a:gd name="T24" fmla="*/ 474853 w 192"/>
              <a:gd name="T25" fmla="*/ 89083 h 164"/>
              <a:gd name="T26" fmla="*/ 435282 w 192"/>
              <a:gd name="T27" fmla="*/ 49490 h 164"/>
              <a:gd name="T28" fmla="*/ 19786 w 192"/>
              <a:gd name="T29" fmla="*/ 39592 h 164"/>
              <a:gd name="T30" fmla="*/ 39571 w 192"/>
              <a:gd name="T31" fmla="*/ 19796 h 164"/>
              <a:gd name="T32" fmla="*/ 138499 w 192"/>
              <a:gd name="T33" fmla="*/ 19796 h 164"/>
              <a:gd name="T34" fmla="*/ 158284 w 192"/>
              <a:gd name="T35" fmla="*/ 39592 h 164"/>
              <a:gd name="T36" fmla="*/ 158284 w 192"/>
              <a:gd name="T37" fmla="*/ 49490 h 164"/>
              <a:gd name="T38" fmla="*/ 158284 w 192"/>
              <a:gd name="T39" fmla="*/ 69287 h 164"/>
              <a:gd name="T40" fmla="*/ 178070 w 192"/>
              <a:gd name="T41" fmla="*/ 69287 h 164"/>
              <a:gd name="T42" fmla="*/ 435282 w 192"/>
              <a:gd name="T43" fmla="*/ 69287 h 164"/>
              <a:gd name="T44" fmla="*/ 455067 w 192"/>
              <a:gd name="T45" fmla="*/ 89083 h 164"/>
              <a:gd name="T46" fmla="*/ 455067 w 192"/>
              <a:gd name="T47" fmla="*/ 108879 h 164"/>
              <a:gd name="T48" fmla="*/ 19786 w 192"/>
              <a:gd name="T49" fmla="*/ 108879 h 164"/>
              <a:gd name="T50" fmla="*/ 19786 w 192"/>
              <a:gd name="T51" fmla="*/ 89083 h 164"/>
              <a:gd name="T52" fmla="*/ 19786 w 192"/>
              <a:gd name="T53" fmla="*/ 39592 h 164"/>
              <a:gd name="T54" fmla="*/ 435282 w 192"/>
              <a:gd name="T55" fmla="*/ 386025 h 164"/>
              <a:gd name="T56" fmla="*/ 39571 w 192"/>
              <a:gd name="T57" fmla="*/ 386025 h 164"/>
              <a:gd name="T58" fmla="*/ 19786 w 192"/>
              <a:gd name="T59" fmla="*/ 366229 h 164"/>
              <a:gd name="T60" fmla="*/ 19786 w 192"/>
              <a:gd name="T61" fmla="*/ 158369 h 164"/>
              <a:gd name="T62" fmla="*/ 19786 w 192"/>
              <a:gd name="T63" fmla="*/ 128675 h 164"/>
              <a:gd name="T64" fmla="*/ 455067 w 192"/>
              <a:gd name="T65" fmla="*/ 128675 h 164"/>
              <a:gd name="T66" fmla="*/ 455067 w 192"/>
              <a:gd name="T67" fmla="*/ 366229 h 164"/>
              <a:gd name="T68" fmla="*/ 435282 w 192"/>
              <a:gd name="T69" fmla="*/ 386025 h 16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92" h="164">
                <a:moveTo>
                  <a:pt x="176" y="20"/>
                </a:moveTo>
                <a:cubicBezTo>
                  <a:pt x="72" y="20"/>
                  <a:pt x="72" y="20"/>
                  <a:pt x="72" y="20"/>
                </a:cubicBezTo>
                <a:cubicBezTo>
                  <a:pt x="72" y="16"/>
                  <a:pt x="72" y="16"/>
                  <a:pt x="72" y="16"/>
                </a:cubicBezTo>
                <a:cubicBezTo>
                  <a:pt x="72" y="7"/>
                  <a:pt x="65" y="0"/>
                  <a:pt x="56" y="0"/>
                </a:cubicBezTo>
                <a:cubicBezTo>
                  <a:pt x="16" y="0"/>
                  <a:pt x="16" y="0"/>
                  <a:pt x="16" y="0"/>
                </a:cubicBezTo>
                <a:cubicBezTo>
                  <a:pt x="8" y="0"/>
                  <a:pt x="0" y="7"/>
                  <a:pt x="0" y="16"/>
                </a:cubicBezTo>
                <a:cubicBezTo>
                  <a:pt x="0" y="36"/>
                  <a:pt x="0" y="36"/>
                  <a:pt x="0" y="36"/>
                </a:cubicBezTo>
                <a:cubicBezTo>
                  <a:pt x="0" y="64"/>
                  <a:pt x="0" y="64"/>
                  <a:pt x="0" y="64"/>
                </a:cubicBezTo>
                <a:cubicBezTo>
                  <a:pt x="0" y="148"/>
                  <a:pt x="0" y="148"/>
                  <a:pt x="0" y="148"/>
                </a:cubicBezTo>
                <a:cubicBezTo>
                  <a:pt x="0" y="156"/>
                  <a:pt x="8" y="164"/>
                  <a:pt x="16" y="164"/>
                </a:cubicBezTo>
                <a:cubicBezTo>
                  <a:pt x="176" y="164"/>
                  <a:pt x="176" y="164"/>
                  <a:pt x="176" y="164"/>
                </a:cubicBezTo>
                <a:cubicBezTo>
                  <a:pt x="185" y="164"/>
                  <a:pt x="192" y="156"/>
                  <a:pt x="192" y="148"/>
                </a:cubicBezTo>
                <a:cubicBezTo>
                  <a:pt x="192" y="36"/>
                  <a:pt x="192" y="36"/>
                  <a:pt x="192" y="36"/>
                </a:cubicBezTo>
                <a:cubicBezTo>
                  <a:pt x="192" y="27"/>
                  <a:pt x="185" y="20"/>
                  <a:pt x="176" y="20"/>
                </a:cubicBezTo>
                <a:close/>
                <a:moveTo>
                  <a:pt x="8" y="16"/>
                </a:moveTo>
                <a:cubicBezTo>
                  <a:pt x="8" y="11"/>
                  <a:pt x="12" y="8"/>
                  <a:pt x="16" y="8"/>
                </a:cubicBezTo>
                <a:cubicBezTo>
                  <a:pt x="56" y="8"/>
                  <a:pt x="56" y="8"/>
                  <a:pt x="56" y="8"/>
                </a:cubicBezTo>
                <a:cubicBezTo>
                  <a:pt x="61" y="8"/>
                  <a:pt x="64" y="11"/>
                  <a:pt x="64" y="16"/>
                </a:cubicBezTo>
                <a:cubicBezTo>
                  <a:pt x="64" y="20"/>
                  <a:pt x="64" y="20"/>
                  <a:pt x="64" y="20"/>
                </a:cubicBezTo>
                <a:cubicBezTo>
                  <a:pt x="64" y="28"/>
                  <a:pt x="64" y="28"/>
                  <a:pt x="64" y="28"/>
                </a:cubicBezTo>
                <a:cubicBezTo>
                  <a:pt x="72" y="28"/>
                  <a:pt x="72" y="28"/>
                  <a:pt x="72" y="28"/>
                </a:cubicBezTo>
                <a:cubicBezTo>
                  <a:pt x="176" y="28"/>
                  <a:pt x="176" y="28"/>
                  <a:pt x="176" y="28"/>
                </a:cubicBezTo>
                <a:cubicBezTo>
                  <a:pt x="181" y="28"/>
                  <a:pt x="184" y="31"/>
                  <a:pt x="184" y="36"/>
                </a:cubicBezTo>
                <a:cubicBezTo>
                  <a:pt x="184" y="44"/>
                  <a:pt x="184" y="44"/>
                  <a:pt x="184" y="44"/>
                </a:cubicBezTo>
                <a:cubicBezTo>
                  <a:pt x="8" y="44"/>
                  <a:pt x="8" y="44"/>
                  <a:pt x="8" y="44"/>
                </a:cubicBezTo>
                <a:cubicBezTo>
                  <a:pt x="8" y="36"/>
                  <a:pt x="8" y="36"/>
                  <a:pt x="8" y="36"/>
                </a:cubicBezTo>
                <a:lnTo>
                  <a:pt x="8" y="16"/>
                </a:lnTo>
                <a:close/>
                <a:moveTo>
                  <a:pt x="176" y="156"/>
                </a:moveTo>
                <a:cubicBezTo>
                  <a:pt x="16" y="156"/>
                  <a:pt x="16" y="156"/>
                  <a:pt x="16" y="156"/>
                </a:cubicBezTo>
                <a:cubicBezTo>
                  <a:pt x="12" y="156"/>
                  <a:pt x="8" y="152"/>
                  <a:pt x="8" y="148"/>
                </a:cubicBezTo>
                <a:cubicBezTo>
                  <a:pt x="8" y="64"/>
                  <a:pt x="8" y="64"/>
                  <a:pt x="8" y="64"/>
                </a:cubicBezTo>
                <a:cubicBezTo>
                  <a:pt x="8" y="52"/>
                  <a:pt x="8" y="52"/>
                  <a:pt x="8" y="52"/>
                </a:cubicBezTo>
                <a:cubicBezTo>
                  <a:pt x="184" y="52"/>
                  <a:pt x="184" y="52"/>
                  <a:pt x="184" y="52"/>
                </a:cubicBezTo>
                <a:cubicBezTo>
                  <a:pt x="184" y="148"/>
                  <a:pt x="184" y="148"/>
                  <a:pt x="184" y="148"/>
                </a:cubicBezTo>
                <a:cubicBezTo>
                  <a:pt x="184" y="152"/>
                  <a:pt x="181" y="156"/>
                  <a:pt x="176" y="156"/>
                </a:cubicBezTo>
                <a:close/>
              </a:path>
            </a:pathLst>
          </a:custGeom>
          <a:solidFill>
            <a:srgbClr val="157E9F"/>
          </a:solidFill>
          <a:ln w="9525">
            <a:solidFill>
              <a:srgbClr val="6DB33F"/>
            </a:solidFill>
            <a:round/>
          </a:ln>
        </p:spPr>
        <p:txBody>
          <a:bodyPr/>
          <a:lstStyle/>
          <a:p>
            <a:endParaRPr lang="zh-CN" altLang="en-US"/>
          </a:p>
        </p:txBody>
      </p:sp>
      <p:sp>
        <p:nvSpPr>
          <p:cNvPr id="242" name="Freeform 42"/>
          <p:cNvSpPr>
            <a:spLocks noEditPoints="1"/>
          </p:cNvSpPr>
          <p:nvPr/>
        </p:nvSpPr>
        <p:spPr bwMode="auto">
          <a:xfrm>
            <a:off x="3117972" y="2481714"/>
            <a:ext cx="719588" cy="458969"/>
          </a:xfrm>
          <a:custGeom>
            <a:avLst/>
            <a:gdLst>
              <a:gd name="T0" fmla="*/ 474937 w 200"/>
              <a:gd name="T1" fmla="*/ 0 h 128"/>
              <a:gd name="T2" fmla="*/ 22263 w 200"/>
              <a:gd name="T3" fmla="*/ 0 h 128"/>
              <a:gd name="T4" fmla="*/ 17315 w 200"/>
              <a:gd name="T5" fmla="*/ 0 h 128"/>
              <a:gd name="T6" fmla="*/ 7421 w 200"/>
              <a:gd name="T7" fmla="*/ 0 h 128"/>
              <a:gd name="T8" fmla="*/ 0 w 200"/>
              <a:gd name="T9" fmla="*/ 0 h 128"/>
              <a:gd name="T10" fmla="*/ 0 w 200"/>
              <a:gd name="T11" fmla="*/ 316918 h 128"/>
              <a:gd name="T12" fmla="*/ 494726 w 200"/>
              <a:gd name="T13" fmla="*/ 316918 h 128"/>
              <a:gd name="T14" fmla="*/ 494726 w 200"/>
              <a:gd name="T15" fmla="*/ 0 h 128"/>
              <a:gd name="T16" fmla="*/ 479884 w 200"/>
              <a:gd name="T17" fmla="*/ 0 h 128"/>
              <a:gd name="T18" fmla="*/ 474937 w 200"/>
              <a:gd name="T19" fmla="*/ 0 h 128"/>
              <a:gd name="T20" fmla="*/ 455148 w 200"/>
              <a:gd name="T21" fmla="*/ 19807 h 128"/>
              <a:gd name="T22" fmla="*/ 264678 w 200"/>
              <a:gd name="T23" fmla="*/ 210453 h 128"/>
              <a:gd name="T24" fmla="*/ 232521 w 200"/>
              <a:gd name="T25" fmla="*/ 210453 h 128"/>
              <a:gd name="T26" fmla="*/ 42052 w 200"/>
              <a:gd name="T27" fmla="*/ 19807 h 128"/>
              <a:gd name="T28" fmla="*/ 455148 w 200"/>
              <a:gd name="T29" fmla="*/ 19807 h 128"/>
              <a:gd name="T30" fmla="*/ 19789 w 200"/>
              <a:gd name="T31" fmla="*/ 27235 h 128"/>
              <a:gd name="T32" fmla="*/ 148418 w 200"/>
              <a:gd name="T33" fmla="*/ 155983 h 128"/>
              <a:gd name="T34" fmla="*/ 19789 w 200"/>
              <a:gd name="T35" fmla="*/ 284731 h 128"/>
              <a:gd name="T36" fmla="*/ 19789 w 200"/>
              <a:gd name="T37" fmla="*/ 27235 h 128"/>
              <a:gd name="T38" fmla="*/ 37104 w 200"/>
              <a:gd name="T39" fmla="*/ 297111 h 128"/>
              <a:gd name="T40" fmla="*/ 163260 w 200"/>
              <a:gd name="T41" fmla="*/ 168363 h 128"/>
              <a:gd name="T42" fmla="*/ 217679 w 200"/>
              <a:gd name="T43" fmla="*/ 225309 h 128"/>
              <a:gd name="T44" fmla="*/ 247363 w 200"/>
              <a:gd name="T45" fmla="*/ 237689 h 128"/>
              <a:gd name="T46" fmla="*/ 279520 w 200"/>
              <a:gd name="T47" fmla="*/ 225309 h 128"/>
              <a:gd name="T48" fmla="*/ 333940 w 200"/>
              <a:gd name="T49" fmla="*/ 168363 h 128"/>
              <a:gd name="T50" fmla="*/ 460095 w 200"/>
              <a:gd name="T51" fmla="*/ 297111 h 128"/>
              <a:gd name="T52" fmla="*/ 37104 w 200"/>
              <a:gd name="T53" fmla="*/ 297111 h 128"/>
              <a:gd name="T54" fmla="*/ 474937 w 200"/>
              <a:gd name="T55" fmla="*/ 284731 h 128"/>
              <a:gd name="T56" fmla="*/ 346308 w 200"/>
              <a:gd name="T57" fmla="*/ 155983 h 128"/>
              <a:gd name="T58" fmla="*/ 474937 w 200"/>
              <a:gd name="T59" fmla="*/ 27235 h 128"/>
              <a:gd name="T60" fmla="*/ 474937 w 200"/>
              <a:gd name="T61" fmla="*/ 284731 h 12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00" h="128">
                <a:moveTo>
                  <a:pt x="192" y="0"/>
                </a:moveTo>
                <a:cubicBezTo>
                  <a:pt x="9" y="0"/>
                  <a:pt x="9" y="0"/>
                  <a:pt x="9" y="0"/>
                </a:cubicBezTo>
                <a:cubicBezTo>
                  <a:pt x="7" y="0"/>
                  <a:pt x="7" y="0"/>
                  <a:pt x="7" y="0"/>
                </a:cubicBezTo>
                <a:cubicBezTo>
                  <a:pt x="3" y="0"/>
                  <a:pt x="3" y="0"/>
                  <a:pt x="3" y="0"/>
                </a:cubicBezTo>
                <a:cubicBezTo>
                  <a:pt x="0" y="0"/>
                  <a:pt x="0" y="0"/>
                  <a:pt x="0" y="0"/>
                </a:cubicBezTo>
                <a:cubicBezTo>
                  <a:pt x="0" y="128"/>
                  <a:pt x="0" y="128"/>
                  <a:pt x="0" y="128"/>
                </a:cubicBezTo>
                <a:cubicBezTo>
                  <a:pt x="200" y="128"/>
                  <a:pt x="200" y="128"/>
                  <a:pt x="200" y="128"/>
                </a:cubicBezTo>
                <a:cubicBezTo>
                  <a:pt x="200" y="0"/>
                  <a:pt x="200" y="0"/>
                  <a:pt x="200" y="0"/>
                </a:cubicBezTo>
                <a:cubicBezTo>
                  <a:pt x="194" y="0"/>
                  <a:pt x="194" y="0"/>
                  <a:pt x="194" y="0"/>
                </a:cubicBezTo>
                <a:lnTo>
                  <a:pt x="192" y="0"/>
                </a:lnTo>
                <a:close/>
                <a:moveTo>
                  <a:pt x="184" y="8"/>
                </a:moveTo>
                <a:cubicBezTo>
                  <a:pt x="107" y="85"/>
                  <a:pt x="107" y="85"/>
                  <a:pt x="107" y="85"/>
                </a:cubicBezTo>
                <a:cubicBezTo>
                  <a:pt x="104" y="88"/>
                  <a:pt x="97" y="88"/>
                  <a:pt x="94" y="85"/>
                </a:cubicBezTo>
                <a:cubicBezTo>
                  <a:pt x="17" y="8"/>
                  <a:pt x="17" y="8"/>
                  <a:pt x="17" y="8"/>
                </a:cubicBezTo>
                <a:lnTo>
                  <a:pt x="184" y="8"/>
                </a:lnTo>
                <a:close/>
                <a:moveTo>
                  <a:pt x="8" y="11"/>
                </a:moveTo>
                <a:cubicBezTo>
                  <a:pt x="60" y="63"/>
                  <a:pt x="60" y="63"/>
                  <a:pt x="60" y="63"/>
                </a:cubicBezTo>
                <a:cubicBezTo>
                  <a:pt x="8" y="115"/>
                  <a:pt x="8" y="115"/>
                  <a:pt x="8" y="115"/>
                </a:cubicBezTo>
                <a:lnTo>
                  <a:pt x="8" y="11"/>
                </a:lnTo>
                <a:close/>
                <a:moveTo>
                  <a:pt x="15" y="120"/>
                </a:moveTo>
                <a:cubicBezTo>
                  <a:pt x="66" y="68"/>
                  <a:pt x="66" y="68"/>
                  <a:pt x="66" y="68"/>
                </a:cubicBezTo>
                <a:cubicBezTo>
                  <a:pt x="88" y="91"/>
                  <a:pt x="88" y="91"/>
                  <a:pt x="88" y="91"/>
                </a:cubicBezTo>
                <a:cubicBezTo>
                  <a:pt x="91" y="94"/>
                  <a:pt x="96" y="96"/>
                  <a:pt x="100" y="96"/>
                </a:cubicBezTo>
                <a:cubicBezTo>
                  <a:pt x="105" y="96"/>
                  <a:pt x="109" y="94"/>
                  <a:pt x="113" y="91"/>
                </a:cubicBezTo>
                <a:cubicBezTo>
                  <a:pt x="135" y="68"/>
                  <a:pt x="135" y="68"/>
                  <a:pt x="135" y="68"/>
                </a:cubicBezTo>
                <a:cubicBezTo>
                  <a:pt x="186" y="120"/>
                  <a:pt x="186" y="120"/>
                  <a:pt x="186" y="120"/>
                </a:cubicBezTo>
                <a:lnTo>
                  <a:pt x="15" y="120"/>
                </a:lnTo>
                <a:close/>
                <a:moveTo>
                  <a:pt x="192" y="115"/>
                </a:moveTo>
                <a:cubicBezTo>
                  <a:pt x="140" y="63"/>
                  <a:pt x="140" y="63"/>
                  <a:pt x="140" y="63"/>
                </a:cubicBezTo>
                <a:cubicBezTo>
                  <a:pt x="192" y="11"/>
                  <a:pt x="192" y="11"/>
                  <a:pt x="192" y="11"/>
                </a:cubicBezTo>
                <a:lnTo>
                  <a:pt x="192" y="115"/>
                </a:lnTo>
                <a:close/>
              </a:path>
            </a:pathLst>
          </a:custGeom>
          <a:solidFill>
            <a:srgbClr val="157E9F"/>
          </a:solidFill>
          <a:ln w="9525">
            <a:solidFill>
              <a:srgbClr val="6DB33F"/>
            </a:solidFill>
            <a:round/>
          </a:ln>
        </p:spPr>
        <p:txBody>
          <a:bodyPr/>
          <a:lstStyle/>
          <a:p>
            <a:endParaRPr lang="zh-CN" altLang="en-US"/>
          </a:p>
        </p:txBody>
      </p:sp>
      <p:grpSp>
        <p:nvGrpSpPr>
          <p:cNvPr id="243" name="组合 242"/>
          <p:cNvGrpSpPr/>
          <p:nvPr/>
        </p:nvGrpSpPr>
        <p:grpSpPr>
          <a:xfrm>
            <a:off x="4411639" y="5012337"/>
            <a:ext cx="718754" cy="547042"/>
            <a:chOff x="3730625" y="5180013"/>
            <a:chExt cx="750888" cy="571500"/>
          </a:xfrm>
          <a:solidFill>
            <a:srgbClr val="157E9F"/>
          </a:solidFill>
        </p:grpSpPr>
        <p:sp>
          <p:nvSpPr>
            <p:cNvPr id="244" name="Freeform 43"/>
            <p:cNvSpPr>
              <a:spLocks noEditPoints="1"/>
            </p:cNvSpPr>
            <p:nvPr/>
          </p:nvSpPr>
          <p:spPr bwMode="auto">
            <a:xfrm>
              <a:off x="3730625" y="5180013"/>
              <a:ext cx="750888" cy="571500"/>
            </a:xfrm>
            <a:custGeom>
              <a:avLst/>
              <a:gdLst>
                <a:gd name="T0" fmla="*/ 184 w 200"/>
                <a:gd name="T1" fmla="*/ 24 h 152"/>
                <a:gd name="T2" fmla="*/ 151 w 200"/>
                <a:gd name="T3" fmla="*/ 24 h 152"/>
                <a:gd name="T4" fmla="*/ 132 w 200"/>
                <a:gd name="T5" fmla="*/ 4 h 152"/>
                <a:gd name="T6" fmla="*/ 132 w 200"/>
                <a:gd name="T7" fmla="*/ 4 h 152"/>
                <a:gd name="T8" fmla="*/ 132 w 200"/>
                <a:gd name="T9" fmla="*/ 4 h 152"/>
                <a:gd name="T10" fmla="*/ 132 w 200"/>
                <a:gd name="T11" fmla="*/ 4 h 152"/>
                <a:gd name="T12" fmla="*/ 121 w 200"/>
                <a:gd name="T13" fmla="*/ 0 h 152"/>
                <a:gd name="T14" fmla="*/ 81 w 200"/>
                <a:gd name="T15" fmla="*/ 0 h 152"/>
                <a:gd name="T16" fmla="*/ 69 w 200"/>
                <a:gd name="T17" fmla="*/ 5 h 152"/>
                <a:gd name="T18" fmla="*/ 69 w 200"/>
                <a:gd name="T19" fmla="*/ 5 h 152"/>
                <a:gd name="T20" fmla="*/ 50 w 200"/>
                <a:gd name="T21" fmla="*/ 24 h 152"/>
                <a:gd name="T22" fmla="*/ 16 w 200"/>
                <a:gd name="T23" fmla="*/ 24 h 152"/>
                <a:gd name="T24" fmla="*/ 0 w 200"/>
                <a:gd name="T25" fmla="*/ 40 h 152"/>
                <a:gd name="T26" fmla="*/ 0 w 200"/>
                <a:gd name="T27" fmla="*/ 136 h 152"/>
                <a:gd name="T28" fmla="*/ 16 w 200"/>
                <a:gd name="T29" fmla="*/ 152 h 152"/>
                <a:gd name="T30" fmla="*/ 184 w 200"/>
                <a:gd name="T31" fmla="*/ 152 h 152"/>
                <a:gd name="T32" fmla="*/ 200 w 200"/>
                <a:gd name="T33" fmla="*/ 136 h 152"/>
                <a:gd name="T34" fmla="*/ 200 w 200"/>
                <a:gd name="T35" fmla="*/ 40 h 152"/>
                <a:gd name="T36" fmla="*/ 184 w 200"/>
                <a:gd name="T37" fmla="*/ 24 h 152"/>
                <a:gd name="T38" fmla="*/ 192 w 200"/>
                <a:gd name="T39" fmla="*/ 136 h 152"/>
                <a:gd name="T40" fmla="*/ 184 w 200"/>
                <a:gd name="T41" fmla="*/ 144 h 152"/>
                <a:gd name="T42" fmla="*/ 16 w 200"/>
                <a:gd name="T43" fmla="*/ 144 h 152"/>
                <a:gd name="T44" fmla="*/ 8 w 200"/>
                <a:gd name="T45" fmla="*/ 136 h 152"/>
                <a:gd name="T46" fmla="*/ 8 w 200"/>
                <a:gd name="T47" fmla="*/ 40 h 152"/>
                <a:gd name="T48" fmla="*/ 16 w 200"/>
                <a:gd name="T49" fmla="*/ 32 h 152"/>
                <a:gd name="T50" fmla="*/ 50 w 200"/>
                <a:gd name="T51" fmla="*/ 32 h 152"/>
                <a:gd name="T52" fmla="*/ 54 w 200"/>
                <a:gd name="T53" fmla="*/ 32 h 152"/>
                <a:gd name="T54" fmla="*/ 56 w 200"/>
                <a:gd name="T55" fmla="*/ 29 h 152"/>
                <a:gd name="T56" fmla="*/ 66 w 200"/>
                <a:gd name="T57" fmla="*/ 20 h 152"/>
                <a:gd name="T58" fmla="*/ 66 w 200"/>
                <a:gd name="T59" fmla="*/ 20 h 152"/>
                <a:gd name="T60" fmla="*/ 75 w 200"/>
                <a:gd name="T61" fmla="*/ 10 h 152"/>
                <a:gd name="T62" fmla="*/ 81 w 200"/>
                <a:gd name="T63" fmla="*/ 8 h 152"/>
                <a:gd name="T64" fmla="*/ 121 w 200"/>
                <a:gd name="T65" fmla="*/ 8 h 152"/>
                <a:gd name="T66" fmla="*/ 126 w 200"/>
                <a:gd name="T67" fmla="*/ 10 h 152"/>
                <a:gd name="T68" fmla="*/ 146 w 200"/>
                <a:gd name="T69" fmla="*/ 29 h 152"/>
                <a:gd name="T70" fmla="*/ 148 w 200"/>
                <a:gd name="T71" fmla="*/ 32 h 152"/>
                <a:gd name="T72" fmla="*/ 151 w 200"/>
                <a:gd name="T73" fmla="*/ 32 h 152"/>
                <a:gd name="T74" fmla="*/ 184 w 200"/>
                <a:gd name="T75" fmla="*/ 32 h 152"/>
                <a:gd name="T76" fmla="*/ 192 w 200"/>
                <a:gd name="T77" fmla="*/ 40 h 152"/>
                <a:gd name="T78" fmla="*/ 192 w 200"/>
                <a:gd name="T79" fmla="*/ 13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0" h="152">
                  <a:moveTo>
                    <a:pt x="184" y="24"/>
                  </a:moveTo>
                  <a:cubicBezTo>
                    <a:pt x="151" y="24"/>
                    <a:pt x="151" y="24"/>
                    <a:pt x="151" y="24"/>
                  </a:cubicBezTo>
                  <a:cubicBezTo>
                    <a:pt x="132" y="4"/>
                    <a:pt x="132" y="4"/>
                    <a:pt x="132" y="4"/>
                  </a:cubicBezTo>
                  <a:cubicBezTo>
                    <a:pt x="132" y="4"/>
                    <a:pt x="132" y="4"/>
                    <a:pt x="132" y="4"/>
                  </a:cubicBezTo>
                  <a:cubicBezTo>
                    <a:pt x="132" y="4"/>
                    <a:pt x="132" y="4"/>
                    <a:pt x="132" y="4"/>
                  </a:cubicBezTo>
                  <a:cubicBezTo>
                    <a:pt x="132" y="4"/>
                    <a:pt x="132" y="4"/>
                    <a:pt x="132" y="4"/>
                  </a:cubicBezTo>
                  <a:cubicBezTo>
                    <a:pt x="129" y="1"/>
                    <a:pt x="125" y="0"/>
                    <a:pt x="121" y="0"/>
                  </a:cubicBezTo>
                  <a:cubicBezTo>
                    <a:pt x="81" y="0"/>
                    <a:pt x="81" y="0"/>
                    <a:pt x="81" y="0"/>
                  </a:cubicBezTo>
                  <a:cubicBezTo>
                    <a:pt x="76" y="0"/>
                    <a:pt x="72" y="2"/>
                    <a:pt x="69" y="5"/>
                  </a:cubicBezTo>
                  <a:cubicBezTo>
                    <a:pt x="69" y="5"/>
                    <a:pt x="69" y="5"/>
                    <a:pt x="69" y="5"/>
                  </a:cubicBezTo>
                  <a:cubicBezTo>
                    <a:pt x="50" y="24"/>
                    <a:pt x="50" y="24"/>
                    <a:pt x="50" y="24"/>
                  </a:cubicBezTo>
                  <a:cubicBezTo>
                    <a:pt x="16" y="24"/>
                    <a:pt x="16" y="24"/>
                    <a:pt x="16" y="24"/>
                  </a:cubicBezTo>
                  <a:cubicBezTo>
                    <a:pt x="8" y="24"/>
                    <a:pt x="0" y="31"/>
                    <a:pt x="0" y="40"/>
                  </a:cubicBezTo>
                  <a:cubicBezTo>
                    <a:pt x="0" y="136"/>
                    <a:pt x="0" y="136"/>
                    <a:pt x="0" y="136"/>
                  </a:cubicBezTo>
                  <a:cubicBezTo>
                    <a:pt x="0" y="144"/>
                    <a:pt x="8" y="152"/>
                    <a:pt x="16" y="152"/>
                  </a:cubicBezTo>
                  <a:cubicBezTo>
                    <a:pt x="184" y="152"/>
                    <a:pt x="184" y="152"/>
                    <a:pt x="184" y="152"/>
                  </a:cubicBezTo>
                  <a:cubicBezTo>
                    <a:pt x="193" y="152"/>
                    <a:pt x="200" y="144"/>
                    <a:pt x="200" y="136"/>
                  </a:cubicBezTo>
                  <a:cubicBezTo>
                    <a:pt x="200" y="40"/>
                    <a:pt x="200" y="40"/>
                    <a:pt x="200" y="40"/>
                  </a:cubicBezTo>
                  <a:cubicBezTo>
                    <a:pt x="200" y="31"/>
                    <a:pt x="193" y="24"/>
                    <a:pt x="184" y="24"/>
                  </a:cubicBezTo>
                  <a:close/>
                  <a:moveTo>
                    <a:pt x="192" y="136"/>
                  </a:moveTo>
                  <a:cubicBezTo>
                    <a:pt x="192" y="140"/>
                    <a:pt x="189" y="144"/>
                    <a:pt x="184" y="144"/>
                  </a:cubicBezTo>
                  <a:cubicBezTo>
                    <a:pt x="16" y="144"/>
                    <a:pt x="16" y="144"/>
                    <a:pt x="16" y="144"/>
                  </a:cubicBezTo>
                  <a:cubicBezTo>
                    <a:pt x="12" y="144"/>
                    <a:pt x="8" y="140"/>
                    <a:pt x="8" y="136"/>
                  </a:cubicBezTo>
                  <a:cubicBezTo>
                    <a:pt x="8" y="40"/>
                    <a:pt x="8" y="40"/>
                    <a:pt x="8" y="40"/>
                  </a:cubicBezTo>
                  <a:cubicBezTo>
                    <a:pt x="8" y="35"/>
                    <a:pt x="12" y="32"/>
                    <a:pt x="16" y="32"/>
                  </a:cubicBezTo>
                  <a:cubicBezTo>
                    <a:pt x="50" y="32"/>
                    <a:pt x="50" y="32"/>
                    <a:pt x="50" y="32"/>
                  </a:cubicBezTo>
                  <a:cubicBezTo>
                    <a:pt x="54" y="32"/>
                    <a:pt x="54" y="32"/>
                    <a:pt x="54" y="32"/>
                  </a:cubicBezTo>
                  <a:cubicBezTo>
                    <a:pt x="56" y="29"/>
                    <a:pt x="56" y="29"/>
                    <a:pt x="56" y="29"/>
                  </a:cubicBezTo>
                  <a:cubicBezTo>
                    <a:pt x="66" y="20"/>
                    <a:pt x="66" y="20"/>
                    <a:pt x="66" y="20"/>
                  </a:cubicBezTo>
                  <a:cubicBezTo>
                    <a:pt x="66" y="20"/>
                    <a:pt x="66" y="20"/>
                    <a:pt x="66" y="20"/>
                  </a:cubicBezTo>
                  <a:cubicBezTo>
                    <a:pt x="75" y="10"/>
                    <a:pt x="75" y="10"/>
                    <a:pt x="75" y="10"/>
                  </a:cubicBezTo>
                  <a:cubicBezTo>
                    <a:pt x="76" y="9"/>
                    <a:pt x="79" y="8"/>
                    <a:pt x="81" y="8"/>
                  </a:cubicBezTo>
                  <a:cubicBezTo>
                    <a:pt x="121" y="8"/>
                    <a:pt x="121" y="8"/>
                    <a:pt x="121" y="8"/>
                  </a:cubicBezTo>
                  <a:cubicBezTo>
                    <a:pt x="123" y="8"/>
                    <a:pt x="125" y="8"/>
                    <a:pt x="126" y="10"/>
                  </a:cubicBezTo>
                  <a:cubicBezTo>
                    <a:pt x="146" y="29"/>
                    <a:pt x="146" y="29"/>
                    <a:pt x="146" y="29"/>
                  </a:cubicBezTo>
                  <a:cubicBezTo>
                    <a:pt x="148" y="32"/>
                    <a:pt x="148" y="32"/>
                    <a:pt x="148" y="32"/>
                  </a:cubicBezTo>
                  <a:cubicBezTo>
                    <a:pt x="151" y="32"/>
                    <a:pt x="151" y="32"/>
                    <a:pt x="151" y="32"/>
                  </a:cubicBezTo>
                  <a:cubicBezTo>
                    <a:pt x="184" y="32"/>
                    <a:pt x="184" y="32"/>
                    <a:pt x="184" y="32"/>
                  </a:cubicBezTo>
                  <a:cubicBezTo>
                    <a:pt x="189" y="32"/>
                    <a:pt x="192" y="35"/>
                    <a:pt x="192" y="40"/>
                  </a:cubicBezTo>
                  <a:lnTo>
                    <a:pt x="192" y="136"/>
                  </a:lnTo>
                  <a:close/>
                </a:path>
              </a:pathLst>
            </a:custGeom>
            <a:grpFill/>
            <a:ln w="9525">
              <a:solidFill>
                <a:srgbClr val="6DB33F"/>
              </a:solidFill>
              <a:round/>
            </a:ln>
          </p:spPr>
          <p:txBody>
            <a:bodyPr/>
            <a:lstStyle/>
            <a:p>
              <a:pPr>
                <a:defRPr/>
              </a:pPr>
              <a:endParaRPr lang="zh-CN" altLang="en-US"/>
            </a:p>
          </p:txBody>
        </p:sp>
        <p:sp>
          <p:nvSpPr>
            <p:cNvPr id="245" name="Freeform 44"/>
            <p:cNvSpPr>
              <a:spLocks noEditPoints="1"/>
            </p:cNvSpPr>
            <p:nvPr/>
          </p:nvSpPr>
          <p:spPr bwMode="auto">
            <a:xfrm>
              <a:off x="3911600" y="5300663"/>
              <a:ext cx="390525" cy="390525"/>
            </a:xfrm>
            <a:custGeom>
              <a:avLst/>
              <a:gdLst>
                <a:gd name="T0" fmla="*/ 52 w 104"/>
                <a:gd name="T1" fmla="*/ 0 h 104"/>
                <a:gd name="T2" fmla="*/ 0 w 104"/>
                <a:gd name="T3" fmla="*/ 52 h 104"/>
                <a:gd name="T4" fmla="*/ 52 w 104"/>
                <a:gd name="T5" fmla="*/ 104 h 104"/>
                <a:gd name="T6" fmla="*/ 104 w 104"/>
                <a:gd name="T7" fmla="*/ 52 h 104"/>
                <a:gd name="T8" fmla="*/ 52 w 104"/>
                <a:gd name="T9" fmla="*/ 0 h 104"/>
                <a:gd name="T10" fmla="*/ 52 w 104"/>
                <a:gd name="T11" fmla="*/ 96 h 104"/>
                <a:gd name="T12" fmla="*/ 8 w 104"/>
                <a:gd name="T13" fmla="*/ 52 h 104"/>
                <a:gd name="T14" fmla="*/ 52 w 104"/>
                <a:gd name="T15" fmla="*/ 8 h 104"/>
                <a:gd name="T16" fmla="*/ 96 w 104"/>
                <a:gd name="T17" fmla="*/ 52 h 104"/>
                <a:gd name="T18" fmla="*/ 52 w 104"/>
                <a:gd name="T19" fmla="*/ 9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04">
                  <a:moveTo>
                    <a:pt x="52" y="0"/>
                  </a:moveTo>
                  <a:cubicBezTo>
                    <a:pt x="24" y="0"/>
                    <a:pt x="0" y="23"/>
                    <a:pt x="0" y="52"/>
                  </a:cubicBezTo>
                  <a:cubicBezTo>
                    <a:pt x="0" y="80"/>
                    <a:pt x="24" y="104"/>
                    <a:pt x="52" y="104"/>
                  </a:cubicBezTo>
                  <a:cubicBezTo>
                    <a:pt x="81" y="104"/>
                    <a:pt x="104" y="80"/>
                    <a:pt x="104" y="52"/>
                  </a:cubicBezTo>
                  <a:cubicBezTo>
                    <a:pt x="104" y="23"/>
                    <a:pt x="81" y="0"/>
                    <a:pt x="52" y="0"/>
                  </a:cubicBezTo>
                  <a:close/>
                  <a:moveTo>
                    <a:pt x="52" y="96"/>
                  </a:moveTo>
                  <a:cubicBezTo>
                    <a:pt x="28" y="96"/>
                    <a:pt x="8" y="76"/>
                    <a:pt x="8" y="52"/>
                  </a:cubicBezTo>
                  <a:cubicBezTo>
                    <a:pt x="8" y="27"/>
                    <a:pt x="28" y="8"/>
                    <a:pt x="52" y="8"/>
                  </a:cubicBezTo>
                  <a:cubicBezTo>
                    <a:pt x="77" y="8"/>
                    <a:pt x="96" y="27"/>
                    <a:pt x="96" y="52"/>
                  </a:cubicBezTo>
                  <a:cubicBezTo>
                    <a:pt x="96" y="76"/>
                    <a:pt x="77" y="96"/>
                    <a:pt x="52" y="96"/>
                  </a:cubicBezTo>
                  <a:close/>
                </a:path>
              </a:pathLst>
            </a:custGeom>
            <a:grpFill/>
            <a:ln w="9525">
              <a:solidFill>
                <a:srgbClr val="6DB33F"/>
              </a:solidFill>
              <a:round/>
            </a:ln>
          </p:spPr>
          <p:txBody>
            <a:bodyPr/>
            <a:lstStyle/>
            <a:p>
              <a:pPr>
                <a:defRPr/>
              </a:pPr>
              <a:endParaRPr lang="zh-CN" altLang="en-US"/>
            </a:p>
          </p:txBody>
        </p:sp>
        <p:sp>
          <p:nvSpPr>
            <p:cNvPr id="246" name="Freeform 45"/>
            <p:cNvSpPr>
              <a:spLocks noEditPoints="1"/>
            </p:cNvSpPr>
            <p:nvPr/>
          </p:nvSpPr>
          <p:spPr bwMode="auto">
            <a:xfrm>
              <a:off x="3971925" y="5360988"/>
              <a:ext cx="269875" cy="269875"/>
            </a:xfrm>
            <a:custGeom>
              <a:avLst/>
              <a:gdLst>
                <a:gd name="T0" fmla="*/ 36 w 72"/>
                <a:gd name="T1" fmla="*/ 0 h 72"/>
                <a:gd name="T2" fmla="*/ 0 w 72"/>
                <a:gd name="T3" fmla="*/ 36 h 72"/>
                <a:gd name="T4" fmla="*/ 36 w 72"/>
                <a:gd name="T5" fmla="*/ 72 h 72"/>
                <a:gd name="T6" fmla="*/ 72 w 72"/>
                <a:gd name="T7" fmla="*/ 36 h 72"/>
                <a:gd name="T8" fmla="*/ 36 w 72"/>
                <a:gd name="T9" fmla="*/ 0 h 72"/>
                <a:gd name="T10" fmla="*/ 36 w 72"/>
                <a:gd name="T11" fmla="*/ 64 h 72"/>
                <a:gd name="T12" fmla="*/ 8 w 72"/>
                <a:gd name="T13" fmla="*/ 36 h 72"/>
                <a:gd name="T14" fmla="*/ 36 w 72"/>
                <a:gd name="T15" fmla="*/ 8 h 72"/>
                <a:gd name="T16" fmla="*/ 64 w 72"/>
                <a:gd name="T17" fmla="*/ 36 h 72"/>
                <a:gd name="T18" fmla="*/ 36 w 72"/>
                <a:gd name="T19"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0"/>
                  </a:moveTo>
                  <a:cubicBezTo>
                    <a:pt x="17" y="0"/>
                    <a:pt x="0" y="16"/>
                    <a:pt x="0" y="36"/>
                  </a:cubicBezTo>
                  <a:cubicBezTo>
                    <a:pt x="0" y="55"/>
                    <a:pt x="17" y="72"/>
                    <a:pt x="36" y="72"/>
                  </a:cubicBezTo>
                  <a:cubicBezTo>
                    <a:pt x="56" y="72"/>
                    <a:pt x="72" y="55"/>
                    <a:pt x="72" y="36"/>
                  </a:cubicBezTo>
                  <a:cubicBezTo>
                    <a:pt x="72" y="16"/>
                    <a:pt x="56" y="0"/>
                    <a:pt x="36" y="0"/>
                  </a:cubicBezTo>
                  <a:close/>
                  <a:moveTo>
                    <a:pt x="36" y="64"/>
                  </a:moveTo>
                  <a:cubicBezTo>
                    <a:pt x="21" y="64"/>
                    <a:pt x="8" y="51"/>
                    <a:pt x="8" y="36"/>
                  </a:cubicBezTo>
                  <a:cubicBezTo>
                    <a:pt x="8" y="20"/>
                    <a:pt x="21" y="8"/>
                    <a:pt x="36" y="8"/>
                  </a:cubicBezTo>
                  <a:cubicBezTo>
                    <a:pt x="52" y="8"/>
                    <a:pt x="64" y="20"/>
                    <a:pt x="64" y="36"/>
                  </a:cubicBezTo>
                  <a:cubicBezTo>
                    <a:pt x="64" y="51"/>
                    <a:pt x="52" y="64"/>
                    <a:pt x="36" y="64"/>
                  </a:cubicBezTo>
                  <a:close/>
                </a:path>
              </a:pathLst>
            </a:custGeom>
            <a:grpFill/>
            <a:ln w="9525">
              <a:solidFill>
                <a:srgbClr val="6DB33F"/>
              </a:solidFill>
              <a:round/>
            </a:ln>
          </p:spPr>
          <p:txBody>
            <a:bodyPr/>
            <a:lstStyle/>
            <a:p>
              <a:pPr>
                <a:defRPr/>
              </a:pPr>
              <a:endParaRPr lang="zh-CN" altLang="en-US"/>
            </a:p>
          </p:txBody>
        </p:sp>
      </p:grpSp>
      <p:grpSp>
        <p:nvGrpSpPr>
          <p:cNvPr id="247" name="组合 246"/>
          <p:cNvGrpSpPr/>
          <p:nvPr/>
        </p:nvGrpSpPr>
        <p:grpSpPr>
          <a:xfrm>
            <a:off x="10880422" y="2354618"/>
            <a:ext cx="718754" cy="718754"/>
            <a:chOff x="10488613" y="2403475"/>
            <a:chExt cx="750888" cy="750888"/>
          </a:xfrm>
          <a:solidFill>
            <a:srgbClr val="157E9F"/>
          </a:solidFill>
        </p:grpSpPr>
        <p:sp>
          <p:nvSpPr>
            <p:cNvPr id="248" name="Freeform 46"/>
            <p:cNvSpPr>
              <a:spLocks noEditPoints="1"/>
            </p:cNvSpPr>
            <p:nvPr/>
          </p:nvSpPr>
          <p:spPr bwMode="auto">
            <a:xfrm>
              <a:off x="10488613" y="2403475"/>
              <a:ext cx="750888" cy="750888"/>
            </a:xfrm>
            <a:custGeom>
              <a:avLst/>
              <a:gdLst>
                <a:gd name="T0" fmla="*/ 100 w 200"/>
                <a:gd name="T1" fmla="*/ 0 h 200"/>
                <a:gd name="T2" fmla="*/ 0 w 200"/>
                <a:gd name="T3" fmla="*/ 100 h 200"/>
                <a:gd name="T4" fmla="*/ 100 w 200"/>
                <a:gd name="T5" fmla="*/ 200 h 200"/>
                <a:gd name="T6" fmla="*/ 200 w 200"/>
                <a:gd name="T7" fmla="*/ 100 h 200"/>
                <a:gd name="T8" fmla="*/ 100 w 200"/>
                <a:gd name="T9" fmla="*/ 0 h 200"/>
                <a:gd name="T10" fmla="*/ 100 w 200"/>
                <a:gd name="T11" fmla="*/ 192 h 200"/>
                <a:gd name="T12" fmla="*/ 8 w 200"/>
                <a:gd name="T13" fmla="*/ 100 h 200"/>
                <a:gd name="T14" fmla="*/ 100 w 200"/>
                <a:gd name="T15" fmla="*/ 8 h 200"/>
                <a:gd name="T16" fmla="*/ 192 w 200"/>
                <a:gd name="T17" fmla="*/ 100 h 200"/>
                <a:gd name="T18" fmla="*/ 100 w 200"/>
                <a:gd name="T19" fmla="*/ 19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0" h="200">
                  <a:moveTo>
                    <a:pt x="100" y="0"/>
                  </a:moveTo>
                  <a:cubicBezTo>
                    <a:pt x="45" y="0"/>
                    <a:pt x="0" y="45"/>
                    <a:pt x="0" y="100"/>
                  </a:cubicBezTo>
                  <a:cubicBezTo>
                    <a:pt x="0" y="155"/>
                    <a:pt x="45" y="200"/>
                    <a:pt x="100" y="200"/>
                  </a:cubicBezTo>
                  <a:cubicBezTo>
                    <a:pt x="156" y="200"/>
                    <a:pt x="200" y="155"/>
                    <a:pt x="200" y="100"/>
                  </a:cubicBezTo>
                  <a:cubicBezTo>
                    <a:pt x="200" y="45"/>
                    <a:pt x="156" y="0"/>
                    <a:pt x="100" y="0"/>
                  </a:cubicBezTo>
                  <a:close/>
                  <a:moveTo>
                    <a:pt x="100" y="192"/>
                  </a:moveTo>
                  <a:cubicBezTo>
                    <a:pt x="50" y="192"/>
                    <a:pt x="8" y="151"/>
                    <a:pt x="8" y="100"/>
                  </a:cubicBezTo>
                  <a:cubicBezTo>
                    <a:pt x="8" y="49"/>
                    <a:pt x="50" y="8"/>
                    <a:pt x="100" y="8"/>
                  </a:cubicBezTo>
                  <a:cubicBezTo>
                    <a:pt x="151" y="8"/>
                    <a:pt x="192" y="49"/>
                    <a:pt x="192" y="100"/>
                  </a:cubicBezTo>
                  <a:cubicBezTo>
                    <a:pt x="192" y="151"/>
                    <a:pt x="151" y="192"/>
                    <a:pt x="100" y="192"/>
                  </a:cubicBezTo>
                  <a:close/>
                </a:path>
              </a:pathLst>
            </a:custGeom>
            <a:grpFill/>
            <a:ln w="9525">
              <a:solidFill>
                <a:srgbClr val="6DB33F"/>
              </a:solidFill>
              <a:round/>
            </a:ln>
          </p:spPr>
          <p:txBody>
            <a:bodyPr/>
            <a:lstStyle/>
            <a:p>
              <a:pPr>
                <a:defRPr/>
              </a:pPr>
              <a:endParaRPr lang="zh-CN" altLang="en-US"/>
            </a:p>
          </p:txBody>
        </p:sp>
        <p:sp>
          <p:nvSpPr>
            <p:cNvPr id="249" name="Freeform 47"/>
            <p:cNvSpPr/>
            <p:nvPr/>
          </p:nvSpPr>
          <p:spPr bwMode="auto">
            <a:xfrm>
              <a:off x="10642600" y="2552700"/>
              <a:ext cx="446088" cy="452438"/>
            </a:xfrm>
            <a:custGeom>
              <a:avLst/>
              <a:gdLst>
                <a:gd name="T0" fmla="*/ 149 w 281"/>
                <a:gd name="T1" fmla="*/ 0 h 285"/>
                <a:gd name="T2" fmla="*/ 130 w 281"/>
                <a:gd name="T3" fmla="*/ 0 h 285"/>
                <a:gd name="T4" fmla="*/ 130 w 281"/>
                <a:gd name="T5" fmla="*/ 133 h 285"/>
                <a:gd name="T6" fmla="*/ 0 w 281"/>
                <a:gd name="T7" fmla="*/ 133 h 285"/>
                <a:gd name="T8" fmla="*/ 0 w 281"/>
                <a:gd name="T9" fmla="*/ 152 h 285"/>
                <a:gd name="T10" fmla="*/ 130 w 281"/>
                <a:gd name="T11" fmla="*/ 152 h 285"/>
                <a:gd name="T12" fmla="*/ 130 w 281"/>
                <a:gd name="T13" fmla="*/ 285 h 285"/>
                <a:gd name="T14" fmla="*/ 149 w 281"/>
                <a:gd name="T15" fmla="*/ 285 h 285"/>
                <a:gd name="T16" fmla="*/ 149 w 281"/>
                <a:gd name="T17" fmla="*/ 152 h 285"/>
                <a:gd name="T18" fmla="*/ 281 w 281"/>
                <a:gd name="T19" fmla="*/ 152 h 285"/>
                <a:gd name="T20" fmla="*/ 281 w 281"/>
                <a:gd name="T21" fmla="*/ 133 h 285"/>
                <a:gd name="T22" fmla="*/ 149 w 281"/>
                <a:gd name="T23" fmla="*/ 133 h 285"/>
                <a:gd name="T24" fmla="*/ 149 w 281"/>
                <a:gd name="T25"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1" h="285">
                  <a:moveTo>
                    <a:pt x="149" y="0"/>
                  </a:moveTo>
                  <a:lnTo>
                    <a:pt x="130" y="0"/>
                  </a:lnTo>
                  <a:lnTo>
                    <a:pt x="130" y="133"/>
                  </a:lnTo>
                  <a:lnTo>
                    <a:pt x="0" y="133"/>
                  </a:lnTo>
                  <a:lnTo>
                    <a:pt x="0" y="152"/>
                  </a:lnTo>
                  <a:lnTo>
                    <a:pt x="130" y="152"/>
                  </a:lnTo>
                  <a:lnTo>
                    <a:pt x="130" y="285"/>
                  </a:lnTo>
                  <a:lnTo>
                    <a:pt x="149" y="285"/>
                  </a:lnTo>
                  <a:lnTo>
                    <a:pt x="149" y="152"/>
                  </a:lnTo>
                  <a:lnTo>
                    <a:pt x="281" y="152"/>
                  </a:lnTo>
                  <a:lnTo>
                    <a:pt x="281" y="133"/>
                  </a:lnTo>
                  <a:lnTo>
                    <a:pt x="149" y="133"/>
                  </a:lnTo>
                  <a:lnTo>
                    <a:pt x="149" y="0"/>
                  </a:lnTo>
                  <a:close/>
                </a:path>
              </a:pathLst>
            </a:custGeom>
            <a:grpFill/>
            <a:ln w="9525">
              <a:solidFill>
                <a:srgbClr val="6DB33F"/>
              </a:solidFill>
              <a:round/>
            </a:ln>
          </p:spPr>
          <p:txBody>
            <a:bodyPr/>
            <a:lstStyle/>
            <a:p>
              <a:pPr>
                <a:defRPr/>
              </a:pPr>
              <a:endParaRPr lang="zh-CN" altLang="en-US"/>
            </a:p>
          </p:txBody>
        </p:sp>
      </p:grpSp>
      <p:grpSp>
        <p:nvGrpSpPr>
          <p:cNvPr id="250" name="组合 249"/>
          <p:cNvGrpSpPr/>
          <p:nvPr/>
        </p:nvGrpSpPr>
        <p:grpSpPr>
          <a:xfrm>
            <a:off x="10883461" y="3646249"/>
            <a:ext cx="718754" cy="718754"/>
            <a:chOff x="10491788" y="3752850"/>
            <a:chExt cx="750888" cy="750888"/>
          </a:xfrm>
          <a:solidFill>
            <a:srgbClr val="157E9F"/>
          </a:solidFill>
        </p:grpSpPr>
        <p:sp>
          <p:nvSpPr>
            <p:cNvPr id="251" name="Freeform 48"/>
            <p:cNvSpPr>
              <a:spLocks noEditPoints="1"/>
            </p:cNvSpPr>
            <p:nvPr/>
          </p:nvSpPr>
          <p:spPr bwMode="auto">
            <a:xfrm>
              <a:off x="10491788" y="3752850"/>
              <a:ext cx="750888" cy="750888"/>
            </a:xfrm>
            <a:custGeom>
              <a:avLst/>
              <a:gdLst>
                <a:gd name="T0" fmla="*/ 100 w 200"/>
                <a:gd name="T1" fmla="*/ 0 h 200"/>
                <a:gd name="T2" fmla="*/ 0 w 200"/>
                <a:gd name="T3" fmla="*/ 100 h 200"/>
                <a:gd name="T4" fmla="*/ 100 w 200"/>
                <a:gd name="T5" fmla="*/ 200 h 200"/>
                <a:gd name="T6" fmla="*/ 200 w 200"/>
                <a:gd name="T7" fmla="*/ 100 h 200"/>
                <a:gd name="T8" fmla="*/ 100 w 200"/>
                <a:gd name="T9" fmla="*/ 0 h 200"/>
                <a:gd name="T10" fmla="*/ 100 w 200"/>
                <a:gd name="T11" fmla="*/ 192 h 200"/>
                <a:gd name="T12" fmla="*/ 8 w 200"/>
                <a:gd name="T13" fmla="*/ 100 h 200"/>
                <a:gd name="T14" fmla="*/ 100 w 200"/>
                <a:gd name="T15" fmla="*/ 8 h 200"/>
                <a:gd name="T16" fmla="*/ 192 w 200"/>
                <a:gd name="T17" fmla="*/ 100 h 200"/>
                <a:gd name="T18" fmla="*/ 100 w 200"/>
                <a:gd name="T19" fmla="*/ 19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0" h="200">
                  <a:moveTo>
                    <a:pt x="100" y="0"/>
                  </a:moveTo>
                  <a:cubicBezTo>
                    <a:pt x="44" y="0"/>
                    <a:pt x="0" y="44"/>
                    <a:pt x="0" y="100"/>
                  </a:cubicBezTo>
                  <a:cubicBezTo>
                    <a:pt x="0" y="155"/>
                    <a:pt x="44" y="200"/>
                    <a:pt x="100" y="200"/>
                  </a:cubicBezTo>
                  <a:cubicBezTo>
                    <a:pt x="155" y="200"/>
                    <a:pt x="200" y="155"/>
                    <a:pt x="200" y="100"/>
                  </a:cubicBezTo>
                  <a:cubicBezTo>
                    <a:pt x="200" y="44"/>
                    <a:pt x="155" y="0"/>
                    <a:pt x="100" y="0"/>
                  </a:cubicBezTo>
                  <a:close/>
                  <a:moveTo>
                    <a:pt x="100" y="192"/>
                  </a:moveTo>
                  <a:cubicBezTo>
                    <a:pt x="49" y="192"/>
                    <a:pt x="8" y="150"/>
                    <a:pt x="8" y="100"/>
                  </a:cubicBezTo>
                  <a:cubicBezTo>
                    <a:pt x="8" y="49"/>
                    <a:pt x="49" y="8"/>
                    <a:pt x="100" y="8"/>
                  </a:cubicBezTo>
                  <a:cubicBezTo>
                    <a:pt x="150" y="8"/>
                    <a:pt x="192" y="49"/>
                    <a:pt x="192" y="100"/>
                  </a:cubicBezTo>
                  <a:cubicBezTo>
                    <a:pt x="192" y="150"/>
                    <a:pt x="150" y="192"/>
                    <a:pt x="100" y="192"/>
                  </a:cubicBezTo>
                  <a:close/>
                </a:path>
              </a:pathLst>
            </a:custGeom>
            <a:grpFill/>
            <a:ln w="9525">
              <a:solidFill>
                <a:srgbClr val="6DB33F"/>
              </a:solidFill>
              <a:round/>
            </a:ln>
          </p:spPr>
          <p:txBody>
            <a:bodyPr/>
            <a:lstStyle/>
            <a:p>
              <a:pPr>
                <a:defRPr/>
              </a:pPr>
              <a:endParaRPr lang="zh-CN" altLang="en-US"/>
            </a:p>
          </p:txBody>
        </p:sp>
        <p:sp>
          <p:nvSpPr>
            <p:cNvPr id="252" name="Rectangle 49"/>
            <p:cNvSpPr>
              <a:spLocks noChangeArrowheads="1"/>
            </p:cNvSpPr>
            <p:nvPr/>
          </p:nvSpPr>
          <p:spPr bwMode="auto">
            <a:xfrm>
              <a:off x="10672763" y="4113213"/>
              <a:ext cx="388938" cy="30163"/>
            </a:xfrm>
            <a:prstGeom prst="rect">
              <a:avLst/>
            </a:prstGeom>
            <a:grpFill/>
            <a:ln w="9525">
              <a:solidFill>
                <a:srgbClr val="6DB33F"/>
              </a:solidFill>
              <a:miter lim="800000"/>
            </a:ln>
          </p:spPr>
          <p:txBody>
            <a:bodyPr/>
            <a:lstStyle/>
            <a:p>
              <a:pPr>
                <a:defRPr/>
              </a:pPr>
              <a:endParaRPr lang="zh-CN" altLang="en-US"/>
            </a:p>
          </p:txBody>
        </p:sp>
      </p:grpSp>
      <p:grpSp>
        <p:nvGrpSpPr>
          <p:cNvPr id="253" name="组合 252"/>
          <p:cNvGrpSpPr/>
          <p:nvPr/>
        </p:nvGrpSpPr>
        <p:grpSpPr>
          <a:xfrm>
            <a:off x="9585753" y="4927242"/>
            <a:ext cx="718754" cy="718754"/>
            <a:chOff x="9136063" y="5091113"/>
            <a:chExt cx="750888" cy="750888"/>
          </a:xfrm>
          <a:solidFill>
            <a:srgbClr val="157E9F"/>
          </a:solidFill>
        </p:grpSpPr>
        <p:sp>
          <p:nvSpPr>
            <p:cNvPr id="254" name="Oval 50"/>
            <p:cNvSpPr>
              <a:spLocks noChangeArrowheads="1"/>
            </p:cNvSpPr>
            <p:nvPr/>
          </p:nvSpPr>
          <p:spPr bwMode="auto">
            <a:xfrm>
              <a:off x="9471025" y="5237163"/>
              <a:ext cx="90488" cy="90488"/>
            </a:xfrm>
            <a:prstGeom prst="ellipse">
              <a:avLst/>
            </a:prstGeom>
            <a:grpFill/>
            <a:ln w="9525">
              <a:solidFill>
                <a:srgbClr val="6DB33F"/>
              </a:solidFill>
              <a:round/>
            </a:ln>
          </p:spPr>
          <p:txBody>
            <a:bodyPr/>
            <a:lstStyle/>
            <a:p>
              <a:pPr>
                <a:defRPr/>
              </a:pPr>
              <a:endParaRPr lang="zh-CN" altLang="en-US"/>
            </a:p>
          </p:txBody>
        </p:sp>
        <p:sp>
          <p:nvSpPr>
            <p:cNvPr id="255" name="Freeform 51"/>
            <p:cNvSpPr/>
            <p:nvPr/>
          </p:nvSpPr>
          <p:spPr bwMode="auto">
            <a:xfrm>
              <a:off x="9455150" y="5357813"/>
              <a:ext cx="120650" cy="315913"/>
            </a:xfrm>
            <a:custGeom>
              <a:avLst/>
              <a:gdLst>
                <a:gd name="T0" fmla="*/ 57 w 76"/>
                <a:gd name="T1" fmla="*/ 19 h 199"/>
                <a:gd name="T2" fmla="*/ 57 w 76"/>
                <a:gd name="T3" fmla="*/ 9 h 199"/>
                <a:gd name="T4" fmla="*/ 57 w 76"/>
                <a:gd name="T5" fmla="*/ 0 h 199"/>
                <a:gd name="T6" fmla="*/ 0 w 76"/>
                <a:gd name="T7" fmla="*/ 0 h 199"/>
                <a:gd name="T8" fmla="*/ 0 w 76"/>
                <a:gd name="T9" fmla="*/ 19 h 199"/>
                <a:gd name="T10" fmla="*/ 19 w 76"/>
                <a:gd name="T11" fmla="*/ 19 h 199"/>
                <a:gd name="T12" fmla="*/ 19 w 76"/>
                <a:gd name="T13" fmla="*/ 180 h 199"/>
                <a:gd name="T14" fmla="*/ 0 w 76"/>
                <a:gd name="T15" fmla="*/ 180 h 199"/>
                <a:gd name="T16" fmla="*/ 0 w 76"/>
                <a:gd name="T17" fmla="*/ 199 h 199"/>
                <a:gd name="T18" fmla="*/ 76 w 76"/>
                <a:gd name="T19" fmla="*/ 199 h 199"/>
                <a:gd name="T20" fmla="*/ 76 w 76"/>
                <a:gd name="T21" fmla="*/ 180 h 199"/>
                <a:gd name="T22" fmla="*/ 57 w 76"/>
                <a:gd name="T23" fmla="*/ 180 h 199"/>
                <a:gd name="T24" fmla="*/ 57 w 76"/>
                <a:gd name="T25" fmla="*/ 1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199">
                  <a:moveTo>
                    <a:pt x="57" y="19"/>
                  </a:moveTo>
                  <a:lnTo>
                    <a:pt x="57" y="9"/>
                  </a:lnTo>
                  <a:lnTo>
                    <a:pt x="57" y="0"/>
                  </a:lnTo>
                  <a:lnTo>
                    <a:pt x="0" y="0"/>
                  </a:lnTo>
                  <a:lnTo>
                    <a:pt x="0" y="19"/>
                  </a:lnTo>
                  <a:lnTo>
                    <a:pt x="19" y="19"/>
                  </a:lnTo>
                  <a:lnTo>
                    <a:pt x="19" y="180"/>
                  </a:lnTo>
                  <a:lnTo>
                    <a:pt x="0" y="180"/>
                  </a:lnTo>
                  <a:lnTo>
                    <a:pt x="0" y="199"/>
                  </a:lnTo>
                  <a:lnTo>
                    <a:pt x="76" y="199"/>
                  </a:lnTo>
                  <a:lnTo>
                    <a:pt x="76" y="180"/>
                  </a:lnTo>
                  <a:lnTo>
                    <a:pt x="57" y="180"/>
                  </a:lnTo>
                  <a:lnTo>
                    <a:pt x="57" y="19"/>
                  </a:lnTo>
                  <a:close/>
                </a:path>
              </a:pathLst>
            </a:custGeom>
            <a:grpFill/>
            <a:ln w="9525">
              <a:solidFill>
                <a:srgbClr val="6DB33F"/>
              </a:solidFill>
              <a:round/>
            </a:ln>
          </p:spPr>
          <p:txBody>
            <a:bodyPr/>
            <a:lstStyle/>
            <a:p>
              <a:pPr>
                <a:defRPr/>
              </a:pPr>
              <a:endParaRPr lang="zh-CN" altLang="en-US"/>
            </a:p>
          </p:txBody>
        </p:sp>
        <p:sp>
          <p:nvSpPr>
            <p:cNvPr id="256" name="Freeform 52"/>
            <p:cNvSpPr>
              <a:spLocks noEditPoints="1"/>
            </p:cNvSpPr>
            <p:nvPr/>
          </p:nvSpPr>
          <p:spPr bwMode="auto">
            <a:xfrm>
              <a:off x="9136063" y="5091113"/>
              <a:ext cx="750888" cy="750888"/>
            </a:xfrm>
            <a:custGeom>
              <a:avLst/>
              <a:gdLst>
                <a:gd name="T0" fmla="*/ 100 w 200"/>
                <a:gd name="T1" fmla="*/ 0 h 200"/>
                <a:gd name="T2" fmla="*/ 0 w 200"/>
                <a:gd name="T3" fmla="*/ 100 h 200"/>
                <a:gd name="T4" fmla="*/ 100 w 200"/>
                <a:gd name="T5" fmla="*/ 200 h 200"/>
                <a:gd name="T6" fmla="*/ 200 w 200"/>
                <a:gd name="T7" fmla="*/ 100 h 200"/>
                <a:gd name="T8" fmla="*/ 100 w 200"/>
                <a:gd name="T9" fmla="*/ 0 h 200"/>
                <a:gd name="T10" fmla="*/ 100 w 200"/>
                <a:gd name="T11" fmla="*/ 192 h 200"/>
                <a:gd name="T12" fmla="*/ 8 w 200"/>
                <a:gd name="T13" fmla="*/ 100 h 200"/>
                <a:gd name="T14" fmla="*/ 100 w 200"/>
                <a:gd name="T15" fmla="*/ 8 h 200"/>
                <a:gd name="T16" fmla="*/ 192 w 200"/>
                <a:gd name="T17" fmla="*/ 100 h 200"/>
                <a:gd name="T18" fmla="*/ 100 w 200"/>
                <a:gd name="T19" fmla="*/ 19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0" h="200">
                  <a:moveTo>
                    <a:pt x="100" y="0"/>
                  </a:moveTo>
                  <a:cubicBezTo>
                    <a:pt x="45" y="0"/>
                    <a:pt x="0" y="44"/>
                    <a:pt x="0" y="100"/>
                  </a:cubicBezTo>
                  <a:cubicBezTo>
                    <a:pt x="0" y="155"/>
                    <a:pt x="45" y="200"/>
                    <a:pt x="100" y="200"/>
                  </a:cubicBezTo>
                  <a:cubicBezTo>
                    <a:pt x="156" y="200"/>
                    <a:pt x="200" y="155"/>
                    <a:pt x="200" y="100"/>
                  </a:cubicBezTo>
                  <a:cubicBezTo>
                    <a:pt x="200" y="44"/>
                    <a:pt x="156" y="0"/>
                    <a:pt x="100" y="0"/>
                  </a:cubicBezTo>
                  <a:close/>
                  <a:moveTo>
                    <a:pt x="100" y="192"/>
                  </a:moveTo>
                  <a:cubicBezTo>
                    <a:pt x="50" y="192"/>
                    <a:pt x="8" y="150"/>
                    <a:pt x="8" y="100"/>
                  </a:cubicBezTo>
                  <a:cubicBezTo>
                    <a:pt x="8" y="49"/>
                    <a:pt x="50" y="8"/>
                    <a:pt x="100" y="8"/>
                  </a:cubicBezTo>
                  <a:cubicBezTo>
                    <a:pt x="151" y="8"/>
                    <a:pt x="192" y="49"/>
                    <a:pt x="192" y="100"/>
                  </a:cubicBezTo>
                  <a:cubicBezTo>
                    <a:pt x="192" y="150"/>
                    <a:pt x="151" y="192"/>
                    <a:pt x="100" y="192"/>
                  </a:cubicBezTo>
                  <a:close/>
                </a:path>
              </a:pathLst>
            </a:custGeom>
            <a:grpFill/>
            <a:ln w="9525">
              <a:solidFill>
                <a:srgbClr val="6DB33F"/>
              </a:solidFill>
              <a:round/>
            </a:ln>
          </p:spPr>
          <p:txBody>
            <a:bodyPr/>
            <a:lstStyle/>
            <a:p>
              <a:pPr>
                <a:defRPr/>
              </a:pPr>
              <a:endParaRPr lang="zh-CN" altLang="en-US"/>
            </a:p>
          </p:txBody>
        </p:sp>
      </p:grpSp>
      <p:sp>
        <p:nvSpPr>
          <p:cNvPr id="257" name="Freeform 53"/>
          <p:cNvSpPr>
            <a:spLocks noEditPoints="1"/>
          </p:cNvSpPr>
          <p:nvPr/>
        </p:nvSpPr>
        <p:spPr bwMode="auto">
          <a:xfrm>
            <a:off x="10881221" y="5011805"/>
            <a:ext cx="721895" cy="544304"/>
          </a:xfrm>
          <a:custGeom>
            <a:avLst/>
            <a:gdLst>
              <a:gd name="T0" fmla="*/ 217512 w 201"/>
              <a:gd name="T1" fmla="*/ 37196 h 151"/>
              <a:gd name="T2" fmla="*/ 217512 w 201"/>
              <a:gd name="T3" fmla="*/ 99190 h 151"/>
              <a:gd name="T4" fmla="*/ 217512 w 201"/>
              <a:gd name="T5" fmla="*/ 119029 h 151"/>
              <a:gd name="T6" fmla="*/ 237286 w 201"/>
              <a:gd name="T7" fmla="*/ 119029 h 151"/>
              <a:gd name="T8" fmla="*/ 469629 w 201"/>
              <a:gd name="T9" fmla="*/ 305011 h 151"/>
              <a:gd name="T10" fmla="*/ 237286 w 201"/>
              <a:gd name="T11" fmla="*/ 218219 h 151"/>
              <a:gd name="T12" fmla="*/ 217512 w 201"/>
              <a:gd name="T13" fmla="*/ 218219 h 151"/>
              <a:gd name="T14" fmla="*/ 217512 w 201"/>
              <a:gd name="T15" fmla="*/ 238057 h 151"/>
              <a:gd name="T16" fmla="*/ 217512 w 201"/>
              <a:gd name="T17" fmla="*/ 297571 h 151"/>
              <a:gd name="T18" fmla="*/ 34604 w 201"/>
              <a:gd name="T19" fmla="*/ 168624 h 151"/>
              <a:gd name="T20" fmla="*/ 217512 w 201"/>
              <a:gd name="T21" fmla="*/ 37196 h 151"/>
              <a:gd name="T22" fmla="*/ 237286 w 201"/>
              <a:gd name="T23" fmla="*/ 0 h 151"/>
              <a:gd name="T24" fmla="*/ 0 w 201"/>
              <a:gd name="T25" fmla="*/ 168624 h 151"/>
              <a:gd name="T26" fmla="*/ 237286 w 201"/>
              <a:gd name="T27" fmla="*/ 337248 h 151"/>
              <a:gd name="T28" fmla="*/ 237286 w 201"/>
              <a:gd name="T29" fmla="*/ 238057 h 151"/>
              <a:gd name="T30" fmla="*/ 496818 w 201"/>
              <a:gd name="T31" fmla="*/ 374444 h 151"/>
              <a:gd name="T32" fmla="*/ 237286 w 201"/>
              <a:gd name="T33" fmla="*/ 99190 h 151"/>
              <a:gd name="T34" fmla="*/ 237286 w 201"/>
              <a:gd name="T35" fmla="*/ 0 h 15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1" h="151">
                <a:moveTo>
                  <a:pt x="88" y="15"/>
                </a:moveTo>
                <a:cubicBezTo>
                  <a:pt x="88" y="40"/>
                  <a:pt x="88" y="40"/>
                  <a:pt x="88" y="40"/>
                </a:cubicBezTo>
                <a:cubicBezTo>
                  <a:pt x="88" y="48"/>
                  <a:pt x="88" y="48"/>
                  <a:pt x="88" y="48"/>
                </a:cubicBezTo>
                <a:cubicBezTo>
                  <a:pt x="96" y="48"/>
                  <a:pt x="96" y="48"/>
                  <a:pt x="96" y="48"/>
                </a:cubicBezTo>
                <a:cubicBezTo>
                  <a:pt x="151" y="49"/>
                  <a:pt x="182" y="73"/>
                  <a:pt x="190" y="123"/>
                </a:cubicBezTo>
                <a:cubicBezTo>
                  <a:pt x="160" y="88"/>
                  <a:pt x="125" y="88"/>
                  <a:pt x="96" y="88"/>
                </a:cubicBezTo>
                <a:cubicBezTo>
                  <a:pt x="88" y="88"/>
                  <a:pt x="88" y="88"/>
                  <a:pt x="88" y="88"/>
                </a:cubicBezTo>
                <a:cubicBezTo>
                  <a:pt x="88" y="96"/>
                  <a:pt x="88" y="96"/>
                  <a:pt x="88" y="96"/>
                </a:cubicBezTo>
                <a:cubicBezTo>
                  <a:pt x="88" y="120"/>
                  <a:pt x="88" y="120"/>
                  <a:pt x="88" y="120"/>
                </a:cubicBezTo>
                <a:cubicBezTo>
                  <a:pt x="14" y="68"/>
                  <a:pt x="14" y="68"/>
                  <a:pt x="14" y="68"/>
                </a:cubicBezTo>
                <a:cubicBezTo>
                  <a:pt x="88" y="15"/>
                  <a:pt x="88" y="15"/>
                  <a:pt x="88" y="15"/>
                </a:cubicBezTo>
                <a:moveTo>
                  <a:pt x="96" y="0"/>
                </a:moveTo>
                <a:cubicBezTo>
                  <a:pt x="0" y="68"/>
                  <a:pt x="0" y="68"/>
                  <a:pt x="0" y="68"/>
                </a:cubicBezTo>
                <a:cubicBezTo>
                  <a:pt x="96" y="136"/>
                  <a:pt x="96" y="136"/>
                  <a:pt x="96" y="136"/>
                </a:cubicBezTo>
                <a:cubicBezTo>
                  <a:pt x="96" y="96"/>
                  <a:pt x="96" y="96"/>
                  <a:pt x="96" y="96"/>
                </a:cubicBezTo>
                <a:cubicBezTo>
                  <a:pt x="135" y="96"/>
                  <a:pt x="170" y="98"/>
                  <a:pt x="201" y="151"/>
                </a:cubicBezTo>
                <a:cubicBezTo>
                  <a:pt x="201" y="117"/>
                  <a:pt x="195" y="41"/>
                  <a:pt x="96" y="40"/>
                </a:cubicBezTo>
                <a:cubicBezTo>
                  <a:pt x="96" y="0"/>
                  <a:pt x="96" y="0"/>
                  <a:pt x="96" y="0"/>
                </a:cubicBezTo>
                <a:close/>
              </a:path>
            </a:pathLst>
          </a:custGeom>
          <a:solidFill>
            <a:srgbClr val="157E9F"/>
          </a:solidFill>
          <a:ln w="9525">
            <a:solidFill>
              <a:srgbClr val="6DB33F"/>
            </a:solidFill>
            <a:round/>
          </a:ln>
        </p:spPr>
        <p:txBody>
          <a:bodyPr/>
          <a:lstStyle/>
          <a:p>
            <a:endParaRPr lang="zh-CN" altLang="en-US"/>
          </a:p>
        </p:txBody>
      </p:sp>
      <p:grpSp>
        <p:nvGrpSpPr>
          <p:cNvPr id="258" name="组合 257"/>
          <p:cNvGrpSpPr/>
          <p:nvPr/>
        </p:nvGrpSpPr>
        <p:grpSpPr>
          <a:xfrm>
            <a:off x="9590312" y="3760216"/>
            <a:ext cx="718754" cy="489300"/>
            <a:chOff x="9140825" y="3871913"/>
            <a:chExt cx="750888" cy="511175"/>
          </a:xfrm>
          <a:solidFill>
            <a:srgbClr val="157E9F"/>
          </a:solidFill>
        </p:grpSpPr>
        <p:sp>
          <p:nvSpPr>
            <p:cNvPr id="259" name="Freeform 54"/>
            <p:cNvSpPr/>
            <p:nvPr/>
          </p:nvSpPr>
          <p:spPr bwMode="auto">
            <a:xfrm>
              <a:off x="9402763" y="4075113"/>
              <a:ext cx="222250" cy="222250"/>
            </a:xfrm>
            <a:custGeom>
              <a:avLst/>
              <a:gdLst>
                <a:gd name="T0" fmla="*/ 140 w 140"/>
                <a:gd name="T1" fmla="*/ 12 h 140"/>
                <a:gd name="T2" fmla="*/ 128 w 140"/>
                <a:gd name="T3" fmla="*/ 0 h 140"/>
                <a:gd name="T4" fmla="*/ 71 w 140"/>
                <a:gd name="T5" fmla="*/ 57 h 140"/>
                <a:gd name="T6" fmla="*/ 12 w 140"/>
                <a:gd name="T7" fmla="*/ 0 h 140"/>
                <a:gd name="T8" fmla="*/ 0 w 140"/>
                <a:gd name="T9" fmla="*/ 12 h 140"/>
                <a:gd name="T10" fmla="*/ 57 w 140"/>
                <a:gd name="T11" fmla="*/ 71 h 140"/>
                <a:gd name="T12" fmla="*/ 0 w 140"/>
                <a:gd name="T13" fmla="*/ 128 h 140"/>
                <a:gd name="T14" fmla="*/ 12 w 140"/>
                <a:gd name="T15" fmla="*/ 140 h 140"/>
                <a:gd name="T16" fmla="*/ 71 w 140"/>
                <a:gd name="T17" fmla="*/ 83 h 140"/>
                <a:gd name="T18" fmla="*/ 128 w 140"/>
                <a:gd name="T19" fmla="*/ 140 h 140"/>
                <a:gd name="T20" fmla="*/ 140 w 140"/>
                <a:gd name="T21" fmla="*/ 128 h 140"/>
                <a:gd name="T22" fmla="*/ 83 w 140"/>
                <a:gd name="T23" fmla="*/ 71 h 140"/>
                <a:gd name="T24" fmla="*/ 140 w 140"/>
                <a:gd name="T25" fmla="*/ 1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0" h="140">
                  <a:moveTo>
                    <a:pt x="140" y="12"/>
                  </a:moveTo>
                  <a:lnTo>
                    <a:pt x="128" y="0"/>
                  </a:lnTo>
                  <a:lnTo>
                    <a:pt x="71" y="57"/>
                  </a:lnTo>
                  <a:lnTo>
                    <a:pt x="12" y="0"/>
                  </a:lnTo>
                  <a:lnTo>
                    <a:pt x="0" y="12"/>
                  </a:lnTo>
                  <a:lnTo>
                    <a:pt x="57" y="71"/>
                  </a:lnTo>
                  <a:lnTo>
                    <a:pt x="0" y="128"/>
                  </a:lnTo>
                  <a:lnTo>
                    <a:pt x="12" y="140"/>
                  </a:lnTo>
                  <a:lnTo>
                    <a:pt x="71" y="83"/>
                  </a:lnTo>
                  <a:lnTo>
                    <a:pt x="128" y="140"/>
                  </a:lnTo>
                  <a:lnTo>
                    <a:pt x="140" y="128"/>
                  </a:lnTo>
                  <a:lnTo>
                    <a:pt x="83" y="71"/>
                  </a:lnTo>
                  <a:lnTo>
                    <a:pt x="140" y="12"/>
                  </a:lnTo>
                  <a:close/>
                </a:path>
              </a:pathLst>
            </a:custGeom>
            <a:grpFill/>
            <a:ln w="9525">
              <a:solidFill>
                <a:srgbClr val="6DB33F"/>
              </a:solidFill>
              <a:round/>
            </a:ln>
          </p:spPr>
          <p:txBody>
            <a:bodyPr/>
            <a:lstStyle/>
            <a:p>
              <a:pPr>
                <a:defRPr/>
              </a:pPr>
              <a:endParaRPr lang="zh-CN" altLang="en-US"/>
            </a:p>
          </p:txBody>
        </p:sp>
        <p:sp>
          <p:nvSpPr>
            <p:cNvPr id="260" name="Freeform 55"/>
            <p:cNvSpPr>
              <a:spLocks noEditPoints="1"/>
            </p:cNvSpPr>
            <p:nvPr/>
          </p:nvSpPr>
          <p:spPr bwMode="auto">
            <a:xfrm>
              <a:off x="9140825" y="3871913"/>
              <a:ext cx="750888" cy="511175"/>
            </a:xfrm>
            <a:custGeom>
              <a:avLst/>
              <a:gdLst>
                <a:gd name="T0" fmla="*/ 200 w 200"/>
                <a:gd name="T1" fmla="*/ 0 h 136"/>
                <a:gd name="T2" fmla="*/ 0 w 200"/>
                <a:gd name="T3" fmla="*/ 0 h 136"/>
                <a:gd name="T4" fmla="*/ 0 w 200"/>
                <a:gd name="T5" fmla="*/ 8 h 136"/>
                <a:gd name="T6" fmla="*/ 5 w 200"/>
                <a:gd name="T7" fmla="*/ 8 h 136"/>
                <a:gd name="T8" fmla="*/ 8 w 200"/>
                <a:gd name="T9" fmla="*/ 24 h 136"/>
                <a:gd name="T10" fmla="*/ 17 w 200"/>
                <a:gd name="T11" fmla="*/ 38 h 136"/>
                <a:gd name="T12" fmla="*/ 31 w 200"/>
                <a:gd name="T13" fmla="*/ 120 h 136"/>
                <a:gd name="T14" fmla="*/ 46 w 200"/>
                <a:gd name="T15" fmla="*/ 136 h 136"/>
                <a:gd name="T16" fmla="*/ 153 w 200"/>
                <a:gd name="T17" fmla="*/ 136 h 136"/>
                <a:gd name="T18" fmla="*/ 168 w 200"/>
                <a:gd name="T19" fmla="*/ 120 h 136"/>
                <a:gd name="T20" fmla="*/ 182 w 200"/>
                <a:gd name="T21" fmla="*/ 38 h 136"/>
                <a:gd name="T22" fmla="*/ 192 w 200"/>
                <a:gd name="T23" fmla="*/ 24 h 136"/>
                <a:gd name="T24" fmla="*/ 194 w 200"/>
                <a:gd name="T25" fmla="*/ 8 h 136"/>
                <a:gd name="T26" fmla="*/ 200 w 200"/>
                <a:gd name="T27" fmla="*/ 8 h 136"/>
                <a:gd name="T28" fmla="*/ 200 w 200"/>
                <a:gd name="T29" fmla="*/ 0 h 136"/>
                <a:gd name="T30" fmla="*/ 160 w 200"/>
                <a:gd name="T31" fmla="*/ 119 h 136"/>
                <a:gd name="T32" fmla="*/ 153 w 200"/>
                <a:gd name="T33" fmla="*/ 128 h 136"/>
                <a:gd name="T34" fmla="*/ 46 w 200"/>
                <a:gd name="T35" fmla="*/ 128 h 136"/>
                <a:gd name="T36" fmla="*/ 39 w 200"/>
                <a:gd name="T37" fmla="*/ 119 h 136"/>
                <a:gd name="T38" fmla="*/ 25 w 200"/>
                <a:gd name="T39" fmla="*/ 40 h 136"/>
                <a:gd name="T40" fmla="*/ 174 w 200"/>
                <a:gd name="T41" fmla="*/ 40 h 136"/>
                <a:gd name="T42" fmla="*/ 160 w 200"/>
                <a:gd name="T43" fmla="*/ 119 h 136"/>
                <a:gd name="T44" fmla="*/ 184 w 200"/>
                <a:gd name="T45" fmla="*/ 23 h 136"/>
                <a:gd name="T46" fmla="*/ 184 w 200"/>
                <a:gd name="T47" fmla="*/ 23 h 136"/>
                <a:gd name="T48" fmla="*/ 184 w 200"/>
                <a:gd name="T49" fmla="*/ 24 h 136"/>
                <a:gd name="T50" fmla="*/ 176 w 200"/>
                <a:gd name="T51" fmla="*/ 32 h 136"/>
                <a:gd name="T52" fmla="*/ 24 w 200"/>
                <a:gd name="T53" fmla="*/ 32 h 136"/>
                <a:gd name="T54" fmla="*/ 16 w 200"/>
                <a:gd name="T55" fmla="*/ 24 h 136"/>
                <a:gd name="T56" fmla="*/ 16 w 200"/>
                <a:gd name="T57" fmla="*/ 23 h 136"/>
                <a:gd name="T58" fmla="*/ 15 w 200"/>
                <a:gd name="T59" fmla="*/ 23 h 136"/>
                <a:gd name="T60" fmla="*/ 13 w 200"/>
                <a:gd name="T61" fmla="*/ 8 h 136"/>
                <a:gd name="T62" fmla="*/ 186 w 200"/>
                <a:gd name="T63" fmla="*/ 8 h 136"/>
                <a:gd name="T64" fmla="*/ 184 w 200"/>
                <a:gd name="T65" fmla="*/ 2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 h="136">
                  <a:moveTo>
                    <a:pt x="200" y="0"/>
                  </a:moveTo>
                  <a:cubicBezTo>
                    <a:pt x="0" y="0"/>
                    <a:pt x="0" y="0"/>
                    <a:pt x="0" y="0"/>
                  </a:cubicBezTo>
                  <a:cubicBezTo>
                    <a:pt x="0" y="8"/>
                    <a:pt x="0" y="8"/>
                    <a:pt x="0" y="8"/>
                  </a:cubicBezTo>
                  <a:cubicBezTo>
                    <a:pt x="5" y="8"/>
                    <a:pt x="5" y="8"/>
                    <a:pt x="5" y="8"/>
                  </a:cubicBezTo>
                  <a:cubicBezTo>
                    <a:pt x="8" y="24"/>
                    <a:pt x="8" y="24"/>
                    <a:pt x="8" y="24"/>
                  </a:cubicBezTo>
                  <a:cubicBezTo>
                    <a:pt x="8" y="30"/>
                    <a:pt x="11" y="35"/>
                    <a:pt x="17" y="38"/>
                  </a:cubicBezTo>
                  <a:cubicBezTo>
                    <a:pt x="31" y="120"/>
                    <a:pt x="31" y="120"/>
                    <a:pt x="31" y="120"/>
                  </a:cubicBezTo>
                  <a:cubicBezTo>
                    <a:pt x="32" y="129"/>
                    <a:pt x="38" y="136"/>
                    <a:pt x="46" y="136"/>
                  </a:cubicBezTo>
                  <a:cubicBezTo>
                    <a:pt x="153" y="136"/>
                    <a:pt x="153" y="136"/>
                    <a:pt x="153" y="136"/>
                  </a:cubicBezTo>
                  <a:cubicBezTo>
                    <a:pt x="161" y="136"/>
                    <a:pt x="167" y="129"/>
                    <a:pt x="168" y="120"/>
                  </a:cubicBezTo>
                  <a:cubicBezTo>
                    <a:pt x="182" y="38"/>
                    <a:pt x="182" y="38"/>
                    <a:pt x="182" y="38"/>
                  </a:cubicBezTo>
                  <a:cubicBezTo>
                    <a:pt x="188" y="35"/>
                    <a:pt x="192" y="30"/>
                    <a:pt x="192" y="24"/>
                  </a:cubicBezTo>
                  <a:cubicBezTo>
                    <a:pt x="194" y="8"/>
                    <a:pt x="194" y="8"/>
                    <a:pt x="194" y="8"/>
                  </a:cubicBezTo>
                  <a:cubicBezTo>
                    <a:pt x="200" y="8"/>
                    <a:pt x="200" y="8"/>
                    <a:pt x="200" y="8"/>
                  </a:cubicBezTo>
                  <a:lnTo>
                    <a:pt x="200" y="0"/>
                  </a:lnTo>
                  <a:close/>
                  <a:moveTo>
                    <a:pt x="160" y="119"/>
                  </a:moveTo>
                  <a:cubicBezTo>
                    <a:pt x="160" y="122"/>
                    <a:pt x="158" y="128"/>
                    <a:pt x="153" y="128"/>
                  </a:cubicBezTo>
                  <a:cubicBezTo>
                    <a:pt x="46" y="128"/>
                    <a:pt x="46" y="128"/>
                    <a:pt x="46" y="128"/>
                  </a:cubicBezTo>
                  <a:cubicBezTo>
                    <a:pt x="41" y="128"/>
                    <a:pt x="39" y="121"/>
                    <a:pt x="39" y="119"/>
                  </a:cubicBezTo>
                  <a:cubicBezTo>
                    <a:pt x="25" y="40"/>
                    <a:pt x="25" y="40"/>
                    <a:pt x="25" y="40"/>
                  </a:cubicBezTo>
                  <a:cubicBezTo>
                    <a:pt x="174" y="40"/>
                    <a:pt x="174" y="40"/>
                    <a:pt x="174" y="40"/>
                  </a:cubicBezTo>
                  <a:lnTo>
                    <a:pt x="160" y="119"/>
                  </a:lnTo>
                  <a:close/>
                  <a:moveTo>
                    <a:pt x="184" y="23"/>
                  </a:moveTo>
                  <a:cubicBezTo>
                    <a:pt x="184" y="23"/>
                    <a:pt x="184" y="23"/>
                    <a:pt x="184" y="23"/>
                  </a:cubicBezTo>
                  <a:cubicBezTo>
                    <a:pt x="184" y="24"/>
                    <a:pt x="184" y="24"/>
                    <a:pt x="184" y="24"/>
                  </a:cubicBezTo>
                  <a:cubicBezTo>
                    <a:pt x="184" y="28"/>
                    <a:pt x="180" y="32"/>
                    <a:pt x="176" y="32"/>
                  </a:cubicBezTo>
                  <a:cubicBezTo>
                    <a:pt x="24" y="32"/>
                    <a:pt x="24" y="32"/>
                    <a:pt x="24" y="32"/>
                  </a:cubicBezTo>
                  <a:cubicBezTo>
                    <a:pt x="19" y="32"/>
                    <a:pt x="16" y="28"/>
                    <a:pt x="16" y="24"/>
                  </a:cubicBezTo>
                  <a:cubicBezTo>
                    <a:pt x="16" y="23"/>
                    <a:pt x="16" y="23"/>
                    <a:pt x="16" y="23"/>
                  </a:cubicBezTo>
                  <a:cubicBezTo>
                    <a:pt x="15" y="23"/>
                    <a:pt x="15" y="23"/>
                    <a:pt x="15" y="23"/>
                  </a:cubicBezTo>
                  <a:cubicBezTo>
                    <a:pt x="13" y="8"/>
                    <a:pt x="13" y="8"/>
                    <a:pt x="13" y="8"/>
                  </a:cubicBezTo>
                  <a:cubicBezTo>
                    <a:pt x="186" y="8"/>
                    <a:pt x="186" y="8"/>
                    <a:pt x="186" y="8"/>
                  </a:cubicBezTo>
                  <a:lnTo>
                    <a:pt x="184" y="23"/>
                  </a:lnTo>
                  <a:close/>
                </a:path>
              </a:pathLst>
            </a:custGeom>
            <a:grpFill/>
            <a:ln w="9525">
              <a:solidFill>
                <a:srgbClr val="6DB33F"/>
              </a:solidFill>
              <a:round/>
            </a:ln>
          </p:spPr>
          <p:txBody>
            <a:bodyPr/>
            <a:lstStyle/>
            <a:p>
              <a:pPr>
                <a:defRPr/>
              </a:pPr>
              <a:endParaRPr lang="zh-CN" altLang="en-US"/>
            </a:p>
          </p:txBody>
        </p:sp>
      </p:grpSp>
      <p:sp>
        <p:nvSpPr>
          <p:cNvPr id="261" name="Freeform 56"/>
          <p:cNvSpPr>
            <a:spLocks noEditPoints="1"/>
          </p:cNvSpPr>
          <p:nvPr/>
        </p:nvSpPr>
        <p:spPr bwMode="auto">
          <a:xfrm>
            <a:off x="4485652" y="2343332"/>
            <a:ext cx="661928" cy="661930"/>
          </a:xfrm>
          <a:custGeom>
            <a:avLst/>
            <a:gdLst>
              <a:gd name="T0" fmla="*/ 447189 w 185"/>
              <a:gd name="T1" fmla="*/ 7418 h 184"/>
              <a:gd name="T2" fmla="*/ 424953 w 185"/>
              <a:gd name="T3" fmla="*/ 0 h 184"/>
              <a:gd name="T4" fmla="*/ 405188 w 185"/>
              <a:gd name="T5" fmla="*/ 7418 h 184"/>
              <a:gd name="T6" fmla="*/ 316244 w 185"/>
              <a:gd name="T7" fmla="*/ 93963 h 184"/>
              <a:gd name="T8" fmla="*/ 316244 w 185"/>
              <a:gd name="T9" fmla="*/ 79127 h 184"/>
              <a:gd name="T10" fmla="*/ 0 w 185"/>
              <a:gd name="T11" fmla="*/ 79127 h 184"/>
              <a:gd name="T12" fmla="*/ 0 w 185"/>
              <a:gd name="T13" fmla="*/ 454981 h 184"/>
              <a:gd name="T14" fmla="*/ 375540 w 185"/>
              <a:gd name="T15" fmla="*/ 454981 h 184"/>
              <a:gd name="T16" fmla="*/ 375540 w 185"/>
              <a:gd name="T17" fmla="*/ 138472 h 184"/>
              <a:gd name="T18" fmla="*/ 358246 w 185"/>
              <a:gd name="T19" fmla="*/ 138472 h 184"/>
              <a:gd name="T20" fmla="*/ 447189 w 185"/>
              <a:gd name="T21" fmla="*/ 49454 h 184"/>
              <a:gd name="T22" fmla="*/ 447189 w 185"/>
              <a:gd name="T23" fmla="*/ 7418 h 184"/>
              <a:gd name="T24" fmla="*/ 355775 w 185"/>
              <a:gd name="T25" fmla="*/ 435199 h 184"/>
              <a:gd name="T26" fmla="*/ 19765 w 185"/>
              <a:gd name="T27" fmla="*/ 435199 h 184"/>
              <a:gd name="T28" fmla="*/ 19765 w 185"/>
              <a:gd name="T29" fmla="*/ 98909 h 184"/>
              <a:gd name="T30" fmla="*/ 313774 w 185"/>
              <a:gd name="T31" fmla="*/ 98909 h 184"/>
              <a:gd name="T32" fmla="*/ 158122 w 185"/>
              <a:gd name="T33" fmla="*/ 252218 h 184"/>
              <a:gd name="T34" fmla="*/ 158122 w 185"/>
              <a:gd name="T35" fmla="*/ 296727 h 184"/>
              <a:gd name="T36" fmla="*/ 200123 w 185"/>
              <a:gd name="T37" fmla="*/ 296727 h 184"/>
              <a:gd name="T38" fmla="*/ 355775 w 185"/>
              <a:gd name="T39" fmla="*/ 138472 h 184"/>
              <a:gd name="T40" fmla="*/ 355775 w 185"/>
              <a:gd name="T41" fmla="*/ 435199 h 184"/>
              <a:gd name="T42" fmla="*/ 432365 w 185"/>
              <a:gd name="T43" fmla="*/ 34618 h 184"/>
              <a:gd name="T44" fmla="*/ 192711 w 185"/>
              <a:gd name="T45" fmla="*/ 276945 h 184"/>
              <a:gd name="T46" fmla="*/ 177887 w 185"/>
              <a:gd name="T47" fmla="*/ 276945 h 184"/>
              <a:gd name="T48" fmla="*/ 177887 w 185"/>
              <a:gd name="T49" fmla="*/ 262109 h 184"/>
              <a:gd name="T50" fmla="*/ 417541 w 185"/>
              <a:gd name="T51" fmla="*/ 22255 h 184"/>
              <a:gd name="T52" fmla="*/ 424953 w 185"/>
              <a:gd name="T53" fmla="*/ 19782 h 184"/>
              <a:gd name="T54" fmla="*/ 432365 w 185"/>
              <a:gd name="T55" fmla="*/ 22255 h 184"/>
              <a:gd name="T56" fmla="*/ 434836 w 185"/>
              <a:gd name="T57" fmla="*/ 29673 h 184"/>
              <a:gd name="T58" fmla="*/ 432365 w 185"/>
              <a:gd name="T59" fmla="*/ 34618 h 18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85" h="184">
                <a:moveTo>
                  <a:pt x="181" y="3"/>
                </a:moveTo>
                <a:cubicBezTo>
                  <a:pt x="178" y="1"/>
                  <a:pt x="175" y="0"/>
                  <a:pt x="172" y="0"/>
                </a:cubicBezTo>
                <a:cubicBezTo>
                  <a:pt x="169" y="0"/>
                  <a:pt x="166" y="1"/>
                  <a:pt x="164" y="3"/>
                </a:cubicBezTo>
                <a:cubicBezTo>
                  <a:pt x="128" y="38"/>
                  <a:pt x="128" y="38"/>
                  <a:pt x="128" y="38"/>
                </a:cubicBezTo>
                <a:cubicBezTo>
                  <a:pt x="128" y="32"/>
                  <a:pt x="128" y="32"/>
                  <a:pt x="128" y="32"/>
                </a:cubicBezTo>
                <a:cubicBezTo>
                  <a:pt x="0" y="32"/>
                  <a:pt x="0" y="32"/>
                  <a:pt x="0" y="32"/>
                </a:cubicBezTo>
                <a:cubicBezTo>
                  <a:pt x="0" y="184"/>
                  <a:pt x="0" y="184"/>
                  <a:pt x="0" y="184"/>
                </a:cubicBezTo>
                <a:cubicBezTo>
                  <a:pt x="152" y="184"/>
                  <a:pt x="152" y="184"/>
                  <a:pt x="152" y="184"/>
                </a:cubicBezTo>
                <a:cubicBezTo>
                  <a:pt x="152" y="56"/>
                  <a:pt x="152" y="56"/>
                  <a:pt x="152" y="56"/>
                </a:cubicBezTo>
                <a:cubicBezTo>
                  <a:pt x="145" y="56"/>
                  <a:pt x="145" y="56"/>
                  <a:pt x="145" y="56"/>
                </a:cubicBezTo>
                <a:cubicBezTo>
                  <a:pt x="181" y="20"/>
                  <a:pt x="181" y="20"/>
                  <a:pt x="181" y="20"/>
                </a:cubicBezTo>
                <a:cubicBezTo>
                  <a:pt x="185" y="15"/>
                  <a:pt x="185" y="8"/>
                  <a:pt x="181" y="3"/>
                </a:cubicBezTo>
                <a:close/>
                <a:moveTo>
                  <a:pt x="144" y="176"/>
                </a:moveTo>
                <a:cubicBezTo>
                  <a:pt x="8" y="176"/>
                  <a:pt x="8" y="176"/>
                  <a:pt x="8" y="176"/>
                </a:cubicBezTo>
                <a:cubicBezTo>
                  <a:pt x="8" y="40"/>
                  <a:pt x="8" y="40"/>
                  <a:pt x="8" y="40"/>
                </a:cubicBezTo>
                <a:cubicBezTo>
                  <a:pt x="127" y="40"/>
                  <a:pt x="127" y="40"/>
                  <a:pt x="127" y="40"/>
                </a:cubicBezTo>
                <a:cubicBezTo>
                  <a:pt x="64" y="102"/>
                  <a:pt x="64" y="102"/>
                  <a:pt x="64" y="102"/>
                </a:cubicBezTo>
                <a:cubicBezTo>
                  <a:pt x="64" y="120"/>
                  <a:pt x="64" y="120"/>
                  <a:pt x="64" y="120"/>
                </a:cubicBezTo>
                <a:cubicBezTo>
                  <a:pt x="81" y="120"/>
                  <a:pt x="81" y="120"/>
                  <a:pt x="81" y="120"/>
                </a:cubicBezTo>
                <a:cubicBezTo>
                  <a:pt x="144" y="56"/>
                  <a:pt x="144" y="56"/>
                  <a:pt x="144" y="56"/>
                </a:cubicBezTo>
                <a:lnTo>
                  <a:pt x="144" y="176"/>
                </a:lnTo>
                <a:close/>
                <a:moveTo>
                  <a:pt x="175" y="14"/>
                </a:moveTo>
                <a:cubicBezTo>
                  <a:pt x="78" y="112"/>
                  <a:pt x="78" y="112"/>
                  <a:pt x="78" y="112"/>
                </a:cubicBezTo>
                <a:cubicBezTo>
                  <a:pt x="72" y="112"/>
                  <a:pt x="72" y="112"/>
                  <a:pt x="72" y="112"/>
                </a:cubicBezTo>
                <a:cubicBezTo>
                  <a:pt x="72" y="106"/>
                  <a:pt x="72" y="106"/>
                  <a:pt x="72" y="106"/>
                </a:cubicBezTo>
                <a:cubicBezTo>
                  <a:pt x="169" y="9"/>
                  <a:pt x="169" y="9"/>
                  <a:pt x="169" y="9"/>
                </a:cubicBezTo>
                <a:cubicBezTo>
                  <a:pt x="170" y="8"/>
                  <a:pt x="172" y="8"/>
                  <a:pt x="172" y="8"/>
                </a:cubicBezTo>
                <a:cubicBezTo>
                  <a:pt x="173" y="8"/>
                  <a:pt x="174" y="8"/>
                  <a:pt x="175" y="9"/>
                </a:cubicBezTo>
                <a:cubicBezTo>
                  <a:pt x="176" y="10"/>
                  <a:pt x="176" y="11"/>
                  <a:pt x="176" y="12"/>
                </a:cubicBezTo>
                <a:cubicBezTo>
                  <a:pt x="176" y="12"/>
                  <a:pt x="176" y="13"/>
                  <a:pt x="175" y="14"/>
                </a:cubicBezTo>
                <a:close/>
              </a:path>
            </a:pathLst>
          </a:custGeom>
          <a:solidFill>
            <a:srgbClr val="157E9F"/>
          </a:solidFill>
          <a:ln w="9525">
            <a:solidFill>
              <a:srgbClr val="6DB33F"/>
            </a:solidFill>
            <a:round/>
          </a:ln>
        </p:spPr>
        <p:txBody>
          <a:bodyPr/>
          <a:lstStyle/>
          <a:p>
            <a:endParaRPr lang="zh-CN" altLang="en-US"/>
          </a:p>
        </p:txBody>
      </p:sp>
      <p:sp>
        <p:nvSpPr>
          <p:cNvPr id="262" name="Freeform 57"/>
          <p:cNvSpPr>
            <a:spLocks noEditPoints="1"/>
          </p:cNvSpPr>
          <p:nvPr/>
        </p:nvSpPr>
        <p:spPr bwMode="auto">
          <a:xfrm>
            <a:off x="5807202" y="2394072"/>
            <a:ext cx="516627" cy="631946"/>
          </a:xfrm>
          <a:custGeom>
            <a:avLst/>
            <a:gdLst>
              <a:gd name="T0" fmla="*/ 355617 w 144"/>
              <a:gd name="T1" fmla="*/ 4944 h 176"/>
              <a:gd name="T2" fmla="*/ 343269 w 144"/>
              <a:gd name="T3" fmla="*/ 9889 h 176"/>
              <a:gd name="T4" fmla="*/ 251895 w 144"/>
              <a:gd name="T5" fmla="*/ 22250 h 176"/>
              <a:gd name="T6" fmla="*/ 167930 w 144"/>
              <a:gd name="T7" fmla="*/ 9889 h 176"/>
              <a:gd name="T8" fmla="*/ 86435 w 144"/>
              <a:gd name="T9" fmla="*/ 0 h 176"/>
              <a:gd name="T10" fmla="*/ 4939 w 144"/>
              <a:gd name="T11" fmla="*/ 12361 h 176"/>
              <a:gd name="T12" fmla="*/ 0 w 144"/>
              <a:gd name="T13" fmla="*/ 14833 h 176"/>
              <a:gd name="T14" fmla="*/ 0 w 144"/>
              <a:gd name="T15" fmla="*/ 19778 h 176"/>
              <a:gd name="T16" fmla="*/ 0 w 144"/>
              <a:gd name="T17" fmla="*/ 242275 h 176"/>
              <a:gd name="T18" fmla="*/ 0 w 144"/>
              <a:gd name="T19" fmla="*/ 435107 h 176"/>
              <a:gd name="T20" fmla="*/ 19757 w 144"/>
              <a:gd name="T21" fmla="*/ 435107 h 176"/>
              <a:gd name="T22" fmla="*/ 19757 w 144"/>
              <a:gd name="T23" fmla="*/ 244748 h 176"/>
              <a:gd name="T24" fmla="*/ 86435 w 144"/>
              <a:gd name="T25" fmla="*/ 237331 h 176"/>
              <a:gd name="T26" fmla="*/ 165461 w 144"/>
              <a:gd name="T27" fmla="*/ 247220 h 176"/>
              <a:gd name="T28" fmla="*/ 251895 w 144"/>
              <a:gd name="T29" fmla="*/ 259581 h 176"/>
              <a:gd name="T30" fmla="*/ 350678 w 144"/>
              <a:gd name="T31" fmla="*/ 247220 h 176"/>
              <a:gd name="T32" fmla="*/ 355617 w 144"/>
              <a:gd name="T33" fmla="*/ 244748 h 176"/>
              <a:gd name="T34" fmla="*/ 355617 w 144"/>
              <a:gd name="T35" fmla="*/ 4944 h 176"/>
              <a:gd name="T36" fmla="*/ 335861 w 144"/>
              <a:gd name="T37" fmla="*/ 229914 h 176"/>
              <a:gd name="T38" fmla="*/ 251895 w 144"/>
              <a:gd name="T39" fmla="*/ 239803 h 176"/>
              <a:gd name="T40" fmla="*/ 167930 w 144"/>
              <a:gd name="T41" fmla="*/ 227442 h 176"/>
              <a:gd name="T42" fmla="*/ 86435 w 144"/>
              <a:gd name="T43" fmla="*/ 217554 h 176"/>
              <a:gd name="T44" fmla="*/ 19757 w 144"/>
              <a:gd name="T45" fmla="*/ 224970 h 176"/>
              <a:gd name="T46" fmla="*/ 19757 w 144"/>
              <a:gd name="T47" fmla="*/ 27194 h 176"/>
              <a:gd name="T48" fmla="*/ 86435 w 144"/>
              <a:gd name="T49" fmla="*/ 19778 h 176"/>
              <a:gd name="T50" fmla="*/ 165461 w 144"/>
              <a:gd name="T51" fmla="*/ 29666 h 176"/>
              <a:gd name="T52" fmla="*/ 251895 w 144"/>
              <a:gd name="T53" fmla="*/ 42027 h 176"/>
              <a:gd name="T54" fmla="*/ 335861 w 144"/>
              <a:gd name="T55" fmla="*/ 32139 h 176"/>
              <a:gd name="T56" fmla="*/ 335861 w 144"/>
              <a:gd name="T57" fmla="*/ 229914 h 17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44" h="176">
                <a:moveTo>
                  <a:pt x="144" y="2"/>
                </a:moveTo>
                <a:cubicBezTo>
                  <a:pt x="139" y="4"/>
                  <a:pt x="139" y="4"/>
                  <a:pt x="139" y="4"/>
                </a:cubicBezTo>
                <a:cubicBezTo>
                  <a:pt x="139" y="4"/>
                  <a:pt x="125" y="9"/>
                  <a:pt x="102" y="9"/>
                </a:cubicBezTo>
                <a:cubicBezTo>
                  <a:pt x="90" y="9"/>
                  <a:pt x="79" y="7"/>
                  <a:pt x="68" y="4"/>
                </a:cubicBezTo>
                <a:cubicBezTo>
                  <a:pt x="58" y="2"/>
                  <a:pt x="46" y="0"/>
                  <a:pt x="35" y="0"/>
                </a:cubicBezTo>
                <a:cubicBezTo>
                  <a:pt x="11" y="0"/>
                  <a:pt x="3" y="5"/>
                  <a:pt x="2" y="5"/>
                </a:cubicBezTo>
                <a:cubicBezTo>
                  <a:pt x="0" y="6"/>
                  <a:pt x="0" y="6"/>
                  <a:pt x="0" y="6"/>
                </a:cubicBezTo>
                <a:cubicBezTo>
                  <a:pt x="0" y="8"/>
                  <a:pt x="0" y="8"/>
                  <a:pt x="0" y="8"/>
                </a:cubicBezTo>
                <a:cubicBezTo>
                  <a:pt x="0" y="98"/>
                  <a:pt x="0" y="98"/>
                  <a:pt x="0" y="98"/>
                </a:cubicBezTo>
                <a:cubicBezTo>
                  <a:pt x="0" y="176"/>
                  <a:pt x="0" y="176"/>
                  <a:pt x="0" y="176"/>
                </a:cubicBezTo>
                <a:cubicBezTo>
                  <a:pt x="8" y="176"/>
                  <a:pt x="8" y="176"/>
                  <a:pt x="8" y="176"/>
                </a:cubicBezTo>
                <a:cubicBezTo>
                  <a:pt x="8" y="99"/>
                  <a:pt x="8" y="99"/>
                  <a:pt x="8" y="99"/>
                </a:cubicBezTo>
                <a:cubicBezTo>
                  <a:pt x="12" y="98"/>
                  <a:pt x="19" y="96"/>
                  <a:pt x="35" y="96"/>
                </a:cubicBezTo>
                <a:cubicBezTo>
                  <a:pt x="46" y="96"/>
                  <a:pt x="56" y="98"/>
                  <a:pt x="67" y="100"/>
                </a:cubicBezTo>
                <a:cubicBezTo>
                  <a:pt x="78" y="103"/>
                  <a:pt x="89" y="105"/>
                  <a:pt x="102" y="105"/>
                </a:cubicBezTo>
                <a:cubicBezTo>
                  <a:pt x="126" y="105"/>
                  <a:pt x="141" y="100"/>
                  <a:pt x="142" y="100"/>
                </a:cubicBezTo>
                <a:cubicBezTo>
                  <a:pt x="144" y="99"/>
                  <a:pt x="144" y="99"/>
                  <a:pt x="144" y="99"/>
                </a:cubicBezTo>
                <a:lnTo>
                  <a:pt x="144" y="2"/>
                </a:lnTo>
                <a:close/>
                <a:moveTo>
                  <a:pt x="136" y="93"/>
                </a:moveTo>
                <a:cubicBezTo>
                  <a:pt x="131" y="94"/>
                  <a:pt x="119" y="97"/>
                  <a:pt x="102" y="97"/>
                </a:cubicBezTo>
                <a:cubicBezTo>
                  <a:pt x="90" y="97"/>
                  <a:pt x="79" y="95"/>
                  <a:pt x="68" y="92"/>
                </a:cubicBezTo>
                <a:cubicBezTo>
                  <a:pt x="58" y="90"/>
                  <a:pt x="46" y="88"/>
                  <a:pt x="35" y="88"/>
                </a:cubicBezTo>
                <a:cubicBezTo>
                  <a:pt x="22" y="88"/>
                  <a:pt x="13" y="89"/>
                  <a:pt x="8" y="91"/>
                </a:cubicBezTo>
                <a:cubicBezTo>
                  <a:pt x="8" y="11"/>
                  <a:pt x="8" y="11"/>
                  <a:pt x="8" y="11"/>
                </a:cubicBezTo>
                <a:cubicBezTo>
                  <a:pt x="12" y="10"/>
                  <a:pt x="19" y="8"/>
                  <a:pt x="35" y="8"/>
                </a:cubicBezTo>
                <a:cubicBezTo>
                  <a:pt x="46" y="8"/>
                  <a:pt x="56" y="10"/>
                  <a:pt x="67" y="12"/>
                </a:cubicBezTo>
                <a:cubicBezTo>
                  <a:pt x="78" y="14"/>
                  <a:pt x="89" y="17"/>
                  <a:pt x="102" y="17"/>
                </a:cubicBezTo>
                <a:cubicBezTo>
                  <a:pt x="118" y="17"/>
                  <a:pt x="130" y="15"/>
                  <a:pt x="136" y="13"/>
                </a:cubicBezTo>
                <a:lnTo>
                  <a:pt x="136" y="93"/>
                </a:lnTo>
                <a:close/>
              </a:path>
            </a:pathLst>
          </a:custGeom>
          <a:solidFill>
            <a:srgbClr val="157E9F"/>
          </a:solidFill>
          <a:ln w="9525">
            <a:solidFill>
              <a:srgbClr val="6DB33F"/>
            </a:solidFill>
            <a:round/>
          </a:ln>
        </p:spPr>
        <p:txBody>
          <a:bodyPr/>
          <a:lstStyle/>
          <a:p>
            <a:endParaRPr lang="zh-CN" altLang="en-US"/>
          </a:p>
        </p:txBody>
      </p:sp>
      <p:grpSp>
        <p:nvGrpSpPr>
          <p:cNvPr id="263" name="组合 262"/>
          <p:cNvGrpSpPr/>
          <p:nvPr/>
        </p:nvGrpSpPr>
        <p:grpSpPr>
          <a:xfrm>
            <a:off x="8392896" y="4940916"/>
            <a:ext cx="518172" cy="691402"/>
            <a:chOff x="7889875" y="5105400"/>
            <a:chExt cx="541338" cy="722313"/>
          </a:xfrm>
          <a:solidFill>
            <a:srgbClr val="157E9F"/>
          </a:solidFill>
        </p:grpSpPr>
        <p:sp>
          <p:nvSpPr>
            <p:cNvPr id="264" name="Freeform 58"/>
            <p:cNvSpPr>
              <a:spLocks noEditPoints="1"/>
            </p:cNvSpPr>
            <p:nvPr/>
          </p:nvSpPr>
          <p:spPr bwMode="auto">
            <a:xfrm>
              <a:off x="7950200" y="5180013"/>
              <a:ext cx="420688" cy="120650"/>
            </a:xfrm>
            <a:custGeom>
              <a:avLst/>
              <a:gdLst>
                <a:gd name="T0" fmla="*/ 0 w 265"/>
                <a:gd name="T1" fmla="*/ 76 h 76"/>
                <a:gd name="T2" fmla="*/ 265 w 265"/>
                <a:gd name="T3" fmla="*/ 76 h 76"/>
                <a:gd name="T4" fmla="*/ 265 w 265"/>
                <a:gd name="T5" fmla="*/ 0 h 76"/>
                <a:gd name="T6" fmla="*/ 0 w 265"/>
                <a:gd name="T7" fmla="*/ 0 h 76"/>
                <a:gd name="T8" fmla="*/ 0 w 265"/>
                <a:gd name="T9" fmla="*/ 76 h 76"/>
                <a:gd name="T10" fmla="*/ 19 w 265"/>
                <a:gd name="T11" fmla="*/ 19 h 76"/>
                <a:gd name="T12" fmla="*/ 246 w 265"/>
                <a:gd name="T13" fmla="*/ 19 h 76"/>
                <a:gd name="T14" fmla="*/ 246 w 265"/>
                <a:gd name="T15" fmla="*/ 57 h 76"/>
                <a:gd name="T16" fmla="*/ 19 w 265"/>
                <a:gd name="T17" fmla="*/ 57 h 76"/>
                <a:gd name="T18" fmla="*/ 19 w 265"/>
                <a:gd name="T19" fmla="*/ 1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5" h="76">
                  <a:moveTo>
                    <a:pt x="0" y="76"/>
                  </a:moveTo>
                  <a:lnTo>
                    <a:pt x="265" y="76"/>
                  </a:lnTo>
                  <a:lnTo>
                    <a:pt x="265" y="0"/>
                  </a:lnTo>
                  <a:lnTo>
                    <a:pt x="0" y="0"/>
                  </a:lnTo>
                  <a:lnTo>
                    <a:pt x="0" y="76"/>
                  </a:lnTo>
                  <a:close/>
                  <a:moveTo>
                    <a:pt x="19" y="19"/>
                  </a:moveTo>
                  <a:lnTo>
                    <a:pt x="246" y="19"/>
                  </a:lnTo>
                  <a:lnTo>
                    <a:pt x="246" y="57"/>
                  </a:lnTo>
                  <a:lnTo>
                    <a:pt x="19" y="57"/>
                  </a:lnTo>
                  <a:lnTo>
                    <a:pt x="19" y="19"/>
                  </a:lnTo>
                  <a:close/>
                </a:path>
              </a:pathLst>
            </a:custGeom>
            <a:grpFill/>
            <a:ln w="9525">
              <a:solidFill>
                <a:srgbClr val="6DB33F"/>
              </a:solidFill>
              <a:round/>
            </a:ln>
          </p:spPr>
          <p:txBody>
            <a:bodyPr/>
            <a:lstStyle/>
            <a:p>
              <a:pPr>
                <a:defRPr/>
              </a:pPr>
              <a:endParaRPr lang="zh-CN" altLang="en-US"/>
            </a:p>
          </p:txBody>
        </p:sp>
        <p:sp>
          <p:nvSpPr>
            <p:cNvPr id="265" name="Freeform 59"/>
            <p:cNvSpPr>
              <a:spLocks noEditPoints="1"/>
            </p:cNvSpPr>
            <p:nvPr/>
          </p:nvSpPr>
          <p:spPr bwMode="auto">
            <a:xfrm>
              <a:off x="7889875" y="5105400"/>
              <a:ext cx="541338" cy="722313"/>
            </a:xfrm>
            <a:custGeom>
              <a:avLst/>
              <a:gdLst>
                <a:gd name="T0" fmla="*/ 128 w 144"/>
                <a:gd name="T1" fmla="*/ 0 h 192"/>
                <a:gd name="T2" fmla="*/ 16 w 144"/>
                <a:gd name="T3" fmla="*/ 0 h 192"/>
                <a:gd name="T4" fmla="*/ 0 w 144"/>
                <a:gd name="T5" fmla="*/ 16 h 192"/>
                <a:gd name="T6" fmla="*/ 0 w 144"/>
                <a:gd name="T7" fmla="*/ 176 h 192"/>
                <a:gd name="T8" fmla="*/ 16 w 144"/>
                <a:gd name="T9" fmla="*/ 192 h 192"/>
                <a:gd name="T10" fmla="*/ 128 w 144"/>
                <a:gd name="T11" fmla="*/ 192 h 192"/>
                <a:gd name="T12" fmla="*/ 144 w 144"/>
                <a:gd name="T13" fmla="*/ 176 h 192"/>
                <a:gd name="T14" fmla="*/ 144 w 144"/>
                <a:gd name="T15" fmla="*/ 16 h 192"/>
                <a:gd name="T16" fmla="*/ 128 w 144"/>
                <a:gd name="T17" fmla="*/ 0 h 192"/>
                <a:gd name="T18" fmla="*/ 136 w 144"/>
                <a:gd name="T19" fmla="*/ 176 h 192"/>
                <a:gd name="T20" fmla="*/ 128 w 144"/>
                <a:gd name="T21" fmla="*/ 184 h 192"/>
                <a:gd name="T22" fmla="*/ 16 w 144"/>
                <a:gd name="T23" fmla="*/ 184 h 192"/>
                <a:gd name="T24" fmla="*/ 8 w 144"/>
                <a:gd name="T25" fmla="*/ 176 h 192"/>
                <a:gd name="T26" fmla="*/ 8 w 144"/>
                <a:gd name="T27" fmla="*/ 16 h 192"/>
                <a:gd name="T28" fmla="*/ 16 w 144"/>
                <a:gd name="T29" fmla="*/ 8 h 192"/>
                <a:gd name="T30" fmla="*/ 128 w 144"/>
                <a:gd name="T31" fmla="*/ 8 h 192"/>
                <a:gd name="T32" fmla="*/ 136 w 144"/>
                <a:gd name="T33" fmla="*/ 16 h 192"/>
                <a:gd name="T34" fmla="*/ 136 w 144"/>
                <a:gd name="T35" fmla="*/ 17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 h="192">
                  <a:moveTo>
                    <a:pt x="128" y="0"/>
                  </a:moveTo>
                  <a:cubicBezTo>
                    <a:pt x="16" y="0"/>
                    <a:pt x="16" y="0"/>
                    <a:pt x="16" y="0"/>
                  </a:cubicBezTo>
                  <a:cubicBezTo>
                    <a:pt x="8" y="0"/>
                    <a:pt x="0" y="7"/>
                    <a:pt x="0" y="16"/>
                  </a:cubicBezTo>
                  <a:cubicBezTo>
                    <a:pt x="0" y="176"/>
                    <a:pt x="0" y="176"/>
                    <a:pt x="0" y="176"/>
                  </a:cubicBezTo>
                  <a:cubicBezTo>
                    <a:pt x="0" y="184"/>
                    <a:pt x="8" y="192"/>
                    <a:pt x="16" y="192"/>
                  </a:cubicBezTo>
                  <a:cubicBezTo>
                    <a:pt x="128" y="192"/>
                    <a:pt x="128" y="192"/>
                    <a:pt x="128" y="192"/>
                  </a:cubicBezTo>
                  <a:cubicBezTo>
                    <a:pt x="137" y="192"/>
                    <a:pt x="144" y="184"/>
                    <a:pt x="144" y="176"/>
                  </a:cubicBezTo>
                  <a:cubicBezTo>
                    <a:pt x="144" y="16"/>
                    <a:pt x="144" y="16"/>
                    <a:pt x="144" y="16"/>
                  </a:cubicBezTo>
                  <a:cubicBezTo>
                    <a:pt x="144" y="7"/>
                    <a:pt x="137" y="0"/>
                    <a:pt x="128" y="0"/>
                  </a:cubicBezTo>
                  <a:close/>
                  <a:moveTo>
                    <a:pt x="136" y="176"/>
                  </a:moveTo>
                  <a:cubicBezTo>
                    <a:pt x="136" y="180"/>
                    <a:pt x="133" y="184"/>
                    <a:pt x="128" y="184"/>
                  </a:cubicBezTo>
                  <a:cubicBezTo>
                    <a:pt x="16" y="184"/>
                    <a:pt x="16" y="184"/>
                    <a:pt x="16" y="184"/>
                  </a:cubicBezTo>
                  <a:cubicBezTo>
                    <a:pt x="12" y="184"/>
                    <a:pt x="8" y="180"/>
                    <a:pt x="8" y="176"/>
                  </a:cubicBezTo>
                  <a:cubicBezTo>
                    <a:pt x="8" y="16"/>
                    <a:pt x="8" y="16"/>
                    <a:pt x="8" y="16"/>
                  </a:cubicBezTo>
                  <a:cubicBezTo>
                    <a:pt x="8" y="11"/>
                    <a:pt x="12" y="8"/>
                    <a:pt x="16" y="8"/>
                  </a:cubicBezTo>
                  <a:cubicBezTo>
                    <a:pt x="128" y="8"/>
                    <a:pt x="128" y="8"/>
                    <a:pt x="128" y="8"/>
                  </a:cubicBezTo>
                  <a:cubicBezTo>
                    <a:pt x="133" y="8"/>
                    <a:pt x="136" y="11"/>
                    <a:pt x="136" y="16"/>
                  </a:cubicBezTo>
                  <a:lnTo>
                    <a:pt x="136" y="176"/>
                  </a:lnTo>
                  <a:close/>
                </a:path>
              </a:pathLst>
            </a:custGeom>
            <a:grpFill/>
            <a:ln w="9525">
              <a:solidFill>
                <a:srgbClr val="6DB33F"/>
              </a:solidFill>
              <a:round/>
            </a:ln>
          </p:spPr>
          <p:txBody>
            <a:bodyPr/>
            <a:lstStyle/>
            <a:p>
              <a:pPr>
                <a:defRPr/>
              </a:pPr>
              <a:endParaRPr lang="zh-CN" altLang="en-US"/>
            </a:p>
          </p:txBody>
        </p:sp>
        <p:sp>
          <p:nvSpPr>
            <p:cNvPr id="266" name="Freeform 60"/>
            <p:cNvSpPr/>
            <p:nvPr/>
          </p:nvSpPr>
          <p:spPr bwMode="auto">
            <a:xfrm>
              <a:off x="7950200" y="5346700"/>
              <a:ext cx="120650" cy="119063"/>
            </a:xfrm>
            <a:custGeom>
              <a:avLst/>
              <a:gdLst>
                <a:gd name="T0" fmla="*/ 19 w 76"/>
                <a:gd name="T1" fmla="*/ 56 h 75"/>
                <a:gd name="T2" fmla="*/ 19 w 76"/>
                <a:gd name="T3" fmla="*/ 19 h 75"/>
                <a:gd name="T4" fmla="*/ 19 w 76"/>
                <a:gd name="T5" fmla="*/ 0 h 75"/>
                <a:gd name="T6" fmla="*/ 0 w 76"/>
                <a:gd name="T7" fmla="*/ 0 h 75"/>
                <a:gd name="T8" fmla="*/ 0 w 76"/>
                <a:gd name="T9" fmla="*/ 75 h 75"/>
                <a:gd name="T10" fmla="*/ 76 w 76"/>
                <a:gd name="T11" fmla="*/ 75 h 75"/>
                <a:gd name="T12" fmla="*/ 76 w 76"/>
                <a:gd name="T13" fmla="*/ 56 h 75"/>
                <a:gd name="T14" fmla="*/ 57 w 76"/>
                <a:gd name="T15" fmla="*/ 56 h 75"/>
                <a:gd name="T16" fmla="*/ 19 w 76"/>
                <a:gd name="T17" fmla="*/ 5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75">
                  <a:moveTo>
                    <a:pt x="19" y="56"/>
                  </a:moveTo>
                  <a:lnTo>
                    <a:pt x="19" y="19"/>
                  </a:lnTo>
                  <a:lnTo>
                    <a:pt x="19" y="0"/>
                  </a:lnTo>
                  <a:lnTo>
                    <a:pt x="0" y="0"/>
                  </a:lnTo>
                  <a:lnTo>
                    <a:pt x="0" y="75"/>
                  </a:lnTo>
                  <a:lnTo>
                    <a:pt x="76" y="75"/>
                  </a:lnTo>
                  <a:lnTo>
                    <a:pt x="76" y="56"/>
                  </a:lnTo>
                  <a:lnTo>
                    <a:pt x="57" y="56"/>
                  </a:lnTo>
                  <a:lnTo>
                    <a:pt x="19" y="56"/>
                  </a:lnTo>
                  <a:close/>
                </a:path>
              </a:pathLst>
            </a:custGeom>
            <a:grpFill/>
            <a:ln w="9525">
              <a:solidFill>
                <a:srgbClr val="6DB33F"/>
              </a:solidFill>
              <a:round/>
            </a:ln>
          </p:spPr>
          <p:txBody>
            <a:bodyPr/>
            <a:lstStyle/>
            <a:p>
              <a:pPr>
                <a:defRPr/>
              </a:pPr>
              <a:endParaRPr lang="zh-CN" altLang="en-US"/>
            </a:p>
          </p:txBody>
        </p:sp>
        <p:sp>
          <p:nvSpPr>
            <p:cNvPr id="267" name="Freeform 61"/>
            <p:cNvSpPr/>
            <p:nvPr/>
          </p:nvSpPr>
          <p:spPr bwMode="auto">
            <a:xfrm>
              <a:off x="7950200" y="5495925"/>
              <a:ext cx="120650" cy="120650"/>
            </a:xfrm>
            <a:custGeom>
              <a:avLst/>
              <a:gdLst>
                <a:gd name="T0" fmla="*/ 19 w 76"/>
                <a:gd name="T1" fmla="*/ 57 h 76"/>
                <a:gd name="T2" fmla="*/ 19 w 76"/>
                <a:gd name="T3" fmla="*/ 19 h 76"/>
                <a:gd name="T4" fmla="*/ 19 w 76"/>
                <a:gd name="T5" fmla="*/ 0 h 76"/>
                <a:gd name="T6" fmla="*/ 0 w 76"/>
                <a:gd name="T7" fmla="*/ 0 h 76"/>
                <a:gd name="T8" fmla="*/ 0 w 76"/>
                <a:gd name="T9" fmla="*/ 76 h 76"/>
                <a:gd name="T10" fmla="*/ 76 w 76"/>
                <a:gd name="T11" fmla="*/ 76 h 76"/>
                <a:gd name="T12" fmla="*/ 76 w 76"/>
                <a:gd name="T13" fmla="*/ 57 h 76"/>
                <a:gd name="T14" fmla="*/ 57 w 76"/>
                <a:gd name="T15" fmla="*/ 57 h 76"/>
                <a:gd name="T16" fmla="*/ 19 w 76"/>
                <a:gd name="T17" fmla="*/ 57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76">
                  <a:moveTo>
                    <a:pt x="19" y="57"/>
                  </a:moveTo>
                  <a:lnTo>
                    <a:pt x="19" y="19"/>
                  </a:lnTo>
                  <a:lnTo>
                    <a:pt x="19" y="0"/>
                  </a:lnTo>
                  <a:lnTo>
                    <a:pt x="0" y="0"/>
                  </a:lnTo>
                  <a:lnTo>
                    <a:pt x="0" y="76"/>
                  </a:lnTo>
                  <a:lnTo>
                    <a:pt x="76" y="76"/>
                  </a:lnTo>
                  <a:lnTo>
                    <a:pt x="76" y="57"/>
                  </a:lnTo>
                  <a:lnTo>
                    <a:pt x="57" y="57"/>
                  </a:lnTo>
                  <a:lnTo>
                    <a:pt x="19" y="57"/>
                  </a:lnTo>
                  <a:close/>
                </a:path>
              </a:pathLst>
            </a:custGeom>
            <a:grpFill/>
            <a:ln w="9525">
              <a:solidFill>
                <a:srgbClr val="6DB33F"/>
              </a:solidFill>
              <a:round/>
            </a:ln>
          </p:spPr>
          <p:txBody>
            <a:bodyPr/>
            <a:lstStyle/>
            <a:p>
              <a:pPr>
                <a:defRPr/>
              </a:pPr>
              <a:endParaRPr lang="zh-CN" altLang="en-US"/>
            </a:p>
          </p:txBody>
        </p:sp>
        <p:sp>
          <p:nvSpPr>
            <p:cNvPr id="268" name="Freeform 62"/>
            <p:cNvSpPr/>
            <p:nvPr/>
          </p:nvSpPr>
          <p:spPr bwMode="auto">
            <a:xfrm>
              <a:off x="7950200" y="5646738"/>
              <a:ext cx="120650" cy="120650"/>
            </a:xfrm>
            <a:custGeom>
              <a:avLst/>
              <a:gdLst>
                <a:gd name="T0" fmla="*/ 19 w 76"/>
                <a:gd name="T1" fmla="*/ 57 h 76"/>
                <a:gd name="T2" fmla="*/ 19 w 76"/>
                <a:gd name="T3" fmla="*/ 19 h 76"/>
                <a:gd name="T4" fmla="*/ 19 w 76"/>
                <a:gd name="T5" fmla="*/ 0 h 76"/>
                <a:gd name="T6" fmla="*/ 0 w 76"/>
                <a:gd name="T7" fmla="*/ 0 h 76"/>
                <a:gd name="T8" fmla="*/ 0 w 76"/>
                <a:gd name="T9" fmla="*/ 76 h 76"/>
                <a:gd name="T10" fmla="*/ 76 w 76"/>
                <a:gd name="T11" fmla="*/ 76 h 76"/>
                <a:gd name="T12" fmla="*/ 76 w 76"/>
                <a:gd name="T13" fmla="*/ 57 h 76"/>
                <a:gd name="T14" fmla="*/ 57 w 76"/>
                <a:gd name="T15" fmla="*/ 57 h 76"/>
                <a:gd name="T16" fmla="*/ 19 w 76"/>
                <a:gd name="T17" fmla="*/ 57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76">
                  <a:moveTo>
                    <a:pt x="19" y="57"/>
                  </a:moveTo>
                  <a:lnTo>
                    <a:pt x="19" y="19"/>
                  </a:lnTo>
                  <a:lnTo>
                    <a:pt x="19" y="0"/>
                  </a:lnTo>
                  <a:lnTo>
                    <a:pt x="0" y="0"/>
                  </a:lnTo>
                  <a:lnTo>
                    <a:pt x="0" y="76"/>
                  </a:lnTo>
                  <a:lnTo>
                    <a:pt x="76" y="76"/>
                  </a:lnTo>
                  <a:lnTo>
                    <a:pt x="76" y="57"/>
                  </a:lnTo>
                  <a:lnTo>
                    <a:pt x="57" y="57"/>
                  </a:lnTo>
                  <a:lnTo>
                    <a:pt x="19" y="57"/>
                  </a:lnTo>
                  <a:close/>
                </a:path>
              </a:pathLst>
            </a:custGeom>
            <a:grpFill/>
            <a:ln w="9525">
              <a:solidFill>
                <a:srgbClr val="6DB33F"/>
              </a:solidFill>
              <a:round/>
            </a:ln>
          </p:spPr>
          <p:txBody>
            <a:bodyPr/>
            <a:lstStyle/>
            <a:p>
              <a:pPr>
                <a:defRPr/>
              </a:pPr>
              <a:endParaRPr lang="zh-CN" altLang="en-US"/>
            </a:p>
          </p:txBody>
        </p:sp>
        <p:sp>
          <p:nvSpPr>
            <p:cNvPr id="269" name="Freeform 63"/>
            <p:cNvSpPr/>
            <p:nvPr/>
          </p:nvSpPr>
          <p:spPr bwMode="auto">
            <a:xfrm>
              <a:off x="8101013" y="5346700"/>
              <a:ext cx="119063" cy="119063"/>
            </a:xfrm>
            <a:custGeom>
              <a:avLst/>
              <a:gdLst>
                <a:gd name="T0" fmla="*/ 19 w 75"/>
                <a:gd name="T1" fmla="*/ 56 h 75"/>
                <a:gd name="T2" fmla="*/ 19 w 75"/>
                <a:gd name="T3" fmla="*/ 19 h 75"/>
                <a:gd name="T4" fmla="*/ 19 w 75"/>
                <a:gd name="T5" fmla="*/ 0 h 75"/>
                <a:gd name="T6" fmla="*/ 0 w 75"/>
                <a:gd name="T7" fmla="*/ 0 h 75"/>
                <a:gd name="T8" fmla="*/ 0 w 75"/>
                <a:gd name="T9" fmla="*/ 75 h 75"/>
                <a:gd name="T10" fmla="*/ 75 w 75"/>
                <a:gd name="T11" fmla="*/ 75 h 75"/>
                <a:gd name="T12" fmla="*/ 75 w 75"/>
                <a:gd name="T13" fmla="*/ 56 h 75"/>
                <a:gd name="T14" fmla="*/ 57 w 75"/>
                <a:gd name="T15" fmla="*/ 56 h 75"/>
                <a:gd name="T16" fmla="*/ 19 w 75"/>
                <a:gd name="T17" fmla="*/ 5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19" y="56"/>
                  </a:moveTo>
                  <a:lnTo>
                    <a:pt x="19" y="19"/>
                  </a:lnTo>
                  <a:lnTo>
                    <a:pt x="19" y="0"/>
                  </a:lnTo>
                  <a:lnTo>
                    <a:pt x="0" y="0"/>
                  </a:lnTo>
                  <a:lnTo>
                    <a:pt x="0" y="75"/>
                  </a:lnTo>
                  <a:lnTo>
                    <a:pt x="75" y="75"/>
                  </a:lnTo>
                  <a:lnTo>
                    <a:pt x="75" y="56"/>
                  </a:lnTo>
                  <a:lnTo>
                    <a:pt x="57" y="56"/>
                  </a:lnTo>
                  <a:lnTo>
                    <a:pt x="19" y="56"/>
                  </a:lnTo>
                  <a:close/>
                </a:path>
              </a:pathLst>
            </a:custGeom>
            <a:grpFill/>
            <a:ln w="9525">
              <a:solidFill>
                <a:srgbClr val="6DB33F"/>
              </a:solidFill>
              <a:round/>
            </a:ln>
          </p:spPr>
          <p:txBody>
            <a:bodyPr/>
            <a:lstStyle/>
            <a:p>
              <a:pPr>
                <a:defRPr/>
              </a:pPr>
              <a:endParaRPr lang="zh-CN" altLang="en-US"/>
            </a:p>
          </p:txBody>
        </p:sp>
        <p:sp>
          <p:nvSpPr>
            <p:cNvPr id="270" name="Freeform 64"/>
            <p:cNvSpPr/>
            <p:nvPr/>
          </p:nvSpPr>
          <p:spPr bwMode="auto">
            <a:xfrm>
              <a:off x="8250238" y="5346700"/>
              <a:ext cx="120650" cy="119063"/>
            </a:xfrm>
            <a:custGeom>
              <a:avLst/>
              <a:gdLst>
                <a:gd name="T0" fmla="*/ 19 w 76"/>
                <a:gd name="T1" fmla="*/ 56 h 75"/>
                <a:gd name="T2" fmla="*/ 19 w 76"/>
                <a:gd name="T3" fmla="*/ 19 h 75"/>
                <a:gd name="T4" fmla="*/ 19 w 76"/>
                <a:gd name="T5" fmla="*/ 0 h 75"/>
                <a:gd name="T6" fmla="*/ 0 w 76"/>
                <a:gd name="T7" fmla="*/ 0 h 75"/>
                <a:gd name="T8" fmla="*/ 0 w 76"/>
                <a:gd name="T9" fmla="*/ 75 h 75"/>
                <a:gd name="T10" fmla="*/ 76 w 76"/>
                <a:gd name="T11" fmla="*/ 75 h 75"/>
                <a:gd name="T12" fmla="*/ 76 w 76"/>
                <a:gd name="T13" fmla="*/ 56 h 75"/>
                <a:gd name="T14" fmla="*/ 57 w 76"/>
                <a:gd name="T15" fmla="*/ 56 h 75"/>
                <a:gd name="T16" fmla="*/ 19 w 76"/>
                <a:gd name="T17" fmla="*/ 5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75">
                  <a:moveTo>
                    <a:pt x="19" y="56"/>
                  </a:moveTo>
                  <a:lnTo>
                    <a:pt x="19" y="19"/>
                  </a:lnTo>
                  <a:lnTo>
                    <a:pt x="19" y="0"/>
                  </a:lnTo>
                  <a:lnTo>
                    <a:pt x="0" y="0"/>
                  </a:lnTo>
                  <a:lnTo>
                    <a:pt x="0" y="75"/>
                  </a:lnTo>
                  <a:lnTo>
                    <a:pt x="76" y="75"/>
                  </a:lnTo>
                  <a:lnTo>
                    <a:pt x="76" y="56"/>
                  </a:lnTo>
                  <a:lnTo>
                    <a:pt x="57" y="56"/>
                  </a:lnTo>
                  <a:lnTo>
                    <a:pt x="19" y="56"/>
                  </a:lnTo>
                  <a:close/>
                </a:path>
              </a:pathLst>
            </a:custGeom>
            <a:grpFill/>
            <a:ln w="9525">
              <a:solidFill>
                <a:srgbClr val="6DB33F"/>
              </a:solidFill>
              <a:round/>
            </a:ln>
          </p:spPr>
          <p:txBody>
            <a:bodyPr/>
            <a:lstStyle/>
            <a:p>
              <a:pPr>
                <a:defRPr/>
              </a:pPr>
              <a:endParaRPr lang="zh-CN" altLang="en-US"/>
            </a:p>
          </p:txBody>
        </p:sp>
        <p:sp>
          <p:nvSpPr>
            <p:cNvPr id="271" name="Freeform 65"/>
            <p:cNvSpPr/>
            <p:nvPr/>
          </p:nvSpPr>
          <p:spPr bwMode="auto">
            <a:xfrm>
              <a:off x="8101013" y="5495925"/>
              <a:ext cx="119063" cy="120650"/>
            </a:xfrm>
            <a:custGeom>
              <a:avLst/>
              <a:gdLst>
                <a:gd name="T0" fmla="*/ 19 w 75"/>
                <a:gd name="T1" fmla="*/ 57 h 76"/>
                <a:gd name="T2" fmla="*/ 19 w 75"/>
                <a:gd name="T3" fmla="*/ 19 h 76"/>
                <a:gd name="T4" fmla="*/ 19 w 75"/>
                <a:gd name="T5" fmla="*/ 0 h 76"/>
                <a:gd name="T6" fmla="*/ 0 w 75"/>
                <a:gd name="T7" fmla="*/ 0 h 76"/>
                <a:gd name="T8" fmla="*/ 0 w 75"/>
                <a:gd name="T9" fmla="*/ 76 h 76"/>
                <a:gd name="T10" fmla="*/ 75 w 75"/>
                <a:gd name="T11" fmla="*/ 76 h 76"/>
                <a:gd name="T12" fmla="*/ 75 w 75"/>
                <a:gd name="T13" fmla="*/ 57 h 76"/>
                <a:gd name="T14" fmla="*/ 57 w 75"/>
                <a:gd name="T15" fmla="*/ 57 h 76"/>
                <a:gd name="T16" fmla="*/ 19 w 75"/>
                <a:gd name="T17" fmla="*/ 57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6">
                  <a:moveTo>
                    <a:pt x="19" y="57"/>
                  </a:moveTo>
                  <a:lnTo>
                    <a:pt x="19" y="19"/>
                  </a:lnTo>
                  <a:lnTo>
                    <a:pt x="19" y="0"/>
                  </a:lnTo>
                  <a:lnTo>
                    <a:pt x="0" y="0"/>
                  </a:lnTo>
                  <a:lnTo>
                    <a:pt x="0" y="76"/>
                  </a:lnTo>
                  <a:lnTo>
                    <a:pt x="75" y="76"/>
                  </a:lnTo>
                  <a:lnTo>
                    <a:pt x="75" y="57"/>
                  </a:lnTo>
                  <a:lnTo>
                    <a:pt x="57" y="57"/>
                  </a:lnTo>
                  <a:lnTo>
                    <a:pt x="19" y="57"/>
                  </a:lnTo>
                  <a:close/>
                </a:path>
              </a:pathLst>
            </a:custGeom>
            <a:grpFill/>
            <a:ln w="9525">
              <a:solidFill>
                <a:srgbClr val="6DB33F"/>
              </a:solidFill>
              <a:round/>
            </a:ln>
          </p:spPr>
          <p:txBody>
            <a:bodyPr/>
            <a:lstStyle/>
            <a:p>
              <a:pPr>
                <a:defRPr/>
              </a:pPr>
              <a:endParaRPr lang="zh-CN" altLang="en-US"/>
            </a:p>
          </p:txBody>
        </p:sp>
        <p:sp>
          <p:nvSpPr>
            <p:cNvPr id="272" name="Freeform 66"/>
            <p:cNvSpPr/>
            <p:nvPr/>
          </p:nvSpPr>
          <p:spPr bwMode="auto">
            <a:xfrm>
              <a:off x="8101013" y="5646738"/>
              <a:ext cx="119063" cy="120650"/>
            </a:xfrm>
            <a:custGeom>
              <a:avLst/>
              <a:gdLst>
                <a:gd name="T0" fmla="*/ 19 w 75"/>
                <a:gd name="T1" fmla="*/ 57 h 76"/>
                <a:gd name="T2" fmla="*/ 19 w 75"/>
                <a:gd name="T3" fmla="*/ 19 h 76"/>
                <a:gd name="T4" fmla="*/ 19 w 75"/>
                <a:gd name="T5" fmla="*/ 0 h 76"/>
                <a:gd name="T6" fmla="*/ 0 w 75"/>
                <a:gd name="T7" fmla="*/ 0 h 76"/>
                <a:gd name="T8" fmla="*/ 0 w 75"/>
                <a:gd name="T9" fmla="*/ 76 h 76"/>
                <a:gd name="T10" fmla="*/ 75 w 75"/>
                <a:gd name="T11" fmla="*/ 76 h 76"/>
                <a:gd name="T12" fmla="*/ 75 w 75"/>
                <a:gd name="T13" fmla="*/ 57 h 76"/>
                <a:gd name="T14" fmla="*/ 57 w 75"/>
                <a:gd name="T15" fmla="*/ 57 h 76"/>
                <a:gd name="T16" fmla="*/ 19 w 75"/>
                <a:gd name="T17" fmla="*/ 57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6">
                  <a:moveTo>
                    <a:pt x="19" y="57"/>
                  </a:moveTo>
                  <a:lnTo>
                    <a:pt x="19" y="19"/>
                  </a:lnTo>
                  <a:lnTo>
                    <a:pt x="19" y="0"/>
                  </a:lnTo>
                  <a:lnTo>
                    <a:pt x="0" y="0"/>
                  </a:lnTo>
                  <a:lnTo>
                    <a:pt x="0" y="76"/>
                  </a:lnTo>
                  <a:lnTo>
                    <a:pt x="75" y="76"/>
                  </a:lnTo>
                  <a:lnTo>
                    <a:pt x="75" y="57"/>
                  </a:lnTo>
                  <a:lnTo>
                    <a:pt x="57" y="57"/>
                  </a:lnTo>
                  <a:lnTo>
                    <a:pt x="19" y="57"/>
                  </a:lnTo>
                  <a:close/>
                </a:path>
              </a:pathLst>
            </a:custGeom>
            <a:grpFill/>
            <a:ln w="9525">
              <a:solidFill>
                <a:srgbClr val="6DB33F"/>
              </a:solidFill>
              <a:round/>
            </a:ln>
          </p:spPr>
          <p:txBody>
            <a:bodyPr/>
            <a:lstStyle/>
            <a:p>
              <a:pPr>
                <a:defRPr/>
              </a:pPr>
              <a:endParaRPr lang="zh-CN" altLang="en-US"/>
            </a:p>
          </p:txBody>
        </p:sp>
        <p:sp>
          <p:nvSpPr>
            <p:cNvPr id="273" name="Freeform 67"/>
            <p:cNvSpPr/>
            <p:nvPr/>
          </p:nvSpPr>
          <p:spPr bwMode="auto">
            <a:xfrm>
              <a:off x="8250238" y="5495925"/>
              <a:ext cx="120650" cy="271463"/>
            </a:xfrm>
            <a:custGeom>
              <a:avLst/>
              <a:gdLst>
                <a:gd name="T0" fmla="*/ 19 w 76"/>
                <a:gd name="T1" fmla="*/ 152 h 171"/>
                <a:gd name="T2" fmla="*/ 19 w 76"/>
                <a:gd name="T3" fmla="*/ 114 h 171"/>
                <a:gd name="T4" fmla="*/ 19 w 76"/>
                <a:gd name="T5" fmla="*/ 0 h 171"/>
                <a:gd name="T6" fmla="*/ 0 w 76"/>
                <a:gd name="T7" fmla="*/ 0 h 171"/>
                <a:gd name="T8" fmla="*/ 0 w 76"/>
                <a:gd name="T9" fmla="*/ 171 h 171"/>
                <a:gd name="T10" fmla="*/ 76 w 76"/>
                <a:gd name="T11" fmla="*/ 171 h 171"/>
                <a:gd name="T12" fmla="*/ 76 w 76"/>
                <a:gd name="T13" fmla="*/ 152 h 171"/>
                <a:gd name="T14" fmla="*/ 57 w 76"/>
                <a:gd name="T15" fmla="*/ 152 h 171"/>
                <a:gd name="T16" fmla="*/ 19 w 76"/>
                <a:gd name="T17" fmla="*/ 152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171">
                  <a:moveTo>
                    <a:pt x="19" y="152"/>
                  </a:moveTo>
                  <a:lnTo>
                    <a:pt x="19" y="114"/>
                  </a:lnTo>
                  <a:lnTo>
                    <a:pt x="19" y="0"/>
                  </a:lnTo>
                  <a:lnTo>
                    <a:pt x="0" y="0"/>
                  </a:lnTo>
                  <a:lnTo>
                    <a:pt x="0" y="171"/>
                  </a:lnTo>
                  <a:lnTo>
                    <a:pt x="76" y="171"/>
                  </a:lnTo>
                  <a:lnTo>
                    <a:pt x="76" y="152"/>
                  </a:lnTo>
                  <a:lnTo>
                    <a:pt x="57" y="152"/>
                  </a:lnTo>
                  <a:lnTo>
                    <a:pt x="19" y="152"/>
                  </a:lnTo>
                  <a:close/>
                </a:path>
              </a:pathLst>
            </a:custGeom>
            <a:grpFill/>
            <a:ln w="9525">
              <a:solidFill>
                <a:srgbClr val="6DB33F"/>
              </a:solidFill>
              <a:round/>
            </a:ln>
          </p:spPr>
          <p:txBody>
            <a:bodyPr/>
            <a:lstStyle/>
            <a:p>
              <a:pPr>
                <a:defRPr/>
              </a:pP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767" name="圆角矩形 1766"/>
          <p:cNvSpPr/>
          <p:nvPr/>
        </p:nvSpPr>
        <p:spPr>
          <a:xfrm rot="10800000" flipV="1">
            <a:off x="-5664" y="249441"/>
            <a:ext cx="484287" cy="491115"/>
          </a:xfrm>
          <a:prstGeom prst="roundRect">
            <a:avLst>
              <a:gd name="adj" fmla="val 5039"/>
            </a:avLst>
          </a:prstGeom>
          <a:solidFill>
            <a:srgbClr val="6DB33F"/>
          </a:solidFill>
          <a:ln>
            <a:solidFill>
              <a:srgbClr val="6DB33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2" name="矩形 1"/>
          <p:cNvSpPr/>
          <p:nvPr/>
        </p:nvSpPr>
        <p:spPr>
          <a:xfrm>
            <a:off x="478492" y="171784"/>
            <a:ext cx="2791460" cy="645160"/>
          </a:xfrm>
          <a:prstGeom prst="rect">
            <a:avLst/>
          </a:prstGeom>
        </p:spPr>
        <p:txBody>
          <a:bodyPr wrap="none">
            <a:spAutoFit/>
          </a:bodyPr>
          <a:lstStyle/>
          <a:p>
            <a:pPr>
              <a:lnSpc>
                <a:spcPct val="150000"/>
              </a:lnSpc>
            </a:pPr>
            <a:r>
              <a:rPr 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rPr>
              <a:t>Spring Boot</a:t>
            </a:r>
            <a:r>
              <a:rPr lang="zh-CN" alt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rPr>
              <a:t>的优势</a:t>
            </a:r>
            <a:endParaRPr lang="zh-CN" alt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endParaRPr>
          </a:p>
        </p:txBody>
      </p:sp>
      <p:sp>
        <p:nvSpPr>
          <p:cNvPr id="3" name="文本框 2"/>
          <p:cNvSpPr txBox="1"/>
          <p:nvPr/>
        </p:nvSpPr>
        <p:spPr>
          <a:xfrm>
            <a:off x="478790" y="1352550"/>
            <a:ext cx="8134985" cy="521970"/>
          </a:xfrm>
          <a:prstGeom prst="rect">
            <a:avLst/>
          </a:prstGeom>
          <a:noFill/>
        </p:spPr>
        <p:txBody>
          <a:bodyPr wrap="square" rtlCol="0">
            <a:spAutoFit/>
          </a:bodyPr>
          <a:p>
            <a:pPr marL="285750" indent="-285750">
              <a:buFont typeface="Arial" panose="020B0604020202020204" pitchFamily="34" charset="0"/>
              <a:buChar char="•"/>
            </a:pPr>
            <a:endParaRPr lang="zh-CN" altLang="en-US" sz="2800"/>
          </a:p>
        </p:txBody>
      </p:sp>
      <p:sp>
        <p:nvSpPr>
          <p:cNvPr id="4" name="文本框 3"/>
          <p:cNvSpPr txBox="1"/>
          <p:nvPr/>
        </p:nvSpPr>
        <p:spPr>
          <a:xfrm>
            <a:off x="478790" y="1250950"/>
            <a:ext cx="10975340" cy="3969385"/>
          </a:xfrm>
          <a:prstGeom prst="rect">
            <a:avLst/>
          </a:prstGeom>
          <a:noFill/>
        </p:spPr>
        <p:txBody>
          <a:bodyPr wrap="square" rtlCol="0">
            <a:spAutoFit/>
          </a:bodyPr>
          <a:p>
            <a:pPr marL="285750" indent="-285750">
              <a:lnSpc>
                <a:spcPct val="150000"/>
              </a:lnSpc>
              <a:buFont typeface="Arial" panose="020B0604020202020204" pitchFamily="34" charset="0"/>
              <a:buChar char="•"/>
            </a:pPr>
            <a:r>
              <a:rPr lang="en-US" altLang="zh-CN" sz="2400" b="1"/>
              <a:t>Spring Boot</a:t>
            </a:r>
            <a:r>
              <a:rPr lang="zh-CN" altLang="en-US" sz="2400" b="1"/>
              <a:t>带来了全新的</a:t>
            </a:r>
            <a:r>
              <a:rPr lang="zh-CN" altLang="en-US" sz="2400" b="1">
                <a:solidFill>
                  <a:srgbClr val="FF0000"/>
                </a:solidFill>
              </a:rPr>
              <a:t>自动化配置</a:t>
            </a:r>
            <a:r>
              <a:rPr lang="zh-CN" altLang="en-US" sz="2400" b="1"/>
              <a:t>解决方案，使用</a:t>
            </a:r>
            <a:r>
              <a:rPr lang="en-US" altLang="zh-CN" sz="2400" b="1"/>
              <a:t>Spring Boot</a:t>
            </a:r>
            <a:r>
              <a:rPr lang="zh-CN" altLang="en-US" sz="2400" b="1"/>
              <a:t>可以快速创建基于</a:t>
            </a:r>
            <a:r>
              <a:rPr lang="en-US" altLang="zh-CN" sz="2400" b="1"/>
              <a:t>Spring</a:t>
            </a:r>
            <a:r>
              <a:rPr lang="zh-CN" altLang="en-US" sz="2400" b="1"/>
              <a:t>生产级的独立应用程序。</a:t>
            </a:r>
            <a:endParaRPr lang="zh-CN" altLang="en-US" sz="2400" b="1"/>
          </a:p>
          <a:p>
            <a:pPr marL="285750" indent="-285750">
              <a:lnSpc>
                <a:spcPct val="150000"/>
              </a:lnSpc>
              <a:buFont typeface="Arial" panose="020B0604020202020204" pitchFamily="34" charset="0"/>
              <a:buChar char="•"/>
            </a:pPr>
            <a:r>
              <a:rPr lang="en-US" altLang="zh-CN" sz="2400" b="1"/>
              <a:t>Spring Boot</a:t>
            </a:r>
            <a:r>
              <a:rPr lang="zh-CN" altLang="en-US" sz="2400" b="1"/>
              <a:t>中对一些常用的第三方库提供了默认的自动化配置方案，使得开发者只需很少的</a:t>
            </a:r>
            <a:r>
              <a:rPr lang="en-US" altLang="zh-CN" sz="2400" b="1"/>
              <a:t>Spring</a:t>
            </a:r>
            <a:r>
              <a:rPr lang="zh-CN" altLang="en-US" sz="2400" b="1"/>
              <a:t>配置就能运行一个完整的</a:t>
            </a:r>
            <a:r>
              <a:rPr lang="en-US" altLang="zh-CN" sz="2400" b="1"/>
              <a:t>Java EE</a:t>
            </a:r>
            <a:r>
              <a:rPr lang="zh-CN" altLang="en-US" sz="2400" b="1"/>
              <a:t>应用。</a:t>
            </a:r>
            <a:endParaRPr lang="zh-CN" altLang="en-US" sz="2400" b="1"/>
          </a:p>
          <a:p>
            <a:pPr marL="285750" indent="-285750">
              <a:lnSpc>
                <a:spcPct val="150000"/>
              </a:lnSpc>
              <a:buFont typeface="Arial" panose="020B0604020202020204" pitchFamily="34" charset="0"/>
              <a:buChar char="•"/>
            </a:pPr>
            <a:r>
              <a:rPr lang="en-US" altLang="zh-CN" sz="2400" b="1"/>
              <a:t>Spring Boot</a:t>
            </a:r>
            <a:r>
              <a:rPr lang="zh-CN" altLang="en-US" sz="2400" b="1"/>
              <a:t>项目可以采用传统的方案打包成</a:t>
            </a:r>
            <a:r>
              <a:rPr lang="en-US" altLang="zh-CN" sz="2400" b="1"/>
              <a:t>war</a:t>
            </a:r>
            <a:r>
              <a:rPr lang="zh-CN" altLang="en-US" sz="2400" b="1"/>
              <a:t>包，然后部署到</a:t>
            </a:r>
            <a:r>
              <a:rPr lang="en-US" altLang="zh-CN" sz="2400" b="1"/>
              <a:t>Tomcat</a:t>
            </a:r>
            <a:r>
              <a:rPr lang="zh-CN" altLang="en-US" sz="2400" b="1"/>
              <a:t>中运行；也可以直接打成可执行</a:t>
            </a:r>
            <a:r>
              <a:rPr lang="en-US" altLang="zh-CN" sz="2400" b="1"/>
              <a:t>jar</a:t>
            </a:r>
            <a:r>
              <a:rPr lang="zh-CN" altLang="en-US" sz="2400" b="1"/>
              <a:t>包，这样通过</a:t>
            </a:r>
            <a:r>
              <a:rPr lang="en-US" altLang="zh-CN" sz="2400" b="1"/>
              <a:t>java -jar</a:t>
            </a:r>
            <a:r>
              <a:rPr lang="zh-CN" altLang="en-US" sz="2400" b="1"/>
              <a:t>命令就可以启动一个</a:t>
            </a:r>
            <a:r>
              <a:rPr lang="en-US" altLang="zh-CN" sz="2400" b="1"/>
              <a:t>Spring Boot</a:t>
            </a:r>
            <a:r>
              <a:rPr lang="zh-CN" altLang="en-US" sz="2400" b="1"/>
              <a:t>项目。</a:t>
            </a:r>
            <a:endParaRPr lang="zh-CN" altLang="en-US" sz="2400" b="1"/>
          </a:p>
        </p:txBody>
      </p:sp>
      <p:sp>
        <p:nvSpPr>
          <p:cNvPr id="6" name="矩形 5"/>
          <p:cNvSpPr/>
          <p:nvPr/>
        </p:nvSpPr>
        <p:spPr>
          <a:xfrm>
            <a:off x="9514840" y="252730"/>
            <a:ext cx="2677160" cy="484505"/>
          </a:xfrm>
          <a:prstGeom prst="rect">
            <a:avLst/>
          </a:prstGeom>
          <a:solidFill>
            <a:srgbClr val="6DB33F"/>
          </a:soli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p>
            <a:pPr algn="ctr"/>
            <a:endParaRPr lang="zh-CN" altLang="en-US"/>
          </a:p>
        </p:txBody>
      </p:sp>
      <p:sp>
        <p:nvSpPr>
          <p:cNvPr id="5" name="圆角矩形 4"/>
          <p:cNvSpPr/>
          <p:nvPr/>
        </p:nvSpPr>
        <p:spPr>
          <a:xfrm rot="16200000" flipV="1">
            <a:off x="11457520" y="249444"/>
            <a:ext cx="484287" cy="491115"/>
          </a:xfrm>
          <a:prstGeom prst="roundRect">
            <a:avLst>
              <a:gd name="adj" fmla="val 5039"/>
            </a:avLst>
          </a:prstGeom>
          <a:solidFill>
            <a:srgbClr val="6DB33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8" name="矩形 7"/>
          <p:cNvSpPr/>
          <p:nvPr/>
        </p:nvSpPr>
        <p:spPr>
          <a:xfrm>
            <a:off x="9515124" y="311604"/>
            <a:ext cx="1939290" cy="367030"/>
          </a:xfrm>
          <a:prstGeom prst="rect">
            <a:avLst/>
          </a:prstGeom>
        </p:spPr>
        <p:txBody>
          <a:bodyPr wrap="none" lIns="91436" tIns="45718" rIns="91436" bIns="45718">
            <a:spAutoFit/>
          </a:bodyPr>
          <a:p>
            <a:pPr algn="l"/>
            <a:r>
              <a:rPr lang="en-US" altLang="zh-CN" dirty="0">
                <a:solidFill>
                  <a:schemeClr val="bg1"/>
                </a:solidFill>
                <a:latin typeface="微软雅黑" panose="020B0503020204020204" pitchFamily="34" charset="-122"/>
                <a:ea typeface="微软雅黑" panose="020B0503020204020204" pitchFamily="34" charset="-122"/>
              </a:rPr>
              <a:t>Spring Boot</a:t>
            </a:r>
            <a:r>
              <a:rPr lang="zh-CN" altLang="en-US" dirty="0">
                <a:solidFill>
                  <a:schemeClr val="bg1"/>
                </a:solidFill>
                <a:latin typeface="微软雅黑" panose="020B0503020204020204" pitchFamily="34" charset="-122"/>
                <a:ea typeface="微软雅黑" panose="020B0503020204020204" pitchFamily="34" charset="-122"/>
              </a:rPr>
              <a:t>简介</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767" name="圆角矩形 1766"/>
          <p:cNvSpPr/>
          <p:nvPr/>
        </p:nvSpPr>
        <p:spPr>
          <a:xfrm rot="10800000" flipV="1">
            <a:off x="-5664" y="249441"/>
            <a:ext cx="484287" cy="491115"/>
          </a:xfrm>
          <a:prstGeom prst="roundRect">
            <a:avLst>
              <a:gd name="adj" fmla="val 5039"/>
            </a:avLst>
          </a:prstGeom>
          <a:solidFill>
            <a:srgbClr val="6DB33F"/>
          </a:solidFill>
          <a:ln>
            <a:solidFill>
              <a:srgbClr val="6DB33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2" name="矩形 1"/>
          <p:cNvSpPr/>
          <p:nvPr/>
        </p:nvSpPr>
        <p:spPr>
          <a:xfrm>
            <a:off x="478492" y="171784"/>
            <a:ext cx="2791460" cy="645160"/>
          </a:xfrm>
          <a:prstGeom prst="rect">
            <a:avLst/>
          </a:prstGeom>
        </p:spPr>
        <p:txBody>
          <a:bodyPr wrap="none">
            <a:spAutoFit/>
          </a:bodyPr>
          <a:lstStyle/>
          <a:p>
            <a:pPr>
              <a:lnSpc>
                <a:spcPct val="150000"/>
              </a:lnSpc>
            </a:pPr>
            <a:r>
              <a:rPr 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rPr>
              <a:t>Spring Boot</a:t>
            </a:r>
            <a:r>
              <a:rPr lang="zh-CN" alt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rPr>
              <a:t>的核心</a:t>
            </a:r>
            <a:endParaRPr lang="zh-CN" alt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endParaRPr>
          </a:p>
        </p:txBody>
      </p:sp>
      <p:sp>
        <p:nvSpPr>
          <p:cNvPr id="3" name="文本框 2"/>
          <p:cNvSpPr txBox="1"/>
          <p:nvPr/>
        </p:nvSpPr>
        <p:spPr>
          <a:xfrm>
            <a:off x="478790" y="1352550"/>
            <a:ext cx="8134985" cy="521970"/>
          </a:xfrm>
          <a:prstGeom prst="rect">
            <a:avLst/>
          </a:prstGeom>
          <a:noFill/>
        </p:spPr>
        <p:txBody>
          <a:bodyPr wrap="square" rtlCol="0">
            <a:spAutoFit/>
          </a:bodyPr>
          <a:p>
            <a:pPr marL="285750" indent="-285750">
              <a:buFont typeface="Arial" panose="020B0604020202020204" pitchFamily="34" charset="0"/>
              <a:buChar char="•"/>
            </a:pPr>
            <a:endParaRPr lang="zh-CN" altLang="en-US" sz="2800"/>
          </a:p>
        </p:txBody>
      </p:sp>
      <p:sp>
        <p:nvSpPr>
          <p:cNvPr id="4" name="文本框 3"/>
          <p:cNvSpPr txBox="1"/>
          <p:nvPr/>
        </p:nvSpPr>
        <p:spPr>
          <a:xfrm>
            <a:off x="478790" y="1250950"/>
            <a:ext cx="10975340" cy="1753235"/>
          </a:xfrm>
          <a:prstGeom prst="rect">
            <a:avLst/>
          </a:prstGeom>
          <a:noFill/>
        </p:spPr>
        <p:txBody>
          <a:bodyPr wrap="square" rtlCol="0">
            <a:spAutoFit/>
          </a:bodyPr>
          <a:p>
            <a:pPr marL="457200" indent="-457200">
              <a:lnSpc>
                <a:spcPct val="150000"/>
              </a:lnSpc>
              <a:buFont typeface="Arial" panose="020B0604020202020204" pitchFamily="34" charset="0"/>
              <a:buAutoNum type="arabicPeriod"/>
            </a:pPr>
            <a:r>
              <a:rPr lang="en-US" altLang="zh-CN" sz="2400" b="1"/>
              <a:t>Spring Boot</a:t>
            </a:r>
            <a:r>
              <a:rPr lang="zh-CN" altLang="en-US" sz="2400" b="1"/>
              <a:t>启动时会自动加载大量的配置类，分别提供不同的服务。</a:t>
            </a:r>
            <a:endParaRPr lang="zh-CN" altLang="en-US" sz="2400" b="1"/>
          </a:p>
          <a:p>
            <a:pPr marL="457200" indent="-457200">
              <a:lnSpc>
                <a:spcPct val="150000"/>
              </a:lnSpc>
              <a:buFont typeface="Arial" panose="020B0604020202020204" pitchFamily="34" charset="0"/>
              <a:buAutoNum type="arabicPeriod"/>
            </a:pPr>
            <a:r>
              <a:rPr lang="zh-CN" altLang="en-US" sz="2400" b="1"/>
              <a:t>我们根据实际需求，增加或减少配置类。</a:t>
            </a:r>
            <a:endParaRPr lang="zh-CN" altLang="en-US" sz="2400" b="1"/>
          </a:p>
          <a:p>
            <a:pPr marL="457200" indent="-457200">
              <a:lnSpc>
                <a:spcPct val="150000"/>
              </a:lnSpc>
              <a:buFont typeface="Arial" panose="020B0604020202020204" pitchFamily="34" charset="0"/>
              <a:buAutoNum type="arabicPeriod"/>
            </a:pPr>
            <a:r>
              <a:rPr lang="zh-CN" altLang="en-US" sz="2400" b="1"/>
              <a:t>通过修改配置文件中特定的属性，可以指定该服务提供具体的功能。</a:t>
            </a:r>
            <a:endParaRPr lang="zh-CN" altLang="en-US" sz="2400" b="1"/>
          </a:p>
        </p:txBody>
      </p:sp>
      <p:sp>
        <p:nvSpPr>
          <p:cNvPr id="9" name="矩形 8"/>
          <p:cNvSpPr/>
          <p:nvPr/>
        </p:nvSpPr>
        <p:spPr>
          <a:xfrm>
            <a:off x="9514840" y="252730"/>
            <a:ext cx="2677160" cy="484505"/>
          </a:xfrm>
          <a:prstGeom prst="rect">
            <a:avLst/>
          </a:prstGeom>
          <a:solidFill>
            <a:srgbClr val="6DB33F"/>
          </a:soli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p>
            <a:pPr algn="ctr"/>
            <a:endParaRPr lang="zh-CN" altLang="en-US"/>
          </a:p>
        </p:txBody>
      </p:sp>
      <p:sp>
        <p:nvSpPr>
          <p:cNvPr id="10" name="圆角矩形 9"/>
          <p:cNvSpPr/>
          <p:nvPr/>
        </p:nvSpPr>
        <p:spPr>
          <a:xfrm rot="16200000" flipV="1">
            <a:off x="11457520" y="249444"/>
            <a:ext cx="484287" cy="491115"/>
          </a:xfrm>
          <a:prstGeom prst="roundRect">
            <a:avLst>
              <a:gd name="adj" fmla="val 5039"/>
            </a:avLst>
          </a:prstGeom>
          <a:solidFill>
            <a:srgbClr val="6DB33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12" name="矩形 11"/>
          <p:cNvSpPr/>
          <p:nvPr/>
        </p:nvSpPr>
        <p:spPr>
          <a:xfrm>
            <a:off x="9515124" y="311604"/>
            <a:ext cx="1939290" cy="367030"/>
          </a:xfrm>
          <a:prstGeom prst="rect">
            <a:avLst/>
          </a:prstGeom>
        </p:spPr>
        <p:txBody>
          <a:bodyPr wrap="none" lIns="91436" tIns="45718" rIns="91436" bIns="45718">
            <a:spAutoFit/>
          </a:bodyPr>
          <a:p>
            <a:pPr algn="l"/>
            <a:r>
              <a:rPr lang="en-US" altLang="zh-CN" dirty="0">
                <a:solidFill>
                  <a:schemeClr val="bg1"/>
                </a:solidFill>
                <a:latin typeface="微软雅黑" panose="020B0503020204020204" pitchFamily="34" charset="-122"/>
                <a:ea typeface="微软雅黑" panose="020B0503020204020204" pitchFamily="34" charset="-122"/>
              </a:rPr>
              <a:t>Spring Boot</a:t>
            </a:r>
            <a:r>
              <a:rPr lang="zh-CN" altLang="en-US" dirty="0">
                <a:solidFill>
                  <a:schemeClr val="bg1"/>
                </a:solidFill>
                <a:latin typeface="微软雅黑" panose="020B0503020204020204" pitchFamily="34" charset="-122"/>
                <a:ea typeface="微软雅黑" panose="020B0503020204020204" pitchFamily="34" charset="-122"/>
              </a:rPr>
              <a:t>简介</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767" name="圆角矩形 1766"/>
          <p:cNvSpPr/>
          <p:nvPr/>
        </p:nvSpPr>
        <p:spPr>
          <a:xfrm rot="10800000" flipV="1">
            <a:off x="-5664" y="249441"/>
            <a:ext cx="484287" cy="491115"/>
          </a:xfrm>
          <a:prstGeom prst="roundRect">
            <a:avLst>
              <a:gd name="adj" fmla="val 5039"/>
            </a:avLst>
          </a:prstGeom>
          <a:solidFill>
            <a:srgbClr val="6DB33F"/>
          </a:solidFill>
          <a:ln>
            <a:solidFill>
              <a:srgbClr val="6DB33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2" name="矩形 1"/>
          <p:cNvSpPr/>
          <p:nvPr/>
        </p:nvSpPr>
        <p:spPr>
          <a:xfrm>
            <a:off x="478492" y="171784"/>
            <a:ext cx="3097530" cy="645160"/>
          </a:xfrm>
          <a:prstGeom prst="rect">
            <a:avLst/>
          </a:prstGeom>
        </p:spPr>
        <p:txBody>
          <a:bodyPr wrap="none">
            <a:spAutoFit/>
          </a:bodyPr>
          <a:lstStyle/>
          <a:p>
            <a:pPr>
              <a:lnSpc>
                <a:spcPct val="150000"/>
              </a:lnSpc>
            </a:pPr>
            <a:r>
              <a:rPr lang="zh-CN" alt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rPr>
              <a:t>创建</a:t>
            </a:r>
            <a:r>
              <a:rPr 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rPr>
              <a:t>Spring Boot</a:t>
            </a:r>
            <a:r>
              <a:rPr lang="zh-CN" alt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rPr>
              <a:t>项目</a:t>
            </a:r>
            <a:endParaRPr lang="zh-CN" alt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endParaRPr>
          </a:p>
        </p:txBody>
      </p:sp>
      <p:sp>
        <p:nvSpPr>
          <p:cNvPr id="3" name="文本框 2"/>
          <p:cNvSpPr txBox="1"/>
          <p:nvPr/>
        </p:nvSpPr>
        <p:spPr>
          <a:xfrm>
            <a:off x="478790" y="1352550"/>
            <a:ext cx="8134985" cy="521970"/>
          </a:xfrm>
          <a:prstGeom prst="rect">
            <a:avLst/>
          </a:prstGeom>
          <a:noFill/>
        </p:spPr>
        <p:txBody>
          <a:bodyPr wrap="square" rtlCol="0">
            <a:spAutoFit/>
          </a:bodyPr>
          <a:p>
            <a:pPr marL="285750" indent="-285750">
              <a:buFont typeface="Arial" panose="020B0604020202020204" pitchFamily="34" charset="0"/>
              <a:buChar char="•"/>
            </a:pPr>
            <a:endParaRPr lang="zh-CN" altLang="en-US" sz="2800"/>
          </a:p>
        </p:txBody>
      </p:sp>
      <p:sp>
        <p:nvSpPr>
          <p:cNvPr id="4" name="文本框 3"/>
          <p:cNvSpPr txBox="1"/>
          <p:nvPr/>
        </p:nvSpPr>
        <p:spPr>
          <a:xfrm>
            <a:off x="478790" y="817245"/>
            <a:ext cx="10975340" cy="645160"/>
          </a:xfrm>
          <a:prstGeom prst="rect">
            <a:avLst/>
          </a:prstGeom>
          <a:noFill/>
        </p:spPr>
        <p:txBody>
          <a:bodyPr wrap="square" rtlCol="0">
            <a:spAutoFit/>
          </a:bodyPr>
          <a:p>
            <a:pPr indent="0">
              <a:lnSpc>
                <a:spcPct val="150000"/>
              </a:lnSpc>
              <a:buFont typeface="Arial" panose="020B0604020202020204" pitchFamily="34" charset="0"/>
              <a:buNone/>
            </a:pPr>
            <a:r>
              <a:rPr lang="en-US" altLang="zh-CN" sz="2400" b="1"/>
              <a:t>1</a:t>
            </a:r>
            <a:r>
              <a:rPr lang="zh-CN" altLang="en-US" sz="2400" b="1"/>
              <a:t>、</a:t>
            </a:r>
            <a:r>
              <a:rPr lang="zh-CN" sz="2400" b="1"/>
              <a:t>启动</a:t>
            </a:r>
            <a:r>
              <a:rPr lang="en-US" altLang="zh-CN" sz="2400" b="1"/>
              <a:t>IntelliJ IDEA</a:t>
            </a:r>
            <a:r>
              <a:rPr lang="zh-CN" altLang="en-US" sz="2400" b="1"/>
              <a:t>，点击</a:t>
            </a:r>
            <a:r>
              <a:rPr lang="en-US" altLang="zh-CN" sz="2400" b="1"/>
              <a:t>Create New Project</a:t>
            </a:r>
            <a:r>
              <a:rPr lang="zh-CN" altLang="en-US" sz="2400" b="1"/>
              <a:t>。</a:t>
            </a:r>
            <a:endParaRPr lang="zh-CN" altLang="en-US" sz="2400" b="1"/>
          </a:p>
        </p:txBody>
      </p:sp>
      <p:pic>
        <p:nvPicPr>
          <p:cNvPr id="5" name="图片 4"/>
          <p:cNvPicPr>
            <a:picLocks noChangeAspect="1"/>
          </p:cNvPicPr>
          <p:nvPr/>
        </p:nvPicPr>
        <p:blipFill>
          <a:blip r:embed="rId1"/>
          <a:stretch>
            <a:fillRect/>
          </a:stretch>
        </p:blipFill>
        <p:spPr>
          <a:xfrm>
            <a:off x="2349500" y="1462405"/>
            <a:ext cx="7493743" cy="4680000"/>
          </a:xfrm>
          <a:prstGeom prst="rect">
            <a:avLst/>
          </a:prstGeom>
        </p:spPr>
      </p:pic>
      <p:sp>
        <p:nvSpPr>
          <p:cNvPr id="6" name="矩形 5"/>
          <p:cNvSpPr/>
          <p:nvPr/>
        </p:nvSpPr>
        <p:spPr>
          <a:xfrm>
            <a:off x="9514840" y="252730"/>
            <a:ext cx="2677160" cy="484505"/>
          </a:xfrm>
          <a:prstGeom prst="rect">
            <a:avLst/>
          </a:prstGeom>
          <a:solidFill>
            <a:srgbClr val="6DB33F"/>
          </a:soli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p>
            <a:pPr algn="ctr"/>
            <a:endParaRPr lang="zh-CN" altLang="en-US"/>
          </a:p>
        </p:txBody>
      </p:sp>
      <p:sp>
        <p:nvSpPr>
          <p:cNvPr id="7" name="圆角矩形 6"/>
          <p:cNvSpPr/>
          <p:nvPr/>
        </p:nvSpPr>
        <p:spPr>
          <a:xfrm rot="16200000" flipV="1">
            <a:off x="11457520" y="249444"/>
            <a:ext cx="484287" cy="491115"/>
          </a:xfrm>
          <a:prstGeom prst="roundRect">
            <a:avLst>
              <a:gd name="adj" fmla="val 5039"/>
            </a:avLst>
          </a:prstGeom>
          <a:solidFill>
            <a:srgbClr val="6DB33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9" name="矩形 8"/>
          <p:cNvSpPr/>
          <p:nvPr/>
        </p:nvSpPr>
        <p:spPr>
          <a:xfrm>
            <a:off x="9515124" y="311604"/>
            <a:ext cx="1939290" cy="367030"/>
          </a:xfrm>
          <a:prstGeom prst="rect">
            <a:avLst/>
          </a:prstGeom>
        </p:spPr>
        <p:txBody>
          <a:bodyPr wrap="none" lIns="91436" tIns="45718" rIns="91436" bIns="45718">
            <a:spAutoFit/>
          </a:bodyPr>
          <a:p>
            <a:pPr algn="l"/>
            <a:r>
              <a:rPr lang="en-US" altLang="zh-CN" dirty="0">
                <a:solidFill>
                  <a:schemeClr val="bg1"/>
                </a:solidFill>
                <a:latin typeface="微软雅黑" panose="020B0503020204020204" pitchFamily="34" charset="-122"/>
                <a:ea typeface="微软雅黑" panose="020B0503020204020204" pitchFamily="34" charset="-122"/>
              </a:rPr>
              <a:t>Spring Boot</a:t>
            </a:r>
            <a:r>
              <a:rPr lang="zh-CN" altLang="en-US" dirty="0">
                <a:solidFill>
                  <a:schemeClr val="bg1"/>
                </a:solidFill>
                <a:latin typeface="微软雅黑" panose="020B0503020204020204" pitchFamily="34" charset="-122"/>
                <a:ea typeface="微软雅黑" panose="020B0503020204020204" pitchFamily="34" charset="-122"/>
              </a:rPr>
              <a:t>简介</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767" name="圆角矩形 1766"/>
          <p:cNvSpPr/>
          <p:nvPr/>
        </p:nvSpPr>
        <p:spPr>
          <a:xfrm rot="10800000" flipV="1">
            <a:off x="-5664" y="249441"/>
            <a:ext cx="484287" cy="491115"/>
          </a:xfrm>
          <a:prstGeom prst="roundRect">
            <a:avLst>
              <a:gd name="adj" fmla="val 5039"/>
            </a:avLst>
          </a:prstGeom>
          <a:solidFill>
            <a:srgbClr val="6DB33F"/>
          </a:solidFill>
          <a:ln>
            <a:solidFill>
              <a:srgbClr val="6DB33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2" name="矩形 1"/>
          <p:cNvSpPr/>
          <p:nvPr/>
        </p:nvSpPr>
        <p:spPr>
          <a:xfrm>
            <a:off x="478492" y="171784"/>
            <a:ext cx="3097530" cy="645160"/>
          </a:xfrm>
          <a:prstGeom prst="rect">
            <a:avLst/>
          </a:prstGeom>
        </p:spPr>
        <p:txBody>
          <a:bodyPr wrap="none">
            <a:spAutoFit/>
          </a:bodyPr>
          <a:lstStyle/>
          <a:p>
            <a:pPr>
              <a:lnSpc>
                <a:spcPct val="150000"/>
              </a:lnSpc>
            </a:pPr>
            <a:r>
              <a:rPr lang="zh-CN" alt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rPr>
              <a:t>创建</a:t>
            </a:r>
            <a:r>
              <a:rPr 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rPr>
              <a:t>Spring Boot</a:t>
            </a:r>
            <a:r>
              <a:rPr lang="zh-CN" alt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rPr>
              <a:t>项目</a:t>
            </a:r>
            <a:endParaRPr lang="zh-CN" alt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endParaRPr>
          </a:p>
        </p:txBody>
      </p:sp>
      <p:sp>
        <p:nvSpPr>
          <p:cNvPr id="3" name="文本框 2"/>
          <p:cNvSpPr txBox="1"/>
          <p:nvPr/>
        </p:nvSpPr>
        <p:spPr>
          <a:xfrm>
            <a:off x="478790" y="1352550"/>
            <a:ext cx="8134985" cy="521970"/>
          </a:xfrm>
          <a:prstGeom prst="rect">
            <a:avLst/>
          </a:prstGeom>
          <a:noFill/>
        </p:spPr>
        <p:txBody>
          <a:bodyPr wrap="square" rtlCol="0">
            <a:spAutoFit/>
          </a:bodyPr>
          <a:p>
            <a:pPr marL="285750" indent="-285750">
              <a:buFont typeface="Arial" panose="020B0604020202020204" pitchFamily="34" charset="0"/>
              <a:buChar char="•"/>
            </a:pPr>
            <a:endParaRPr lang="zh-CN" altLang="en-US" sz="2800"/>
          </a:p>
        </p:txBody>
      </p:sp>
      <p:sp>
        <p:nvSpPr>
          <p:cNvPr id="4" name="文本框 3"/>
          <p:cNvSpPr txBox="1"/>
          <p:nvPr/>
        </p:nvSpPr>
        <p:spPr>
          <a:xfrm>
            <a:off x="478790" y="817245"/>
            <a:ext cx="10975340" cy="645160"/>
          </a:xfrm>
          <a:prstGeom prst="rect">
            <a:avLst/>
          </a:prstGeom>
          <a:noFill/>
        </p:spPr>
        <p:txBody>
          <a:bodyPr wrap="square" rtlCol="0">
            <a:spAutoFit/>
          </a:bodyPr>
          <a:p>
            <a:pPr indent="0">
              <a:lnSpc>
                <a:spcPct val="150000"/>
              </a:lnSpc>
              <a:buFont typeface="Arial" panose="020B0604020202020204" pitchFamily="34" charset="0"/>
              <a:buNone/>
            </a:pPr>
            <a:r>
              <a:rPr lang="en-US" altLang="zh-CN" sz="2400" b="1"/>
              <a:t>2</a:t>
            </a:r>
            <a:r>
              <a:rPr lang="zh-CN" altLang="en-US" sz="2400" b="1"/>
              <a:t>、使用</a:t>
            </a:r>
            <a:r>
              <a:rPr lang="en-US" altLang="zh-CN" sz="2400" b="1"/>
              <a:t>Spring Initializr</a:t>
            </a:r>
            <a:r>
              <a:rPr lang="zh-CN" altLang="en-US" sz="2400" b="1"/>
              <a:t>创建项目。</a:t>
            </a:r>
            <a:endParaRPr lang="zh-CN" altLang="en-US" sz="2400" b="1"/>
          </a:p>
        </p:txBody>
      </p:sp>
      <p:pic>
        <p:nvPicPr>
          <p:cNvPr id="6" name="图片 5"/>
          <p:cNvPicPr>
            <a:picLocks noChangeAspect="1"/>
          </p:cNvPicPr>
          <p:nvPr/>
        </p:nvPicPr>
        <p:blipFill>
          <a:blip r:embed="rId1"/>
          <a:stretch>
            <a:fillRect/>
          </a:stretch>
        </p:blipFill>
        <p:spPr>
          <a:xfrm>
            <a:off x="2681605" y="1462405"/>
            <a:ext cx="6828979" cy="4680000"/>
          </a:xfrm>
          <a:prstGeom prst="rect">
            <a:avLst/>
          </a:prstGeom>
        </p:spPr>
      </p:pic>
      <p:sp>
        <p:nvSpPr>
          <p:cNvPr id="7" name="矩形 6"/>
          <p:cNvSpPr/>
          <p:nvPr/>
        </p:nvSpPr>
        <p:spPr>
          <a:xfrm>
            <a:off x="9514840" y="252730"/>
            <a:ext cx="2677160" cy="484505"/>
          </a:xfrm>
          <a:prstGeom prst="rect">
            <a:avLst/>
          </a:prstGeom>
          <a:solidFill>
            <a:srgbClr val="6DB33F"/>
          </a:soli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p>
            <a:pPr algn="ctr"/>
            <a:endParaRPr lang="zh-CN" altLang="en-US"/>
          </a:p>
        </p:txBody>
      </p:sp>
      <p:sp>
        <p:nvSpPr>
          <p:cNvPr id="8" name="圆角矩形 7"/>
          <p:cNvSpPr/>
          <p:nvPr/>
        </p:nvSpPr>
        <p:spPr>
          <a:xfrm rot="16200000" flipV="1">
            <a:off x="11457520" y="249444"/>
            <a:ext cx="484287" cy="491115"/>
          </a:xfrm>
          <a:prstGeom prst="roundRect">
            <a:avLst>
              <a:gd name="adj" fmla="val 5039"/>
            </a:avLst>
          </a:prstGeom>
          <a:solidFill>
            <a:srgbClr val="6DB33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10" name="矩形 9"/>
          <p:cNvSpPr/>
          <p:nvPr/>
        </p:nvSpPr>
        <p:spPr>
          <a:xfrm>
            <a:off x="9515124" y="311604"/>
            <a:ext cx="1939290" cy="367030"/>
          </a:xfrm>
          <a:prstGeom prst="rect">
            <a:avLst/>
          </a:prstGeom>
        </p:spPr>
        <p:txBody>
          <a:bodyPr wrap="none" lIns="91436" tIns="45718" rIns="91436" bIns="45718">
            <a:spAutoFit/>
          </a:bodyPr>
          <a:p>
            <a:pPr algn="l"/>
            <a:r>
              <a:rPr lang="en-US" altLang="zh-CN" dirty="0">
                <a:solidFill>
                  <a:schemeClr val="bg1"/>
                </a:solidFill>
                <a:latin typeface="微软雅黑" panose="020B0503020204020204" pitchFamily="34" charset="-122"/>
                <a:ea typeface="微软雅黑" panose="020B0503020204020204" pitchFamily="34" charset="-122"/>
              </a:rPr>
              <a:t>Spring Boot</a:t>
            </a:r>
            <a:r>
              <a:rPr lang="zh-CN" altLang="en-US" dirty="0">
                <a:solidFill>
                  <a:schemeClr val="bg1"/>
                </a:solidFill>
                <a:latin typeface="微软雅黑" panose="020B0503020204020204" pitchFamily="34" charset="-122"/>
                <a:ea typeface="微软雅黑" panose="020B0503020204020204" pitchFamily="34" charset="-122"/>
              </a:rPr>
              <a:t>简介</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767" name="圆角矩形 1766"/>
          <p:cNvSpPr/>
          <p:nvPr/>
        </p:nvSpPr>
        <p:spPr>
          <a:xfrm rot="10800000" flipV="1">
            <a:off x="-5664" y="249441"/>
            <a:ext cx="484287" cy="491115"/>
          </a:xfrm>
          <a:prstGeom prst="roundRect">
            <a:avLst>
              <a:gd name="adj" fmla="val 5039"/>
            </a:avLst>
          </a:prstGeom>
          <a:solidFill>
            <a:srgbClr val="6DB33F"/>
          </a:solidFill>
          <a:ln>
            <a:solidFill>
              <a:srgbClr val="6DB33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2" name="矩形 1"/>
          <p:cNvSpPr/>
          <p:nvPr/>
        </p:nvSpPr>
        <p:spPr>
          <a:xfrm>
            <a:off x="478492" y="171784"/>
            <a:ext cx="3097530" cy="645160"/>
          </a:xfrm>
          <a:prstGeom prst="rect">
            <a:avLst/>
          </a:prstGeom>
        </p:spPr>
        <p:txBody>
          <a:bodyPr wrap="none">
            <a:spAutoFit/>
          </a:bodyPr>
          <a:lstStyle/>
          <a:p>
            <a:pPr>
              <a:lnSpc>
                <a:spcPct val="150000"/>
              </a:lnSpc>
            </a:pPr>
            <a:r>
              <a:rPr lang="zh-CN" alt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rPr>
              <a:t>创建</a:t>
            </a:r>
            <a:r>
              <a:rPr 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rPr>
              <a:t>Spring Boot</a:t>
            </a:r>
            <a:r>
              <a:rPr lang="zh-CN" alt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rPr>
              <a:t>项目</a:t>
            </a:r>
            <a:endParaRPr lang="zh-CN" alt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endParaRPr>
          </a:p>
        </p:txBody>
      </p:sp>
      <p:sp>
        <p:nvSpPr>
          <p:cNvPr id="3" name="文本框 2"/>
          <p:cNvSpPr txBox="1"/>
          <p:nvPr/>
        </p:nvSpPr>
        <p:spPr>
          <a:xfrm>
            <a:off x="478790" y="1352550"/>
            <a:ext cx="8134985" cy="521970"/>
          </a:xfrm>
          <a:prstGeom prst="rect">
            <a:avLst/>
          </a:prstGeom>
          <a:noFill/>
        </p:spPr>
        <p:txBody>
          <a:bodyPr wrap="square" rtlCol="0">
            <a:spAutoFit/>
          </a:bodyPr>
          <a:p>
            <a:pPr marL="285750" indent="-285750">
              <a:buFont typeface="Arial" panose="020B0604020202020204" pitchFamily="34" charset="0"/>
              <a:buChar char="•"/>
            </a:pPr>
            <a:endParaRPr lang="zh-CN" altLang="en-US" sz="2800"/>
          </a:p>
        </p:txBody>
      </p:sp>
      <p:sp>
        <p:nvSpPr>
          <p:cNvPr id="4" name="文本框 3"/>
          <p:cNvSpPr txBox="1"/>
          <p:nvPr/>
        </p:nvSpPr>
        <p:spPr>
          <a:xfrm>
            <a:off x="478790" y="817245"/>
            <a:ext cx="10975340" cy="645160"/>
          </a:xfrm>
          <a:prstGeom prst="rect">
            <a:avLst/>
          </a:prstGeom>
          <a:noFill/>
        </p:spPr>
        <p:txBody>
          <a:bodyPr wrap="square" rtlCol="0">
            <a:spAutoFit/>
          </a:bodyPr>
          <a:p>
            <a:pPr indent="0">
              <a:lnSpc>
                <a:spcPct val="150000"/>
              </a:lnSpc>
              <a:buFont typeface="Arial" panose="020B0604020202020204" pitchFamily="34" charset="0"/>
              <a:buNone/>
            </a:pPr>
            <a:r>
              <a:rPr lang="en-US" altLang="zh-CN" sz="2400" b="1"/>
              <a:t>3</a:t>
            </a:r>
            <a:r>
              <a:rPr lang="zh-CN" altLang="en-US" sz="2400" b="1"/>
              <a:t>、</a:t>
            </a:r>
            <a:r>
              <a:rPr lang="zh-CN" sz="2400" b="1"/>
              <a:t>输入项目信息。</a:t>
            </a:r>
            <a:endParaRPr lang="zh-CN" sz="2400" b="1"/>
          </a:p>
        </p:txBody>
      </p:sp>
      <p:pic>
        <p:nvPicPr>
          <p:cNvPr id="5" name="图片 4"/>
          <p:cNvPicPr>
            <a:picLocks noChangeAspect="1"/>
          </p:cNvPicPr>
          <p:nvPr/>
        </p:nvPicPr>
        <p:blipFill>
          <a:blip r:embed="rId1"/>
          <a:stretch>
            <a:fillRect/>
          </a:stretch>
        </p:blipFill>
        <p:spPr>
          <a:xfrm>
            <a:off x="2681605" y="1352550"/>
            <a:ext cx="6828979" cy="4680000"/>
          </a:xfrm>
          <a:prstGeom prst="rect">
            <a:avLst/>
          </a:prstGeom>
        </p:spPr>
      </p:pic>
      <p:sp>
        <p:nvSpPr>
          <p:cNvPr id="7" name="矩形 6"/>
          <p:cNvSpPr/>
          <p:nvPr/>
        </p:nvSpPr>
        <p:spPr>
          <a:xfrm>
            <a:off x="9514840" y="252730"/>
            <a:ext cx="2677160" cy="484505"/>
          </a:xfrm>
          <a:prstGeom prst="rect">
            <a:avLst/>
          </a:prstGeom>
          <a:solidFill>
            <a:srgbClr val="6DB33F"/>
          </a:soli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p>
            <a:pPr algn="ctr"/>
            <a:endParaRPr lang="zh-CN" altLang="en-US"/>
          </a:p>
        </p:txBody>
      </p:sp>
      <p:sp>
        <p:nvSpPr>
          <p:cNvPr id="8" name="圆角矩形 7"/>
          <p:cNvSpPr/>
          <p:nvPr/>
        </p:nvSpPr>
        <p:spPr>
          <a:xfrm rot="16200000" flipV="1">
            <a:off x="11457520" y="249444"/>
            <a:ext cx="484287" cy="491115"/>
          </a:xfrm>
          <a:prstGeom prst="roundRect">
            <a:avLst>
              <a:gd name="adj" fmla="val 5039"/>
            </a:avLst>
          </a:prstGeom>
          <a:solidFill>
            <a:srgbClr val="6DB33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10" name="矩形 9"/>
          <p:cNvSpPr/>
          <p:nvPr/>
        </p:nvSpPr>
        <p:spPr>
          <a:xfrm>
            <a:off x="9515124" y="311604"/>
            <a:ext cx="1939290" cy="367030"/>
          </a:xfrm>
          <a:prstGeom prst="rect">
            <a:avLst/>
          </a:prstGeom>
        </p:spPr>
        <p:txBody>
          <a:bodyPr wrap="none" lIns="91436" tIns="45718" rIns="91436" bIns="45718">
            <a:spAutoFit/>
          </a:bodyPr>
          <a:p>
            <a:pPr algn="l"/>
            <a:r>
              <a:rPr lang="en-US" altLang="zh-CN" dirty="0">
                <a:solidFill>
                  <a:schemeClr val="bg1"/>
                </a:solidFill>
                <a:latin typeface="微软雅黑" panose="020B0503020204020204" pitchFamily="34" charset="-122"/>
                <a:ea typeface="微软雅黑" panose="020B0503020204020204" pitchFamily="34" charset="-122"/>
              </a:rPr>
              <a:t>Spring Boot</a:t>
            </a:r>
            <a:r>
              <a:rPr lang="zh-CN" altLang="en-US" dirty="0">
                <a:solidFill>
                  <a:schemeClr val="bg1"/>
                </a:solidFill>
                <a:latin typeface="微软雅黑" panose="020B0503020204020204" pitchFamily="34" charset="-122"/>
                <a:ea typeface="微软雅黑" panose="020B0503020204020204" pitchFamily="34" charset="-122"/>
              </a:rPr>
              <a:t>简介</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767" name="圆角矩形 1766"/>
          <p:cNvSpPr/>
          <p:nvPr/>
        </p:nvSpPr>
        <p:spPr>
          <a:xfrm rot="10800000" flipV="1">
            <a:off x="-5664" y="249441"/>
            <a:ext cx="484287" cy="491115"/>
          </a:xfrm>
          <a:prstGeom prst="roundRect">
            <a:avLst>
              <a:gd name="adj" fmla="val 5039"/>
            </a:avLst>
          </a:prstGeom>
          <a:solidFill>
            <a:srgbClr val="6DB33F"/>
          </a:solidFill>
          <a:ln>
            <a:solidFill>
              <a:srgbClr val="6DB33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2" name="矩形 1"/>
          <p:cNvSpPr/>
          <p:nvPr/>
        </p:nvSpPr>
        <p:spPr>
          <a:xfrm>
            <a:off x="478492" y="171784"/>
            <a:ext cx="3097530" cy="645160"/>
          </a:xfrm>
          <a:prstGeom prst="rect">
            <a:avLst/>
          </a:prstGeom>
        </p:spPr>
        <p:txBody>
          <a:bodyPr wrap="none">
            <a:spAutoFit/>
          </a:bodyPr>
          <a:lstStyle/>
          <a:p>
            <a:pPr>
              <a:lnSpc>
                <a:spcPct val="150000"/>
              </a:lnSpc>
            </a:pPr>
            <a:r>
              <a:rPr lang="zh-CN" alt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rPr>
              <a:t>创建</a:t>
            </a:r>
            <a:r>
              <a:rPr 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rPr>
              <a:t>Spring Boot</a:t>
            </a:r>
            <a:r>
              <a:rPr lang="zh-CN" alt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rPr>
              <a:t>项目</a:t>
            </a:r>
            <a:endParaRPr lang="zh-CN" alt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endParaRPr>
          </a:p>
        </p:txBody>
      </p:sp>
      <p:sp>
        <p:nvSpPr>
          <p:cNvPr id="3" name="文本框 2"/>
          <p:cNvSpPr txBox="1"/>
          <p:nvPr/>
        </p:nvSpPr>
        <p:spPr>
          <a:xfrm>
            <a:off x="478790" y="1352550"/>
            <a:ext cx="8134985" cy="521970"/>
          </a:xfrm>
          <a:prstGeom prst="rect">
            <a:avLst/>
          </a:prstGeom>
          <a:noFill/>
        </p:spPr>
        <p:txBody>
          <a:bodyPr wrap="square" rtlCol="0">
            <a:spAutoFit/>
          </a:bodyPr>
          <a:p>
            <a:pPr marL="285750" indent="-285750">
              <a:buFont typeface="Arial" panose="020B0604020202020204" pitchFamily="34" charset="0"/>
              <a:buChar char="•"/>
            </a:pPr>
            <a:endParaRPr lang="zh-CN" altLang="en-US" sz="2800"/>
          </a:p>
        </p:txBody>
      </p:sp>
      <p:sp>
        <p:nvSpPr>
          <p:cNvPr id="4" name="文本框 3"/>
          <p:cNvSpPr txBox="1"/>
          <p:nvPr/>
        </p:nvSpPr>
        <p:spPr>
          <a:xfrm>
            <a:off x="478790" y="817245"/>
            <a:ext cx="10975340" cy="645160"/>
          </a:xfrm>
          <a:prstGeom prst="rect">
            <a:avLst/>
          </a:prstGeom>
          <a:noFill/>
        </p:spPr>
        <p:txBody>
          <a:bodyPr wrap="square" rtlCol="0">
            <a:spAutoFit/>
          </a:bodyPr>
          <a:p>
            <a:pPr indent="0">
              <a:lnSpc>
                <a:spcPct val="150000"/>
              </a:lnSpc>
              <a:buFont typeface="Arial" panose="020B0604020202020204" pitchFamily="34" charset="0"/>
              <a:buNone/>
            </a:pPr>
            <a:r>
              <a:rPr lang="en-US" altLang="zh-CN" sz="2400" b="1"/>
              <a:t>4</a:t>
            </a:r>
            <a:r>
              <a:rPr lang="zh-CN" altLang="en-US" sz="2400" b="1"/>
              <a:t>、</a:t>
            </a:r>
            <a:r>
              <a:rPr lang="zh-CN" sz="2400" b="1"/>
              <a:t>选择依赖</a:t>
            </a:r>
            <a:r>
              <a:rPr lang="zh-CN" sz="2400" b="1"/>
              <a:t>。</a:t>
            </a:r>
            <a:endParaRPr lang="zh-CN" sz="2400" b="1"/>
          </a:p>
        </p:txBody>
      </p:sp>
      <p:pic>
        <p:nvPicPr>
          <p:cNvPr id="6" name="图片 5"/>
          <p:cNvPicPr>
            <a:picLocks noChangeAspect="1"/>
          </p:cNvPicPr>
          <p:nvPr/>
        </p:nvPicPr>
        <p:blipFill>
          <a:blip r:embed="rId1"/>
          <a:stretch>
            <a:fillRect/>
          </a:stretch>
        </p:blipFill>
        <p:spPr>
          <a:xfrm>
            <a:off x="2681605" y="1352550"/>
            <a:ext cx="6828979" cy="4680000"/>
          </a:xfrm>
          <a:prstGeom prst="rect">
            <a:avLst/>
          </a:prstGeom>
        </p:spPr>
      </p:pic>
      <p:sp>
        <p:nvSpPr>
          <p:cNvPr id="7" name="矩形 6"/>
          <p:cNvSpPr/>
          <p:nvPr/>
        </p:nvSpPr>
        <p:spPr>
          <a:xfrm>
            <a:off x="9514840" y="252730"/>
            <a:ext cx="2677160" cy="484505"/>
          </a:xfrm>
          <a:prstGeom prst="rect">
            <a:avLst/>
          </a:prstGeom>
          <a:solidFill>
            <a:srgbClr val="6DB33F"/>
          </a:soli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p>
            <a:pPr algn="ctr"/>
            <a:endParaRPr lang="zh-CN" altLang="en-US"/>
          </a:p>
        </p:txBody>
      </p:sp>
      <p:sp>
        <p:nvSpPr>
          <p:cNvPr id="8" name="圆角矩形 7"/>
          <p:cNvSpPr/>
          <p:nvPr/>
        </p:nvSpPr>
        <p:spPr>
          <a:xfrm rot="16200000" flipV="1">
            <a:off x="11457520" y="249444"/>
            <a:ext cx="484287" cy="491115"/>
          </a:xfrm>
          <a:prstGeom prst="roundRect">
            <a:avLst>
              <a:gd name="adj" fmla="val 5039"/>
            </a:avLst>
          </a:prstGeom>
          <a:solidFill>
            <a:srgbClr val="6DB33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10" name="矩形 9"/>
          <p:cNvSpPr/>
          <p:nvPr/>
        </p:nvSpPr>
        <p:spPr>
          <a:xfrm>
            <a:off x="9515124" y="311604"/>
            <a:ext cx="1939290" cy="367030"/>
          </a:xfrm>
          <a:prstGeom prst="rect">
            <a:avLst/>
          </a:prstGeom>
        </p:spPr>
        <p:txBody>
          <a:bodyPr wrap="none" lIns="91436" tIns="45718" rIns="91436" bIns="45718">
            <a:spAutoFit/>
          </a:bodyPr>
          <a:p>
            <a:pPr algn="l"/>
            <a:r>
              <a:rPr lang="en-US" altLang="zh-CN" dirty="0">
                <a:solidFill>
                  <a:schemeClr val="bg1"/>
                </a:solidFill>
                <a:latin typeface="微软雅黑" panose="020B0503020204020204" pitchFamily="34" charset="-122"/>
                <a:ea typeface="微软雅黑" panose="020B0503020204020204" pitchFamily="34" charset="-122"/>
              </a:rPr>
              <a:t>Spring Boot</a:t>
            </a:r>
            <a:r>
              <a:rPr lang="zh-CN" altLang="en-US" dirty="0">
                <a:solidFill>
                  <a:schemeClr val="bg1"/>
                </a:solidFill>
                <a:latin typeface="微软雅黑" panose="020B0503020204020204" pitchFamily="34" charset="-122"/>
                <a:ea typeface="微软雅黑" panose="020B0503020204020204" pitchFamily="34" charset="-122"/>
              </a:rPr>
              <a:t>简介</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767" name="圆角矩形 1766"/>
          <p:cNvSpPr/>
          <p:nvPr/>
        </p:nvSpPr>
        <p:spPr>
          <a:xfrm rot="10800000" flipV="1">
            <a:off x="-5664" y="249441"/>
            <a:ext cx="484287" cy="491115"/>
          </a:xfrm>
          <a:prstGeom prst="roundRect">
            <a:avLst>
              <a:gd name="adj" fmla="val 5039"/>
            </a:avLst>
          </a:prstGeom>
          <a:solidFill>
            <a:srgbClr val="6DB33F"/>
          </a:solidFill>
          <a:ln>
            <a:solidFill>
              <a:srgbClr val="6DB33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2" name="矩形 1"/>
          <p:cNvSpPr/>
          <p:nvPr/>
        </p:nvSpPr>
        <p:spPr>
          <a:xfrm>
            <a:off x="478492" y="171784"/>
            <a:ext cx="3097530" cy="645160"/>
          </a:xfrm>
          <a:prstGeom prst="rect">
            <a:avLst/>
          </a:prstGeom>
        </p:spPr>
        <p:txBody>
          <a:bodyPr wrap="none">
            <a:spAutoFit/>
          </a:bodyPr>
          <a:lstStyle/>
          <a:p>
            <a:pPr>
              <a:lnSpc>
                <a:spcPct val="150000"/>
              </a:lnSpc>
            </a:pPr>
            <a:r>
              <a:rPr lang="zh-CN" alt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rPr>
              <a:t>创建</a:t>
            </a:r>
            <a:r>
              <a:rPr 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rPr>
              <a:t>Spring Boot</a:t>
            </a:r>
            <a:r>
              <a:rPr lang="zh-CN" alt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rPr>
              <a:t>项目</a:t>
            </a:r>
            <a:endParaRPr lang="zh-CN" altLang="en-US" sz="2400" b="1" dirty="0" smtClean="0">
              <a:solidFill>
                <a:schemeClr val="tx1">
                  <a:lumMod val="85000"/>
                  <a:lumOff val="15000"/>
                </a:schemeClr>
              </a:solidFill>
              <a:latin typeface="方正清刻本悦宋简体" panose="02000000000000000000" pitchFamily="2" charset="-122"/>
              <a:ea typeface="方正清刻本悦宋简体" panose="02000000000000000000" pitchFamily="2" charset="-122"/>
            </a:endParaRPr>
          </a:p>
        </p:txBody>
      </p:sp>
      <p:sp>
        <p:nvSpPr>
          <p:cNvPr id="3" name="文本框 2"/>
          <p:cNvSpPr txBox="1"/>
          <p:nvPr/>
        </p:nvSpPr>
        <p:spPr>
          <a:xfrm>
            <a:off x="478790" y="1352550"/>
            <a:ext cx="8134985" cy="521970"/>
          </a:xfrm>
          <a:prstGeom prst="rect">
            <a:avLst/>
          </a:prstGeom>
          <a:noFill/>
        </p:spPr>
        <p:txBody>
          <a:bodyPr wrap="square" rtlCol="0">
            <a:spAutoFit/>
          </a:bodyPr>
          <a:p>
            <a:pPr marL="285750" indent="-285750">
              <a:buFont typeface="Arial" panose="020B0604020202020204" pitchFamily="34" charset="0"/>
              <a:buChar char="•"/>
            </a:pPr>
            <a:endParaRPr lang="zh-CN" altLang="en-US" sz="2800"/>
          </a:p>
        </p:txBody>
      </p:sp>
      <p:sp>
        <p:nvSpPr>
          <p:cNvPr id="4" name="文本框 3"/>
          <p:cNvSpPr txBox="1"/>
          <p:nvPr/>
        </p:nvSpPr>
        <p:spPr>
          <a:xfrm>
            <a:off x="478790" y="817245"/>
            <a:ext cx="10975340" cy="645160"/>
          </a:xfrm>
          <a:prstGeom prst="rect">
            <a:avLst/>
          </a:prstGeom>
          <a:noFill/>
        </p:spPr>
        <p:txBody>
          <a:bodyPr wrap="square" rtlCol="0">
            <a:spAutoFit/>
          </a:bodyPr>
          <a:p>
            <a:pPr indent="0">
              <a:lnSpc>
                <a:spcPct val="150000"/>
              </a:lnSpc>
              <a:buFont typeface="Arial" panose="020B0604020202020204" pitchFamily="34" charset="0"/>
              <a:buNone/>
            </a:pPr>
            <a:r>
              <a:rPr lang="en-US" altLang="zh-CN" sz="2400" b="1"/>
              <a:t>5</a:t>
            </a:r>
            <a:r>
              <a:rPr lang="zh-CN" altLang="en-US" sz="2400" b="1"/>
              <a:t>、</a:t>
            </a:r>
            <a:r>
              <a:rPr lang="zh-CN" sz="2400" b="1"/>
              <a:t>选择项目创建路径。</a:t>
            </a:r>
            <a:endParaRPr lang="zh-CN" sz="2400" b="1"/>
          </a:p>
        </p:txBody>
      </p:sp>
      <p:pic>
        <p:nvPicPr>
          <p:cNvPr id="5" name="图片 4"/>
          <p:cNvPicPr>
            <a:picLocks noChangeAspect="1"/>
          </p:cNvPicPr>
          <p:nvPr/>
        </p:nvPicPr>
        <p:blipFill>
          <a:blip r:embed="rId1"/>
          <a:stretch>
            <a:fillRect/>
          </a:stretch>
        </p:blipFill>
        <p:spPr>
          <a:xfrm>
            <a:off x="2261235" y="1352550"/>
            <a:ext cx="7669470" cy="5256000"/>
          </a:xfrm>
          <a:prstGeom prst="rect">
            <a:avLst/>
          </a:prstGeom>
        </p:spPr>
      </p:pic>
      <p:sp>
        <p:nvSpPr>
          <p:cNvPr id="7" name="矩形 6"/>
          <p:cNvSpPr/>
          <p:nvPr/>
        </p:nvSpPr>
        <p:spPr>
          <a:xfrm>
            <a:off x="9514840" y="252730"/>
            <a:ext cx="2677160" cy="484505"/>
          </a:xfrm>
          <a:prstGeom prst="rect">
            <a:avLst/>
          </a:prstGeom>
          <a:solidFill>
            <a:srgbClr val="6DB33F"/>
          </a:soli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p>
            <a:pPr algn="ctr"/>
            <a:endParaRPr lang="zh-CN" altLang="en-US"/>
          </a:p>
        </p:txBody>
      </p:sp>
      <p:sp>
        <p:nvSpPr>
          <p:cNvPr id="8" name="圆角矩形 7"/>
          <p:cNvSpPr/>
          <p:nvPr/>
        </p:nvSpPr>
        <p:spPr>
          <a:xfrm rot="16200000" flipV="1">
            <a:off x="11457520" y="249444"/>
            <a:ext cx="484287" cy="491115"/>
          </a:xfrm>
          <a:prstGeom prst="roundRect">
            <a:avLst>
              <a:gd name="adj" fmla="val 5039"/>
            </a:avLst>
          </a:prstGeom>
          <a:solidFill>
            <a:srgbClr val="6DB33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10" name="矩形 9"/>
          <p:cNvSpPr/>
          <p:nvPr/>
        </p:nvSpPr>
        <p:spPr>
          <a:xfrm>
            <a:off x="9515124" y="311604"/>
            <a:ext cx="1939290" cy="367030"/>
          </a:xfrm>
          <a:prstGeom prst="rect">
            <a:avLst/>
          </a:prstGeom>
        </p:spPr>
        <p:txBody>
          <a:bodyPr wrap="none" lIns="91436" tIns="45718" rIns="91436" bIns="45718">
            <a:spAutoFit/>
          </a:bodyPr>
          <a:p>
            <a:pPr algn="l"/>
            <a:r>
              <a:rPr lang="en-US" altLang="zh-CN" dirty="0">
                <a:solidFill>
                  <a:schemeClr val="bg1"/>
                </a:solidFill>
                <a:latin typeface="微软雅黑" panose="020B0503020204020204" pitchFamily="34" charset="-122"/>
                <a:ea typeface="微软雅黑" panose="020B0503020204020204" pitchFamily="34" charset="-122"/>
              </a:rPr>
              <a:t>Spring Boot</a:t>
            </a:r>
            <a:r>
              <a:rPr lang="zh-CN" altLang="en-US" dirty="0">
                <a:solidFill>
                  <a:schemeClr val="bg1"/>
                </a:solidFill>
                <a:latin typeface="微软雅黑" panose="020B0503020204020204" pitchFamily="34" charset="-122"/>
                <a:ea typeface="微软雅黑" panose="020B0503020204020204" pitchFamily="34" charset="-122"/>
              </a:rPr>
              <a:t>简介</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marL="285750" indent="-285750">
          <a:buFont typeface="Arial" panose="020B0604020202020204" pitchFamily="34" charset="0"/>
          <a:buChar char="•"/>
          <a:defRPr lang="en-US" altLang="zh-CN" sz="2800" b="1"/>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2800</Words>
  <Application>WPS 演示</Application>
  <PresentationFormat>宽屏</PresentationFormat>
  <Paragraphs>215</Paragraphs>
  <Slides>24</Slides>
  <Notes>1</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24</vt:i4>
      </vt:variant>
    </vt:vector>
  </HeadingPairs>
  <TitlesOfParts>
    <vt:vector size="44" baseType="lpstr">
      <vt:lpstr>Arial</vt:lpstr>
      <vt:lpstr>宋体</vt:lpstr>
      <vt:lpstr>Wingdings</vt:lpstr>
      <vt:lpstr>方正清刻本悦宋简体</vt:lpstr>
      <vt:lpstr>Calibri</vt:lpstr>
      <vt:lpstr>微软雅黑</vt:lpstr>
      <vt:lpstr>Times New Roman</vt:lpstr>
      <vt:lpstr>Levenim MT</vt:lpstr>
      <vt:lpstr>Open Sans Light</vt:lpstr>
      <vt:lpstr>Arial Unicode MS</vt:lpstr>
      <vt:lpstr>Calibri Light</vt:lpstr>
      <vt:lpstr>Century Gothic</vt:lpstr>
      <vt:lpstr>Eras Light ITC</vt:lpstr>
      <vt:lpstr>Segoe UI Semilight</vt:lpstr>
      <vt:lpstr>Century Gothic</vt:lpstr>
      <vt:lpstr>Segoe UI Light</vt:lpstr>
      <vt:lpstr>Meiryo</vt:lpstr>
      <vt:lpstr>Arial Narrow</vt:lpstr>
      <vt:lpstr>Liberation Mono</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Asus</dc:creator>
  <cp:lastModifiedBy>简先辉</cp:lastModifiedBy>
  <cp:revision>87</cp:revision>
  <dcterms:created xsi:type="dcterms:W3CDTF">2015-07-31T01:43:00Z</dcterms:created>
  <dcterms:modified xsi:type="dcterms:W3CDTF">2020-01-04T09:13:50Z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2052-11.3.0.8742</vt:lpwstr>
  </property>
</Properties>
</file>