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287" r:id="rId4"/>
    <p:sldId id="288" r:id="rId5"/>
    <p:sldId id="319" r:id="rId6"/>
    <p:sldId id="320" r:id="rId7"/>
    <p:sldId id="321" r:id="rId8"/>
    <p:sldId id="322" r:id="rId9"/>
    <p:sldId id="323" r:id="rId10"/>
    <p:sldId id="324" r:id="rId11"/>
    <p:sldId id="326" r:id="rId12"/>
    <p:sldId id="325" r:id="rId13"/>
    <p:sldId id="327" r:id="rId14"/>
    <p:sldId id="328" r:id="rId15"/>
    <p:sldId id="329" r:id="rId16"/>
    <p:sldId id="318" r:id="rId17"/>
    <p:sldId id="331" r:id="rId18"/>
    <p:sldId id="332" r:id="rId19"/>
    <p:sldId id="333" r:id="rId20"/>
    <p:sldId id="334" r:id="rId21"/>
    <p:sldId id="335" r:id="rId22"/>
    <p:sldId id="341" r:id="rId23"/>
    <p:sldId id="342" r:id="rId24"/>
    <p:sldId id="343" r:id="rId25"/>
    <p:sldId id="344" r:id="rId26"/>
    <p:sldId id="307" r:id="rId27"/>
    <p:sldId id="309" r:id="rId28"/>
    <p:sldId id="310" r:id="rId29"/>
    <p:sldId id="31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B33F"/>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102"/>
      </p:cViewPr>
      <p:guideLst>
        <p:guide orient="horz" pos="2171"/>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4386834"/>
            <a:ext cx="5370286" cy="0"/>
          </a:xfrm>
          <a:prstGeom prst="line">
            <a:avLst/>
          </a:prstGeom>
          <a:ln>
            <a:solidFill>
              <a:srgbClr val="6DB33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5239920"/>
            <a:ext cx="5370286" cy="0"/>
          </a:xfrm>
          <a:prstGeom prst="line">
            <a:avLst/>
          </a:prstGeom>
          <a:ln>
            <a:solidFill>
              <a:srgbClr val="6DB33F"/>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68976" y="4471525"/>
            <a:ext cx="3284220" cy="768350"/>
          </a:xfrm>
          <a:prstGeom prst="rect">
            <a:avLst/>
          </a:prstGeom>
        </p:spPr>
        <p:txBody>
          <a:bodyPr wrap="none">
            <a:spAutoFit/>
          </a:bodyPr>
          <a:lstStyle/>
          <a:p>
            <a:r>
              <a:rPr kumimoji="1" lang="en-US" altLang="zh-CN" sz="4400" b="1" dirty="0" smtClean="0">
                <a:solidFill>
                  <a:srgbClr val="6DB33F"/>
                </a:solidFill>
                <a:latin typeface="方正清刻本悦宋简体" panose="02000000000000000000" pitchFamily="2" charset="-122"/>
                <a:ea typeface="方正清刻本悦宋简体" panose="02000000000000000000" pitchFamily="2" charset="-122"/>
              </a:rPr>
              <a:t>Spring Boot</a:t>
            </a:r>
            <a:endParaRPr kumimoji="1" lang="en-US" altLang="zh-CN" sz="4400" b="1" dirty="0" smtClean="0">
              <a:solidFill>
                <a:srgbClr val="6DB33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5490602" y="5525298"/>
            <a:ext cx="1209040" cy="398780"/>
          </a:xfrm>
          <a:prstGeom prst="rect">
            <a:avLst/>
          </a:prstGeom>
        </p:spPr>
        <p:txBody>
          <a:bodyPr wrap="none">
            <a:spAutoFit/>
          </a:bodyPr>
          <a:lstStyle/>
          <a:p>
            <a:r>
              <a:rPr kumimoji="1" lang="en-US" altLang="zh-CN" sz="2000" b="1" dirty="0">
                <a:solidFill>
                  <a:srgbClr val="6DB33F"/>
                </a:solidFill>
                <a:latin typeface="方正清刻本悦宋简体" panose="02000000000000000000" pitchFamily="2" charset="-122"/>
                <a:ea typeface="方正清刻本悦宋简体" panose="02000000000000000000" pitchFamily="2" charset="-122"/>
              </a:rPr>
              <a:t>Xianhuii</a:t>
            </a:r>
            <a:endParaRPr kumimoji="1" lang="en-US" altLang="zh-CN" sz="2000" b="1" dirty="0">
              <a:solidFill>
                <a:srgbClr val="6DB33F"/>
              </a:solidFill>
              <a:latin typeface="方正清刻本悦宋简体" panose="02000000000000000000" pitchFamily="2" charset="-122"/>
              <a:ea typeface="方正清刻本悦宋简体" panose="02000000000000000000" pitchFamily="2" charset="-122"/>
            </a:endParaRPr>
          </a:p>
        </p:txBody>
      </p:sp>
      <p:pic>
        <p:nvPicPr>
          <p:cNvPr id="2" name="图片 1"/>
          <p:cNvPicPr>
            <a:picLocks noChangeAspect="1"/>
          </p:cNvPicPr>
          <p:nvPr/>
        </p:nvPicPr>
        <p:blipFill>
          <a:blip r:embed="rId1"/>
          <a:stretch>
            <a:fillRect/>
          </a:stretch>
        </p:blipFill>
        <p:spPr>
          <a:xfrm>
            <a:off x="4500245" y="340995"/>
            <a:ext cx="3190875" cy="387667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6</a:t>
            </a:r>
            <a:r>
              <a:rPr lang="zh-CN" altLang="en-US" sz="2400" b="1"/>
              <a:t>、</a:t>
            </a:r>
            <a:r>
              <a:rPr lang="en-US" altLang="zh-CN" sz="2400" b="1"/>
              <a:t>Spring Boot</a:t>
            </a:r>
            <a:r>
              <a:rPr lang="zh-CN" altLang="en-US" sz="2400" b="1"/>
              <a:t>项目基本结构</a:t>
            </a:r>
            <a:r>
              <a:rPr lang="zh-CN" sz="2400" b="1"/>
              <a:t>。</a:t>
            </a:r>
            <a:endParaRPr lang="zh-CN" sz="2400" b="1"/>
          </a:p>
        </p:txBody>
      </p:sp>
      <p:pic>
        <p:nvPicPr>
          <p:cNvPr id="6" name="图片 5"/>
          <p:cNvPicPr>
            <a:picLocks noChangeAspect="1"/>
          </p:cNvPicPr>
          <p:nvPr/>
        </p:nvPicPr>
        <p:blipFill>
          <a:blip r:embed="rId1"/>
          <a:stretch>
            <a:fillRect/>
          </a:stretch>
        </p:blipFill>
        <p:spPr>
          <a:xfrm>
            <a:off x="5812790" y="817245"/>
            <a:ext cx="3171825" cy="57531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开发</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1</a:t>
            </a:r>
            <a:r>
              <a:rPr lang="zh-CN" altLang="en-US" sz="2400" b="1"/>
              <a:t>、编写启动类（入口类）</a:t>
            </a:r>
            <a:r>
              <a:rPr lang="zh-CN" sz="2400" b="1"/>
              <a:t>。</a:t>
            </a:r>
            <a:endParaRPr lang="zh-CN" sz="2400" b="1"/>
          </a:p>
        </p:txBody>
      </p:sp>
      <p:sp>
        <p:nvSpPr>
          <p:cNvPr id="8" name="文本框 7"/>
          <p:cNvSpPr txBox="1"/>
          <p:nvPr/>
        </p:nvSpPr>
        <p:spPr>
          <a:xfrm>
            <a:off x="2334895" y="1462405"/>
            <a:ext cx="7521575" cy="3692525"/>
          </a:xfrm>
          <a:prstGeom prst="rect">
            <a:avLst/>
          </a:prstGeom>
          <a:noFill/>
          <a:ln>
            <a:solidFill>
              <a:schemeClr val="tx1">
                <a:lumMod val="50000"/>
                <a:lumOff val="50000"/>
              </a:schemeClr>
            </a:solidFill>
          </a:ln>
        </p:spPr>
        <p:txBody>
          <a:bodyPr wrap="square" rtlCol="0">
            <a:spAutoFit/>
          </a:bodyPr>
          <a:p>
            <a:pPr indent="0">
              <a:buNone/>
            </a:pPr>
            <a:r>
              <a:rPr lang="en-US" altLang="zh-CN" b="1"/>
              <a:t>package com.example.demo;</a:t>
            </a:r>
            <a:endParaRPr lang="en-US" altLang="zh-CN" b="1"/>
          </a:p>
          <a:p>
            <a:pPr indent="0">
              <a:buNone/>
            </a:pPr>
            <a:endParaRPr lang="en-US" altLang="zh-CN" b="1"/>
          </a:p>
          <a:p>
            <a:pPr indent="0">
              <a:buNone/>
            </a:pPr>
            <a:r>
              <a:rPr lang="en-US" altLang="zh-CN" b="1"/>
              <a:t>import org.springframework.boot.SpringApplication;</a:t>
            </a:r>
            <a:endParaRPr lang="en-US" altLang="zh-CN" b="1"/>
          </a:p>
          <a:p>
            <a:pPr indent="0">
              <a:buNone/>
            </a:pPr>
            <a:r>
              <a:rPr lang="en-US" altLang="zh-CN" b="1"/>
              <a:t>import org.springframework.boot.autoconfigure.SpringBootApplication;</a:t>
            </a:r>
            <a:endParaRPr lang="en-US" altLang="zh-CN" b="1"/>
          </a:p>
          <a:p>
            <a:pPr indent="0">
              <a:buNone/>
            </a:pPr>
            <a:endParaRPr lang="en-US" altLang="zh-CN" b="1"/>
          </a:p>
          <a:p>
            <a:pPr indent="0">
              <a:buNone/>
            </a:pPr>
            <a:r>
              <a:rPr lang="en-US" altLang="zh-CN" b="1">
                <a:solidFill>
                  <a:srgbClr val="FF0000"/>
                </a:solidFill>
              </a:rPr>
              <a:t>@SpringBootApplication</a:t>
            </a:r>
            <a:endParaRPr lang="en-US" altLang="zh-CN" b="1"/>
          </a:p>
          <a:p>
            <a:pPr indent="0">
              <a:buNone/>
            </a:pPr>
            <a:r>
              <a:rPr lang="en-US" altLang="zh-CN" b="1"/>
              <a:t>public class DemoApplication {</a:t>
            </a:r>
            <a:endParaRPr lang="en-US" altLang="zh-CN" b="1"/>
          </a:p>
          <a:p>
            <a:pPr indent="0">
              <a:buNone/>
            </a:pPr>
            <a:endParaRPr lang="en-US" altLang="zh-CN" b="1"/>
          </a:p>
          <a:p>
            <a:pPr indent="0">
              <a:buNone/>
            </a:pPr>
            <a:r>
              <a:rPr lang="en-US" altLang="zh-CN" b="1"/>
              <a:t>    public static void main(String[] args) {</a:t>
            </a:r>
            <a:endParaRPr lang="en-US" altLang="zh-CN" b="1"/>
          </a:p>
          <a:p>
            <a:pPr indent="0">
              <a:buNone/>
            </a:pPr>
            <a:r>
              <a:rPr lang="en-US" altLang="zh-CN" b="1"/>
              <a:t>        </a:t>
            </a:r>
            <a:r>
              <a:rPr lang="en-US" altLang="zh-CN" b="1">
                <a:solidFill>
                  <a:srgbClr val="FF0000"/>
                </a:solidFill>
              </a:rPr>
              <a:t>SpringApplication.run(DemoApplication.class, args);</a:t>
            </a:r>
            <a:endParaRPr lang="en-US" altLang="zh-CN" b="1">
              <a:solidFill>
                <a:srgbClr val="FF0000"/>
              </a:solidFill>
            </a:endParaRPr>
          </a:p>
          <a:p>
            <a:pPr indent="0">
              <a:buNone/>
            </a:pPr>
            <a:r>
              <a:rPr lang="en-US" altLang="zh-CN" b="1"/>
              <a:t>    }</a:t>
            </a:r>
            <a:endParaRPr lang="en-US" altLang="zh-CN" b="1"/>
          </a:p>
          <a:p>
            <a:pPr indent="0">
              <a:buNone/>
            </a:pPr>
            <a:endParaRPr lang="en-US" altLang="zh-CN" b="1"/>
          </a:p>
          <a:p>
            <a:pPr indent="0">
              <a:buNone/>
            </a:pPr>
            <a:r>
              <a:rPr lang="en-US" altLang="zh-CN" b="1"/>
              <a:t>}</a:t>
            </a:r>
            <a:endParaRPr lang="en-US" altLang="zh-CN" b="1"/>
          </a:p>
        </p:txBody>
      </p:sp>
      <p:sp>
        <p:nvSpPr>
          <p:cNvPr id="9" name="矩形 8"/>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10" name="圆角矩形 9"/>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2" name="矩形 11"/>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开发</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2</a:t>
            </a:r>
            <a:r>
              <a:rPr lang="zh-CN" altLang="en-US" sz="2400" b="1"/>
              <a:t>、编写控制器</a:t>
            </a:r>
            <a:r>
              <a:rPr lang="zh-CN" sz="2400" b="1"/>
              <a:t>。</a:t>
            </a:r>
            <a:endParaRPr lang="zh-CN" sz="2400" b="1"/>
          </a:p>
        </p:txBody>
      </p:sp>
      <p:sp>
        <p:nvSpPr>
          <p:cNvPr id="8" name="文本框 7"/>
          <p:cNvSpPr txBox="1"/>
          <p:nvPr/>
        </p:nvSpPr>
        <p:spPr>
          <a:xfrm>
            <a:off x="2334895" y="1462405"/>
            <a:ext cx="7521575" cy="3969385"/>
          </a:xfrm>
          <a:prstGeom prst="rect">
            <a:avLst/>
          </a:prstGeom>
          <a:noFill/>
          <a:ln>
            <a:solidFill>
              <a:schemeClr val="tx1">
                <a:lumMod val="50000"/>
                <a:lumOff val="50000"/>
              </a:schemeClr>
            </a:solidFill>
          </a:ln>
        </p:spPr>
        <p:txBody>
          <a:bodyPr wrap="square" rtlCol="0">
            <a:spAutoFit/>
          </a:bodyPr>
          <a:p>
            <a:pPr indent="0">
              <a:buNone/>
            </a:pPr>
            <a:r>
              <a:rPr lang="en-US" altLang="zh-CN" b="1"/>
              <a:t>package com.example.controller;</a:t>
            </a:r>
            <a:endParaRPr lang="en-US" altLang="zh-CN" b="1"/>
          </a:p>
          <a:p>
            <a:pPr indent="0">
              <a:buNone/>
            </a:pPr>
            <a:endParaRPr lang="en-US" altLang="zh-CN" b="1"/>
          </a:p>
          <a:p>
            <a:pPr indent="0">
              <a:buNone/>
            </a:pPr>
            <a:r>
              <a:rPr lang="en-US" altLang="zh-CN" b="1"/>
              <a:t>import org.springframework.web.bind.annotation.GetMapping;</a:t>
            </a:r>
            <a:endParaRPr lang="en-US" altLang="zh-CN" b="1"/>
          </a:p>
          <a:p>
            <a:pPr indent="0">
              <a:buNone/>
            </a:pPr>
            <a:r>
              <a:rPr lang="en-US" altLang="zh-CN" b="1"/>
              <a:t>import org.springframework.web.bind.annotation.RestController;</a:t>
            </a:r>
            <a:endParaRPr lang="en-US" altLang="zh-CN" b="1"/>
          </a:p>
          <a:p>
            <a:pPr indent="0">
              <a:buNone/>
            </a:pPr>
            <a:endParaRPr lang="en-US" altLang="zh-CN" b="1"/>
          </a:p>
          <a:p>
            <a:pPr indent="0">
              <a:buNone/>
            </a:pPr>
            <a:r>
              <a:rPr lang="en-US" altLang="zh-CN" b="1">
                <a:solidFill>
                  <a:srgbClr val="FF0000"/>
                </a:solidFill>
              </a:rPr>
              <a:t>@RestController</a:t>
            </a:r>
            <a:endParaRPr lang="en-US" altLang="zh-CN" b="1"/>
          </a:p>
          <a:p>
            <a:pPr indent="0">
              <a:buNone/>
            </a:pPr>
            <a:r>
              <a:rPr lang="en-US" altLang="zh-CN" b="1"/>
              <a:t>public class HelloController {</a:t>
            </a:r>
            <a:endParaRPr lang="en-US" altLang="zh-CN" b="1"/>
          </a:p>
          <a:p>
            <a:pPr indent="0">
              <a:buNone/>
            </a:pPr>
            <a:endParaRPr lang="en-US" altLang="zh-CN" b="1"/>
          </a:p>
          <a:p>
            <a:pPr indent="0">
              <a:buNone/>
            </a:pPr>
            <a:r>
              <a:rPr lang="en-US" altLang="zh-CN" b="1"/>
              <a:t>    </a:t>
            </a:r>
            <a:r>
              <a:rPr lang="en-US" altLang="zh-CN" b="1">
                <a:solidFill>
                  <a:srgbClr val="FF0000"/>
                </a:solidFill>
              </a:rPr>
              <a:t>@GetMapping("/hello")</a:t>
            </a:r>
            <a:endParaRPr lang="en-US" altLang="zh-CN" b="1"/>
          </a:p>
          <a:p>
            <a:pPr indent="0">
              <a:buNone/>
            </a:pPr>
            <a:r>
              <a:rPr lang="en-US" altLang="zh-CN" b="1"/>
              <a:t>    public String hello() {</a:t>
            </a:r>
            <a:endParaRPr lang="en-US" altLang="zh-CN" b="1"/>
          </a:p>
          <a:p>
            <a:pPr indent="0">
              <a:buNone/>
            </a:pPr>
            <a:r>
              <a:rPr lang="en-US" altLang="zh-CN" b="1"/>
              <a:t>        return "hello Spring Boot!";</a:t>
            </a:r>
            <a:endParaRPr lang="en-US" altLang="zh-CN" b="1"/>
          </a:p>
          <a:p>
            <a:pPr indent="0">
              <a:buNone/>
            </a:pPr>
            <a:r>
              <a:rPr lang="en-US" altLang="zh-CN" b="1"/>
              <a:t>    }</a:t>
            </a:r>
            <a:endParaRPr lang="en-US" altLang="zh-CN" b="1"/>
          </a:p>
          <a:p>
            <a:pPr indent="0">
              <a:buNone/>
            </a:pPr>
            <a:endParaRPr lang="en-US" altLang="zh-CN" b="1"/>
          </a:p>
          <a:p>
            <a:pPr indent="0">
              <a:buNone/>
            </a:pPr>
            <a:r>
              <a:rPr lang="en-US" altLang="zh-CN" b="1"/>
              <a:t>}</a:t>
            </a:r>
            <a:endParaRPr lang="en-US" altLang="zh-CN" b="1"/>
          </a:p>
        </p:txBody>
      </p:sp>
      <p:sp>
        <p:nvSpPr>
          <p:cNvPr id="10" name="矩形 9"/>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11" name="圆角矩形 10"/>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3" name="矩形 12"/>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开发</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3</a:t>
            </a:r>
            <a:r>
              <a:rPr lang="zh-CN" altLang="en-US" sz="2400" b="1"/>
              <a:t>、启动项目，运行</a:t>
            </a:r>
            <a:r>
              <a:rPr lang="en-US" altLang="zh-CN" sz="2400" b="1"/>
              <a:t>main</a:t>
            </a:r>
            <a:r>
              <a:rPr lang="zh-CN" altLang="en-US" sz="2400" b="1"/>
              <a:t>方法。</a:t>
            </a:r>
            <a:endParaRPr lang="zh-CN" altLang="en-US" sz="2400" b="1"/>
          </a:p>
        </p:txBody>
      </p:sp>
      <p:pic>
        <p:nvPicPr>
          <p:cNvPr id="5" name="图片 4"/>
          <p:cNvPicPr>
            <a:picLocks noChangeAspect="1"/>
          </p:cNvPicPr>
          <p:nvPr/>
        </p:nvPicPr>
        <p:blipFill>
          <a:blip r:embed="rId1"/>
          <a:stretch>
            <a:fillRect/>
          </a:stretch>
        </p:blipFill>
        <p:spPr>
          <a:xfrm>
            <a:off x="480695" y="1462405"/>
            <a:ext cx="11230308" cy="4680000"/>
          </a:xfrm>
          <a:prstGeom prst="rect">
            <a:avLst/>
          </a:prstGeom>
        </p:spPr>
      </p:pic>
      <p:sp>
        <p:nvSpPr>
          <p:cNvPr id="7" name="矩形 6"/>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9515124" y="311604"/>
            <a:ext cx="1939290" cy="367030"/>
          </a:xfrm>
          <a:prstGeom prst="rect">
            <a:avLst/>
          </a:prstGeom>
        </p:spPr>
        <p:txBody>
          <a:bodyPr wrap="none" lIns="91436" tIns="45718" rIns="91436" bIns="45718">
            <a:spAutoFit/>
          </a:bodyPr>
          <a:lstStyle/>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开发</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4</a:t>
            </a:r>
            <a:r>
              <a:rPr lang="zh-CN" altLang="en-US" sz="2400" b="1"/>
              <a:t>、在浏览器输入</a:t>
            </a:r>
            <a:r>
              <a:rPr lang="en-US" altLang="zh-CN" sz="2400" b="1"/>
              <a:t>”http://localhost:8080/hello”</a:t>
            </a:r>
            <a:r>
              <a:rPr lang="zh-CN" altLang="en-US" sz="2400" b="1"/>
              <a:t>进行访问。</a:t>
            </a:r>
            <a:endParaRPr lang="zh-CN" altLang="en-US" sz="2400" b="1"/>
          </a:p>
        </p:txBody>
      </p:sp>
      <p:pic>
        <p:nvPicPr>
          <p:cNvPr id="5" name="图片 4"/>
          <p:cNvPicPr>
            <a:picLocks noChangeAspect="1"/>
          </p:cNvPicPr>
          <p:nvPr/>
        </p:nvPicPr>
        <p:blipFill>
          <a:blip r:embed="rId1"/>
          <a:stretch>
            <a:fillRect/>
          </a:stretch>
        </p:blipFill>
        <p:spPr>
          <a:xfrm>
            <a:off x="3890645" y="2191385"/>
            <a:ext cx="4410075" cy="109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755" y="1894840"/>
            <a:ext cx="4489450" cy="645160"/>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2 Spring Boot</a:t>
            </a:r>
            <a:r>
              <a:rPr lang="zh-CN" altLang="en-US" sz="3600" b="1" dirty="0">
                <a:solidFill>
                  <a:schemeClr val="bg1"/>
                </a:solidFill>
                <a:latin typeface="方正清刻本悦宋简体" panose="02000000000000000000" pitchFamily="2" charset="-122"/>
                <a:ea typeface="方正清刻本悦宋简体" panose="02000000000000000000" pitchFamily="2" charset="-122"/>
              </a:rPr>
              <a:t>配置</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4" name="文本框 3"/>
          <p:cNvSpPr txBox="1"/>
          <p:nvPr/>
        </p:nvSpPr>
        <p:spPr>
          <a:xfrm>
            <a:off x="2611755" y="2846070"/>
            <a:ext cx="5182235" cy="2306955"/>
          </a:xfrm>
          <a:prstGeom prst="rect">
            <a:avLst/>
          </a:prstGeom>
          <a:noFill/>
        </p:spPr>
        <p:txBody>
          <a:bodyPr wrap="square" rtlCol="0">
            <a:spAutoFit/>
          </a:bodyPr>
          <a:lstStyle/>
          <a:p>
            <a:pPr>
              <a:lnSpc>
                <a:spcPct val="150000"/>
              </a:lnSpc>
            </a:pPr>
            <a:r>
              <a:rPr lang="en-US" altLang="zh-CN" sz="2400" dirty="0" smtClean="0">
                <a:solidFill>
                  <a:schemeClr val="bg1"/>
                </a:solidFill>
              </a:rPr>
              <a:t>1.</a:t>
            </a:r>
            <a:r>
              <a:rPr lang="en-US" sz="2400" dirty="0" smtClean="0">
                <a:solidFill>
                  <a:schemeClr val="bg1"/>
                </a:solidFill>
              </a:rPr>
              <a:t>spring-boot-starter-parent</a:t>
            </a:r>
            <a:endParaRPr lang="en-US" sz="2400" dirty="0" smtClean="0">
              <a:solidFill>
                <a:schemeClr val="bg1"/>
              </a:solidFill>
            </a:endParaRPr>
          </a:p>
          <a:p>
            <a:pPr>
              <a:lnSpc>
                <a:spcPct val="150000"/>
              </a:lnSpc>
            </a:pPr>
            <a:r>
              <a:rPr lang="en-US" sz="2400" dirty="0">
                <a:solidFill>
                  <a:schemeClr val="bg1"/>
                </a:solidFill>
              </a:rPr>
              <a:t>2.@SpringBootApplication</a:t>
            </a:r>
            <a:endParaRPr lang="en-US" sz="2400" dirty="0">
              <a:solidFill>
                <a:schemeClr val="bg1"/>
              </a:solidFill>
            </a:endParaRPr>
          </a:p>
          <a:p>
            <a:pPr>
              <a:lnSpc>
                <a:spcPct val="150000"/>
              </a:lnSpc>
            </a:pPr>
            <a:r>
              <a:rPr lang="en-US" sz="2400" dirty="0">
                <a:solidFill>
                  <a:schemeClr val="bg1"/>
                </a:solidFill>
              </a:rPr>
              <a:t>3.Properties</a:t>
            </a:r>
            <a:r>
              <a:rPr lang="zh-CN" altLang="en-US" sz="2400" dirty="0">
                <a:solidFill>
                  <a:schemeClr val="bg1"/>
                </a:solidFill>
              </a:rPr>
              <a:t>配置</a:t>
            </a:r>
            <a:endParaRPr lang="zh-CN" altLang="en-US" sz="2400" dirty="0">
              <a:solidFill>
                <a:schemeClr val="bg1"/>
              </a:solidFill>
            </a:endParaRPr>
          </a:p>
          <a:p>
            <a:pPr>
              <a:lnSpc>
                <a:spcPct val="150000"/>
              </a:lnSpc>
            </a:pPr>
            <a:r>
              <a:rPr lang="en-US" altLang="zh-CN" sz="2400" dirty="0">
                <a:solidFill>
                  <a:schemeClr val="bg1"/>
                </a:solidFill>
              </a:rPr>
              <a:t>4.</a:t>
            </a:r>
            <a:r>
              <a:rPr lang="zh-CN" altLang="en-US" sz="2400" dirty="0">
                <a:solidFill>
                  <a:schemeClr val="bg1"/>
                </a:solidFill>
              </a:rPr>
              <a:t>类型安全配置属性</a:t>
            </a:r>
            <a:endParaRPr lang="zh-CN" alt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417830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spring-boot-starter-parent</a:t>
            </a:r>
            <a:endPar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396938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400" b="1"/>
              <a:t>spring-boot-starter-parent</a:t>
            </a:r>
            <a:r>
              <a:rPr lang="zh-CN" altLang="en-US" sz="2400" b="1"/>
              <a:t>（</a:t>
            </a:r>
            <a:r>
              <a:rPr lang="en-US" altLang="zh-CN" sz="2400" b="1"/>
              <a:t>pom.xml</a:t>
            </a:r>
            <a:r>
              <a:rPr lang="zh-CN" altLang="en-US" sz="2400" b="1"/>
              <a:t>文件中）</a:t>
            </a:r>
            <a:r>
              <a:rPr lang="zh-CN" altLang="en-US" sz="2400" b="1"/>
              <a:t>主要提供如下默认配置：</a:t>
            </a:r>
            <a:endParaRPr lang="zh-CN" altLang="en-US" sz="2400" b="1"/>
          </a:p>
          <a:p>
            <a:pPr marL="914400" lvl="1" indent="-457200">
              <a:lnSpc>
                <a:spcPct val="150000"/>
              </a:lnSpc>
              <a:buFont typeface="Arial" panose="020B0604020202020204" pitchFamily="34" charset="0"/>
              <a:buAutoNum type="arabicPeriod"/>
            </a:pPr>
            <a:r>
              <a:rPr lang="en-US" altLang="zh-CN" sz="2400" b="1"/>
              <a:t>Java</a:t>
            </a:r>
            <a:r>
              <a:rPr lang="zh-CN" altLang="en-US" sz="2400" b="1"/>
              <a:t>版本默认使用</a:t>
            </a:r>
            <a:r>
              <a:rPr lang="en-US" altLang="zh-CN" sz="2400" b="1"/>
              <a:t>1.8</a:t>
            </a:r>
            <a:endParaRPr lang="en-US" altLang="zh-CN" sz="2400" b="1"/>
          </a:p>
          <a:p>
            <a:pPr marL="914400" lvl="1" indent="-457200">
              <a:lnSpc>
                <a:spcPct val="150000"/>
              </a:lnSpc>
              <a:buFont typeface="Arial" panose="020B0604020202020204" pitchFamily="34" charset="0"/>
              <a:buAutoNum type="arabicPeriod"/>
            </a:pPr>
            <a:r>
              <a:rPr lang="zh-CN" altLang="en-US" sz="2400" b="1"/>
              <a:t>编码格式默认使用</a:t>
            </a:r>
            <a:r>
              <a:rPr lang="en-US" altLang="zh-CN" sz="2400" b="1"/>
              <a:t>UTF-8</a:t>
            </a:r>
            <a:endParaRPr lang="en-US" altLang="zh-CN" sz="2400" b="1"/>
          </a:p>
          <a:p>
            <a:pPr marL="914400" lvl="1" indent="-457200">
              <a:lnSpc>
                <a:spcPct val="150000"/>
              </a:lnSpc>
              <a:buFont typeface="Arial" panose="020B0604020202020204" pitchFamily="34" charset="0"/>
              <a:buAutoNum type="arabicPeriod"/>
            </a:pPr>
            <a:r>
              <a:rPr lang="zh-CN" altLang="en-US" sz="2400" b="1"/>
              <a:t>提供</a:t>
            </a:r>
            <a:r>
              <a:rPr lang="en-US" altLang="zh-CN" sz="2400" b="1"/>
              <a:t>Dependency Management</a:t>
            </a:r>
            <a:r>
              <a:rPr lang="zh-CN" altLang="en-US" sz="2400" b="1"/>
              <a:t>进行项目依赖的版本管理</a:t>
            </a:r>
            <a:endParaRPr lang="zh-CN" altLang="en-US" sz="2400" b="1"/>
          </a:p>
          <a:p>
            <a:pPr marL="914400" lvl="1" indent="-457200">
              <a:lnSpc>
                <a:spcPct val="150000"/>
              </a:lnSpc>
              <a:buFont typeface="Arial" panose="020B0604020202020204" pitchFamily="34" charset="0"/>
              <a:buAutoNum type="arabicPeriod"/>
            </a:pPr>
            <a:r>
              <a:rPr lang="zh-CN" altLang="en-US" sz="2400" b="1"/>
              <a:t>默认的资源过滤与插件配置</a:t>
            </a:r>
            <a:endParaRPr lang="zh-CN" altLang="en-US" sz="2400" b="1"/>
          </a:p>
          <a:p>
            <a:pPr marL="342900" lvl="0" indent="-342900">
              <a:lnSpc>
                <a:spcPct val="150000"/>
              </a:lnSpc>
              <a:buFont typeface="Arial" panose="020B0604020202020204" pitchFamily="34" charset="0"/>
              <a:buChar char="•"/>
            </a:pPr>
            <a:r>
              <a:rPr lang="en-US" altLang="zh-CN" sz="2400" b="1">
                <a:solidFill>
                  <a:schemeClr val="tx1"/>
                </a:solidFill>
                <a:sym typeface="+mn-ea"/>
              </a:rPr>
              <a:t>spring-boot-starter-parent</a:t>
            </a:r>
            <a:r>
              <a:rPr lang="zh-CN" altLang="en-US" sz="2400" b="1">
                <a:sym typeface="+mn-ea"/>
              </a:rPr>
              <a:t>虽然方便，但是在公司中开发微服务项目或者多模块项目时一般需要使用公司自己的</a:t>
            </a:r>
            <a:r>
              <a:rPr lang="en-US" altLang="zh-CN" sz="2400" b="1">
                <a:sym typeface="+mn-ea"/>
              </a:rPr>
              <a:t>parent</a:t>
            </a:r>
            <a:r>
              <a:rPr lang="zh-CN" altLang="en-US" sz="2400" b="1">
                <a:sym typeface="+mn-ea"/>
              </a:rPr>
              <a:t>。</a:t>
            </a:r>
            <a:endParaRPr lang="zh-CN" altLang="en-US" sz="2400" b="1"/>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356362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@SpringBootApplication</a:t>
            </a:r>
            <a:endPar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5631180"/>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sz="2400" b="1"/>
              <a:t>@SpringBootApplication</a:t>
            </a:r>
            <a:r>
              <a:rPr lang="zh-CN" altLang="en-US" sz="2400" b="1"/>
              <a:t>注解是加在项目的</a:t>
            </a:r>
            <a:r>
              <a:rPr lang="zh-CN" altLang="en-US" sz="2400" b="1">
                <a:solidFill>
                  <a:srgbClr val="FF0000"/>
                </a:solidFill>
              </a:rPr>
              <a:t>启动类</a:t>
            </a:r>
            <a:r>
              <a:rPr lang="zh-CN" altLang="en-US" sz="2400" b="1"/>
              <a:t>上的。</a:t>
            </a:r>
            <a:endParaRPr lang="zh-CN" altLang="en-US" sz="2400" b="1"/>
          </a:p>
          <a:p>
            <a:pPr marL="342900" indent="-342900">
              <a:lnSpc>
                <a:spcPct val="150000"/>
              </a:lnSpc>
              <a:buFont typeface="Arial" panose="020B0604020202020204" pitchFamily="34" charset="0"/>
              <a:buChar char="•"/>
            </a:pPr>
            <a:r>
              <a:rPr lang="en-US" altLang="zh-CN" sz="2400" b="1"/>
              <a:t>@SpringBootApplication</a:t>
            </a:r>
            <a:r>
              <a:rPr lang="zh-CN" altLang="en-US" sz="2400" b="1"/>
              <a:t>是一个组合注解：</a:t>
            </a:r>
            <a:endParaRPr lang="zh-CN" altLang="en-US" sz="2400" b="1"/>
          </a:p>
          <a:p>
            <a:pPr marL="914400" lvl="1" indent="-457200">
              <a:lnSpc>
                <a:spcPct val="150000"/>
              </a:lnSpc>
              <a:buFont typeface="Arial" panose="020B0604020202020204" pitchFamily="34" charset="0"/>
              <a:buAutoNum type="arabicPeriod"/>
            </a:pPr>
            <a:r>
              <a:rPr lang="en-US" altLang="zh-CN" sz="2400" b="1">
                <a:solidFill>
                  <a:srgbClr val="FF0000"/>
                </a:solidFill>
              </a:rPr>
              <a:t>@SpringBootConfiguration</a:t>
            </a:r>
            <a:endParaRPr lang="en-US" altLang="zh-CN" sz="2400" b="1"/>
          </a:p>
          <a:p>
            <a:pPr lvl="2" indent="0">
              <a:lnSpc>
                <a:spcPct val="150000"/>
              </a:lnSpc>
              <a:buFont typeface="Arial" panose="020B0604020202020204" pitchFamily="34" charset="0"/>
              <a:buNone/>
            </a:pPr>
            <a:r>
              <a:rPr lang="zh-CN" altLang="en-US" sz="2400" b="1"/>
              <a:t>表明这是一个配置类，开发者可以在这个类中配置</a:t>
            </a:r>
            <a:r>
              <a:rPr lang="en-US" altLang="zh-CN" sz="2400" b="1"/>
              <a:t>Bean</a:t>
            </a:r>
            <a:r>
              <a:rPr lang="zh-CN" altLang="en-US" sz="2400" b="1"/>
              <a:t>。</a:t>
            </a:r>
            <a:endParaRPr lang="zh-CN" altLang="en-US" sz="2400" b="1"/>
          </a:p>
          <a:p>
            <a:pPr marL="914400" lvl="1" indent="-457200">
              <a:lnSpc>
                <a:spcPct val="150000"/>
              </a:lnSpc>
              <a:buFont typeface="Arial" panose="020B0604020202020204" pitchFamily="34" charset="0"/>
              <a:buAutoNum type="arabicPeriod"/>
            </a:pPr>
            <a:r>
              <a:rPr lang="en-US" altLang="zh-CN" sz="2400" b="1">
                <a:solidFill>
                  <a:srgbClr val="FF0000"/>
                </a:solidFill>
              </a:rPr>
              <a:t>@EnableAutoConfiguration</a:t>
            </a:r>
            <a:endParaRPr lang="en-US" altLang="zh-CN" sz="2400" b="1">
              <a:solidFill>
                <a:schemeClr val="tx1"/>
              </a:solidFill>
            </a:endParaRPr>
          </a:p>
          <a:p>
            <a:pPr lvl="2" indent="0">
              <a:lnSpc>
                <a:spcPct val="150000"/>
              </a:lnSpc>
              <a:buFont typeface="Arial" panose="020B0604020202020204" pitchFamily="34" charset="0"/>
              <a:buNone/>
            </a:pPr>
            <a:r>
              <a:rPr lang="zh-CN" altLang="en-US" sz="2400" b="1">
                <a:solidFill>
                  <a:schemeClr val="tx1"/>
                </a:solidFill>
              </a:rPr>
              <a:t>表示开启自动化配置。</a:t>
            </a:r>
            <a:r>
              <a:rPr lang="en-US" altLang="zh-CN" sz="2400" b="1">
                <a:solidFill>
                  <a:schemeClr val="tx1"/>
                </a:solidFill>
              </a:rPr>
              <a:t>Spring Boot</a:t>
            </a:r>
            <a:r>
              <a:rPr lang="zh-CN" altLang="en-US" sz="2400" b="1">
                <a:solidFill>
                  <a:schemeClr val="tx1"/>
                </a:solidFill>
              </a:rPr>
              <a:t>中的自动化配置是非侵入式的，在任意时刻，开发者都可以使用自定义配置代替自动化配置中的某一个配置。</a:t>
            </a:r>
            <a:endParaRPr lang="zh-CN" altLang="en-US" sz="2400" b="1">
              <a:solidFill>
                <a:schemeClr val="tx1"/>
              </a:solidFill>
            </a:endParaRPr>
          </a:p>
          <a:p>
            <a:pPr marL="914400" lvl="1" indent="-457200">
              <a:lnSpc>
                <a:spcPct val="150000"/>
              </a:lnSpc>
              <a:buFont typeface="Arial" panose="020B0604020202020204" pitchFamily="34" charset="0"/>
              <a:buAutoNum type="arabicPeriod"/>
            </a:pPr>
            <a:r>
              <a:rPr lang="en-US" altLang="zh-CN" sz="2400" b="1">
                <a:solidFill>
                  <a:srgbClr val="FF0000"/>
                </a:solidFill>
              </a:rPr>
              <a:t>@ComponentScan</a:t>
            </a:r>
            <a:endParaRPr lang="en-US" altLang="zh-CN" sz="2400" b="1">
              <a:solidFill>
                <a:schemeClr val="tx1"/>
              </a:solidFill>
            </a:endParaRPr>
          </a:p>
          <a:p>
            <a:pPr lvl="2" indent="0">
              <a:lnSpc>
                <a:spcPct val="150000"/>
              </a:lnSpc>
              <a:buFont typeface="Arial" panose="020B0604020202020204" pitchFamily="34" charset="0"/>
              <a:buNone/>
            </a:pPr>
            <a:r>
              <a:rPr lang="zh-CN" altLang="en-US" sz="2400" b="1">
                <a:solidFill>
                  <a:schemeClr val="tx1"/>
                </a:solidFill>
              </a:rPr>
              <a:t>完成包扫描。由于</a:t>
            </a:r>
            <a:r>
              <a:rPr lang="en-US" altLang="zh-CN" sz="2400" b="1">
                <a:solidFill>
                  <a:schemeClr val="tx1"/>
                </a:solidFill>
              </a:rPr>
              <a:t>@ComponentScan</a:t>
            </a:r>
            <a:r>
              <a:rPr lang="zh-CN" altLang="en-US" sz="2400" b="1">
                <a:solidFill>
                  <a:schemeClr val="tx1"/>
                </a:solidFill>
              </a:rPr>
              <a:t>注解默认扫描的类都位于当前类所在包的下面，因此建议在实际项目开发中把项目启动类放在根包中。</a:t>
            </a:r>
            <a:endParaRPr lang="zh-CN" altLang="en-US" sz="24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233172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Properties</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配置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147637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000" b="1"/>
              <a:t>Spring Boot</a:t>
            </a:r>
            <a:r>
              <a:rPr lang="zh-CN" altLang="en-US" sz="2000" b="1"/>
              <a:t>中采用了大量的自动化配置，但是对开发者而言，在实际项目中不可避免会有一些需要自己手动配置，承载这些自定义配置的文件就是</a:t>
            </a:r>
            <a:r>
              <a:rPr lang="en-US" altLang="zh-CN" sz="2000" b="1"/>
              <a:t>resources</a:t>
            </a:r>
            <a:r>
              <a:rPr lang="zh-CN" altLang="en-US" sz="2000" b="1"/>
              <a:t>目录下的</a:t>
            </a:r>
            <a:r>
              <a:rPr lang="en-US" altLang="zh-CN" sz="2000" b="1"/>
              <a:t>application.properties</a:t>
            </a:r>
            <a:r>
              <a:rPr lang="zh-CN" altLang="en-US" sz="2000" b="1"/>
              <a:t>文件（也可以使用</a:t>
            </a:r>
            <a:r>
              <a:rPr lang="en-US" altLang="zh-CN" sz="2000" b="1"/>
              <a:t>YAML</a:t>
            </a:r>
            <a:r>
              <a:rPr lang="zh-CN" altLang="en-US" sz="2000" b="1"/>
              <a:t>配置来替代</a:t>
            </a:r>
            <a:r>
              <a:rPr lang="en-US" altLang="zh-CN" sz="2000" b="1"/>
              <a:t>application.properties</a:t>
            </a:r>
            <a:r>
              <a:rPr lang="zh-CN" altLang="en-US" sz="2000" b="1"/>
              <a:t>配置。</a:t>
            </a:r>
            <a:endParaRPr lang="zh-CN" altLang="en-US" sz="20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9049385" y="1352550"/>
            <a:ext cx="3143250" cy="3419475"/>
          </a:xfrm>
          <a:prstGeom prst="rect">
            <a:avLst/>
          </a:prstGeom>
        </p:spPr>
      </p:pic>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233172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Properties</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配置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flipV="1">
            <a:off x="5002530" y="1988185"/>
            <a:ext cx="4163695" cy="76200"/>
          </a:xfrm>
          <a:prstGeom prst="straightConnector1">
            <a:avLst/>
          </a:prstGeom>
          <a:ln w="38100">
            <a:solidFill>
              <a:srgbClr val="6DB33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856865" y="2613660"/>
            <a:ext cx="6513195" cy="2005330"/>
          </a:xfrm>
          <a:prstGeom prst="straightConnector1">
            <a:avLst/>
          </a:prstGeom>
          <a:ln w="38100">
            <a:solidFill>
              <a:srgbClr val="6DB33F"/>
            </a:solidFill>
            <a:roun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721860" y="2933065"/>
            <a:ext cx="5057140" cy="179070"/>
          </a:xfrm>
          <a:prstGeom prst="straightConnector1">
            <a:avLst/>
          </a:prstGeom>
          <a:ln w="38100">
            <a:solidFill>
              <a:srgbClr val="6DB33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08300" y="3469640"/>
            <a:ext cx="7062470" cy="395605"/>
          </a:xfrm>
          <a:prstGeom prst="straightConnector1">
            <a:avLst/>
          </a:prstGeom>
          <a:ln w="38100">
            <a:solidFill>
              <a:srgbClr val="6DB33F"/>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8790" y="817245"/>
            <a:ext cx="8570595" cy="424624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000" b="1"/>
              <a:t>Spring Boot</a:t>
            </a:r>
            <a:r>
              <a:rPr lang="zh-CN" altLang="en-US" sz="2000" b="1"/>
              <a:t>项目中的</a:t>
            </a:r>
            <a:r>
              <a:rPr lang="en-US" altLang="zh-CN" sz="2000" b="1"/>
              <a:t>application.properties</a:t>
            </a:r>
            <a:r>
              <a:rPr lang="zh-CN" altLang="en-US" sz="2000" b="1"/>
              <a:t>配置文件一共可以出现在如下</a:t>
            </a:r>
            <a:r>
              <a:rPr lang="en-US" altLang="zh-CN" sz="2000" b="1"/>
              <a:t>4</a:t>
            </a:r>
            <a:r>
              <a:rPr lang="zh-CN" altLang="en-US" sz="2000" b="1"/>
              <a:t>个位置：</a:t>
            </a:r>
            <a:endParaRPr lang="zh-CN" altLang="en-US" sz="2000" b="1"/>
          </a:p>
          <a:p>
            <a:pPr marL="914400" lvl="1" indent="-457200">
              <a:lnSpc>
                <a:spcPct val="150000"/>
              </a:lnSpc>
              <a:buFont typeface="Arial" panose="020B0604020202020204" pitchFamily="34" charset="0"/>
              <a:buAutoNum type="arabicPeriod"/>
            </a:pPr>
            <a:r>
              <a:rPr lang="zh-CN" altLang="en-US" sz="2000" b="1"/>
              <a:t>项目根目录下的</a:t>
            </a:r>
            <a:r>
              <a:rPr lang="en-US" altLang="zh-CN" sz="2000" b="1"/>
              <a:t>config</a:t>
            </a:r>
            <a:r>
              <a:rPr lang="zh-CN" altLang="en-US" sz="2000" b="1"/>
              <a:t>文件夹中</a:t>
            </a:r>
            <a:endParaRPr lang="zh-CN" altLang="en-US" sz="2000" b="1"/>
          </a:p>
          <a:p>
            <a:pPr marL="914400" lvl="1" indent="-457200">
              <a:lnSpc>
                <a:spcPct val="150000"/>
              </a:lnSpc>
              <a:buFont typeface="Arial" panose="020B0604020202020204" pitchFamily="34" charset="0"/>
              <a:buAutoNum type="arabicPeriod"/>
            </a:pPr>
            <a:r>
              <a:rPr lang="zh-CN" altLang="en-US" sz="2000" b="1"/>
              <a:t>项目根目录下</a:t>
            </a:r>
            <a:endParaRPr lang="zh-CN" altLang="en-US" sz="2000" b="1"/>
          </a:p>
          <a:p>
            <a:pPr marL="914400" lvl="1" indent="-457200">
              <a:lnSpc>
                <a:spcPct val="150000"/>
              </a:lnSpc>
              <a:buFont typeface="Arial" panose="020B0604020202020204" pitchFamily="34" charset="0"/>
              <a:buAutoNum type="arabicPeriod"/>
            </a:pPr>
            <a:r>
              <a:rPr lang="en-US" altLang="zh-CN" sz="2000" b="1"/>
              <a:t>classpath</a:t>
            </a:r>
            <a:r>
              <a:rPr lang="zh-CN" altLang="en-US" sz="2000" b="1"/>
              <a:t>下的</a:t>
            </a:r>
            <a:r>
              <a:rPr lang="en-US" altLang="zh-CN" sz="2000" b="1"/>
              <a:t>config</a:t>
            </a:r>
            <a:r>
              <a:rPr lang="zh-CN" altLang="en-US" sz="2000" b="1"/>
              <a:t>文件夹中</a:t>
            </a:r>
            <a:endParaRPr lang="zh-CN" altLang="en-US" sz="2000" b="1"/>
          </a:p>
          <a:p>
            <a:pPr marL="914400" lvl="1" indent="-457200">
              <a:lnSpc>
                <a:spcPct val="150000"/>
              </a:lnSpc>
              <a:buFont typeface="Arial" panose="020B0604020202020204" pitchFamily="34" charset="0"/>
              <a:buAutoNum type="arabicPeriod"/>
            </a:pPr>
            <a:r>
              <a:rPr lang="en-US" altLang="zh-CN" sz="2000" b="1"/>
              <a:t>classpath</a:t>
            </a:r>
            <a:r>
              <a:rPr lang="zh-CN" altLang="en-US" sz="2000" b="1"/>
              <a:t>下</a:t>
            </a:r>
            <a:endParaRPr lang="zh-CN" altLang="en-US" sz="2000" b="1"/>
          </a:p>
          <a:p>
            <a:pPr marL="342900" lvl="0" indent="-342900">
              <a:lnSpc>
                <a:spcPct val="150000"/>
              </a:lnSpc>
              <a:buFont typeface="Arial" panose="020B0604020202020204" pitchFamily="34" charset="0"/>
              <a:buChar char="•"/>
            </a:pPr>
            <a:r>
              <a:rPr lang="zh-CN" altLang="en-US" sz="2000" b="1">
                <a:solidFill>
                  <a:schemeClr val="tx1"/>
                </a:solidFill>
              </a:rPr>
              <a:t>如果这</a:t>
            </a:r>
            <a:r>
              <a:rPr lang="en-US" altLang="zh-CN" sz="2000" b="1">
                <a:solidFill>
                  <a:schemeClr val="tx1"/>
                </a:solidFill>
              </a:rPr>
              <a:t>4</a:t>
            </a:r>
            <a:r>
              <a:rPr lang="zh-CN" altLang="en-US" sz="2000" b="1">
                <a:solidFill>
                  <a:schemeClr val="tx1"/>
                </a:solidFill>
              </a:rPr>
              <a:t>个位置中都有</a:t>
            </a:r>
            <a:r>
              <a:rPr lang="en-US" altLang="zh-CN" sz="2000" b="1">
                <a:solidFill>
                  <a:schemeClr val="tx1"/>
                </a:solidFill>
              </a:rPr>
              <a:t>application.properties</a:t>
            </a:r>
            <a:r>
              <a:rPr lang="zh-CN" altLang="en-US" sz="2000" b="1">
                <a:solidFill>
                  <a:schemeClr val="tx1"/>
                </a:solidFill>
              </a:rPr>
              <a:t>文件，那么加载的优先级从</a:t>
            </a:r>
            <a:r>
              <a:rPr lang="en-US" altLang="zh-CN" sz="2000" b="1">
                <a:solidFill>
                  <a:schemeClr val="tx1"/>
                </a:solidFill>
              </a:rPr>
              <a:t>1</a:t>
            </a:r>
            <a:r>
              <a:rPr lang="zh-CN" altLang="en-US" sz="2000" b="1">
                <a:solidFill>
                  <a:schemeClr val="tx1"/>
                </a:solidFill>
              </a:rPr>
              <a:t>到</a:t>
            </a:r>
            <a:r>
              <a:rPr lang="en-US" altLang="zh-CN" sz="2000" b="1">
                <a:solidFill>
                  <a:schemeClr val="tx1"/>
                </a:solidFill>
              </a:rPr>
              <a:t>4</a:t>
            </a:r>
            <a:r>
              <a:rPr lang="zh-CN" altLang="en-US" sz="2000" b="1">
                <a:solidFill>
                  <a:schemeClr val="tx1"/>
                </a:solidFill>
              </a:rPr>
              <a:t>依次降低。</a:t>
            </a:r>
            <a:endParaRPr lang="zh-CN" altLang="en-US" sz="2000" b="1">
              <a:solidFill>
                <a:schemeClr val="tx1"/>
              </a:solidFill>
            </a:endParaRPr>
          </a:p>
          <a:p>
            <a:pPr marL="342900" lvl="0" indent="-342900">
              <a:lnSpc>
                <a:spcPct val="150000"/>
              </a:lnSpc>
              <a:buFont typeface="Arial" panose="020B0604020202020204" pitchFamily="34" charset="0"/>
              <a:buChar char="•"/>
            </a:pPr>
            <a:r>
              <a:rPr lang="zh-CN" altLang="en-US" sz="2000" b="1">
                <a:solidFill>
                  <a:schemeClr val="tx1"/>
                </a:solidFill>
              </a:rPr>
              <a:t>即：根目录</a:t>
            </a:r>
            <a:r>
              <a:rPr lang="en-US" altLang="zh-CN" sz="2000" b="1">
                <a:solidFill>
                  <a:schemeClr val="tx1"/>
                </a:solidFill>
              </a:rPr>
              <a:t>&gt;classpath</a:t>
            </a:r>
            <a:r>
              <a:rPr lang="zh-CN" altLang="en-US" sz="2000" b="1">
                <a:solidFill>
                  <a:schemeClr val="tx1"/>
                </a:solidFill>
              </a:rPr>
              <a:t>，</a:t>
            </a:r>
            <a:r>
              <a:rPr lang="en-US" altLang="zh-CN" sz="2000" b="1">
                <a:solidFill>
                  <a:schemeClr val="tx1"/>
                </a:solidFill>
              </a:rPr>
              <a:t>config</a:t>
            </a:r>
            <a:r>
              <a:rPr lang="zh-CN" altLang="en-US" sz="2000" b="1">
                <a:solidFill>
                  <a:schemeClr val="tx1"/>
                </a:solidFill>
              </a:rPr>
              <a:t>文件夹</a:t>
            </a:r>
            <a:r>
              <a:rPr lang="en-US" altLang="zh-CN" sz="2000" b="1">
                <a:solidFill>
                  <a:schemeClr val="tx1"/>
                </a:solidFill>
              </a:rPr>
              <a:t>&gt;</a:t>
            </a:r>
            <a:r>
              <a:rPr lang="zh-CN" altLang="en-US" sz="2000" b="1">
                <a:solidFill>
                  <a:schemeClr val="tx1"/>
                </a:solidFill>
              </a:rPr>
              <a:t>没有文件夹</a:t>
            </a:r>
            <a:endParaRPr lang="zh-CN" altLang="en-US" sz="2000"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755" y="1894840"/>
            <a:ext cx="4489450" cy="645160"/>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1 Spring Boot</a:t>
            </a:r>
            <a:r>
              <a:rPr lang="zh-CN" altLang="en-US" sz="3600" b="1" dirty="0">
                <a:solidFill>
                  <a:schemeClr val="bg1"/>
                </a:solidFill>
                <a:latin typeface="方正清刻本悦宋简体" panose="02000000000000000000" pitchFamily="2" charset="-122"/>
                <a:ea typeface="方正清刻本悦宋简体" panose="02000000000000000000" pitchFamily="2" charset="-122"/>
              </a:rPr>
              <a:t>简介</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611755" y="2846070"/>
            <a:ext cx="4041775" cy="2306955"/>
          </a:xfrm>
          <a:prstGeom prst="rect">
            <a:avLst/>
          </a:prstGeom>
          <a:noFill/>
        </p:spPr>
        <p:txBody>
          <a:bodyPr wrap="square" rtlCol="0">
            <a:spAutoFit/>
          </a:bodyPr>
          <a:lstStyle/>
          <a:p>
            <a:pPr>
              <a:lnSpc>
                <a:spcPct val="150000"/>
              </a:lnSpc>
            </a:pPr>
            <a:r>
              <a:rPr lang="en-US" altLang="zh-CN" sz="2400" dirty="0" smtClean="0">
                <a:solidFill>
                  <a:schemeClr val="bg1"/>
                </a:solidFill>
              </a:rPr>
              <a:t>1.</a:t>
            </a:r>
            <a:r>
              <a:rPr lang="en-US" sz="2400" dirty="0" smtClean="0">
                <a:solidFill>
                  <a:schemeClr val="bg1"/>
                </a:solidFill>
              </a:rPr>
              <a:t>Spring Boot</a:t>
            </a:r>
            <a:r>
              <a:rPr lang="zh-CN" altLang="en-US" sz="2400" dirty="0" smtClean="0">
                <a:solidFill>
                  <a:schemeClr val="bg1"/>
                </a:solidFill>
              </a:rPr>
              <a:t>的优势</a:t>
            </a:r>
            <a:endParaRPr lang="zh-CN" altLang="en-US" sz="2400" dirty="0" smtClean="0">
              <a:solidFill>
                <a:schemeClr val="bg1"/>
              </a:solidFill>
            </a:endParaRPr>
          </a:p>
          <a:p>
            <a:pPr>
              <a:lnSpc>
                <a:spcPct val="150000"/>
              </a:lnSpc>
            </a:pPr>
            <a:r>
              <a:rPr lang="en-US" altLang="zh-CN" sz="2400" dirty="0">
                <a:solidFill>
                  <a:schemeClr val="bg1"/>
                </a:solidFill>
              </a:rPr>
              <a:t>2.Spring Boot</a:t>
            </a:r>
            <a:r>
              <a:rPr lang="zh-CN" altLang="en-US" sz="2400" dirty="0">
                <a:solidFill>
                  <a:schemeClr val="bg1"/>
                </a:solidFill>
              </a:rPr>
              <a:t>的核心</a:t>
            </a:r>
            <a:endParaRPr lang="zh-CN" altLang="en-US" sz="2400" dirty="0">
              <a:solidFill>
                <a:schemeClr val="bg1"/>
              </a:solidFill>
            </a:endParaRPr>
          </a:p>
          <a:p>
            <a:pPr>
              <a:lnSpc>
                <a:spcPct val="150000"/>
              </a:lnSpc>
            </a:pPr>
            <a:r>
              <a:rPr lang="en-US" altLang="zh-CN" sz="2400" dirty="0">
                <a:solidFill>
                  <a:schemeClr val="bg1"/>
                </a:solidFill>
              </a:rPr>
              <a:t>3.</a:t>
            </a:r>
            <a:r>
              <a:rPr lang="zh-CN" altLang="en-US" sz="2400" dirty="0">
                <a:solidFill>
                  <a:schemeClr val="bg1"/>
                </a:solidFill>
              </a:rPr>
              <a:t>创建</a:t>
            </a:r>
            <a:r>
              <a:rPr lang="en-US" altLang="zh-CN" sz="2400" dirty="0">
                <a:solidFill>
                  <a:schemeClr val="bg1"/>
                </a:solidFill>
              </a:rPr>
              <a:t>Spring Boot</a:t>
            </a:r>
            <a:r>
              <a:rPr lang="zh-CN" altLang="en-US" sz="2400" dirty="0">
                <a:solidFill>
                  <a:schemeClr val="bg1"/>
                </a:solidFill>
              </a:rPr>
              <a:t>项目</a:t>
            </a:r>
            <a:endParaRPr lang="zh-CN" altLang="en-US" sz="2400" dirty="0">
              <a:solidFill>
                <a:schemeClr val="bg1"/>
              </a:solidFill>
            </a:endParaRPr>
          </a:p>
          <a:p>
            <a:pPr>
              <a:lnSpc>
                <a:spcPct val="150000"/>
              </a:lnSpc>
            </a:pPr>
            <a:r>
              <a:rPr lang="en-US" altLang="zh-CN" sz="2400" dirty="0">
                <a:solidFill>
                  <a:schemeClr val="bg1"/>
                </a:solidFill>
              </a:rPr>
              <a:t>4.</a:t>
            </a:r>
            <a:r>
              <a:rPr lang="zh-CN" altLang="en-US" sz="2400" dirty="0">
                <a:solidFill>
                  <a:schemeClr val="bg1"/>
                </a:solidFill>
              </a:rPr>
              <a:t>开发</a:t>
            </a:r>
            <a:r>
              <a:rPr lang="en-US" altLang="zh-CN" sz="2400" dirty="0">
                <a:solidFill>
                  <a:schemeClr val="bg1"/>
                </a:solidFill>
              </a:rPr>
              <a:t>Spring Boot</a:t>
            </a:r>
            <a:r>
              <a:rPr lang="zh-CN" altLang="en-US" sz="2400" dirty="0">
                <a:solidFill>
                  <a:schemeClr val="bg1"/>
                </a:solidFill>
              </a:rPr>
              <a:t>项目</a:t>
            </a:r>
            <a:endParaRPr lang="zh-CN" alt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2631440" cy="645160"/>
          </a:xfrm>
          <a:prstGeom prst="rect">
            <a:avLst/>
          </a:prstGeom>
        </p:spPr>
        <p:txBody>
          <a:bodyPr wrap="none">
            <a:spAutoFit/>
          </a:bodyPr>
          <a:lstStyle/>
          <a:p>
            <a:pPr>
              <a:lnSpc>
                <a:spcPct val="150000"/>
              </a:lnSpc>
            </a:pPr>
            <a:r>
              <a:rPr lang="zh-CN"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类型安全配置属性</a:t>
            </a:r>
            <a:endParaRPr lang="zh-CN"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2399665"/>
          </a:xfrm>
          <a:prstGeom prst="rect">
            <a:avLst/>
          </a:prstGeom>
          <a:noFill/>
        </p:spPr>
        <p:txBody>
          <a:bodyPr wrap="square" rtlCol="0">
            <a:spAutoFit/>
          </a:bodyPr>
          <a:p>
            <a:pPr marL="342900" indent="-342900">
              <a:lnSpc>
                <a:spcPct val="150000"/>
              </a:lnSpc>
              <a:buFont typeface="Arial" panose="020B0604020202020204" pitchFamily="34" charset="0"/>
              <a:buChar char="•"/>
            </a:pPr>
            <a:r>
              <a:rPr lang="zh-CN" sz="2000" b="1"/>
              <a:t>无论是</a:t>
            </a:r>
            <a:r>
              <a:rPr lang="en-US" altLang="zh-CN" sz="2000" b="1"/>
              <a:t>Properties</a:t>
            </a:r>
            <a:r>
              <a:rPr lang="zh-CN" altLang="en-US" sz="2000" b="1"/>
              <a:t>配置还是</a:t>
            </a:r>
            <a:r>
              <a:rPr lang="en-US" altLang="zh-CN" sz="2000" b="1"/>
              <a:t>YAML</a:t>
            </a:r>
            <a:r>
              <a:rPr lang="zh-CN" altLang="en-US" sz="2000" b="1"/>
              <a:t>配置，最终都会被加载到</a:t>
            </a:r>
            <a:r>
              <a:rPr lang="en-US" altLang="zh-CN" sz="2000" b="1"/>
              <a:t>Spring Environment</a:t>
            </a:r>
            <a:r>
              <a:rPr lang="zh-CN" altLang="en-US" sz="2000" b="1"/>
              <a:t>中。</a:t>
            </a:r>
            <a:endParaRPr lang="zh-CN" altLang="en-US" sz="2000" b="1"/>
          </a:p>
          <a:p>
            <a:pPr marL="342900" indent="-342900">
              <a:lnSpc>
                <a:spcPct val="150000"/>
              </a:lnSpc>
              <a:buFont typeface="Arial" panose="020B0604020202020204" pitchFamily="34" charset="0"/>
              <a:buChar char="•"/>
            </a:pPr>
            <a:r>
              <a:rPr lang="en-US" altLang="zh-CN" sz="2000" b="1">
                <a:solidFill>
                  <a:schemeClr val="tx1"/>
                </a:solidFill>
              </a:rPr>
              <a:t>Spring</a:t>
            </a:r>
            <a:r>
              <a:rPr lang="zh-CN" altLang="en-US" sz="2000" b="1">
                <a:solidFill>
                  <a:schemeClr val="tx1"/>
                </a:solidFill>
              </a:rPr>
              <a:t>提供了</a:t>
            </a:r>
            <a:r>
              <a:rPr lang="en-US" altLang="zh-CN" sz="2000" b="1">
                <a:solidFill>
                  <a:schemeClr val="tx1"/>
                </a:solidFill>
              </a:rPr>
              <a:t>@Value</a:t>
            </a:r>
            <a:r>
              <a:rPr lang="zh-CN" altLang="en-US" sz="2000" b="1">
                <a:solidFill>
                  <a:schemeClr val="tx1"/>
                </a:solidFill>
              </a:rPr>
              <a:t>注解以及</a:t>
            </a:r>
            <a:r>
              <a:rPr lang="en-US" altLang="zh-CN" sz="2000" b="1">
                <a:solidFill>
                  <a:schemeClr val="tx1"/>
                </a:solidFill>
              </a:rPr>
              <a:t>EnvironmentAware</a:t>
            </a:r>
            <a:r>
              <a:rPr lang="zh-CN" altLang="en-US" sz="2000" b="1">
                <a:solidFill>
                  <a:schemeClr val="tx1"/>
                </a:solidFill>
              </a:rPr>
              <a:t>接口来将</a:t>
            </a:r>
            <a:r>
              <a:rPr lang="en-US" altLang="zh-CN" sz="2000" b="1">
                <a:solidFill>
                  <a:schemeClr val="tx1"/>
                </a:solidFill>
              </a:rPr>
              <a:t>Spring Environment</a:t>
            </a:r>
            <a:r>
              <a:rPr lang="zh-CN" altLang="en-US" sz="2000" b="1">
                <a:solidFill>
                  <a:schemeClr val="tx1"/>
                </a:solidFill>
              </a:rPr>
              <a:t>中的数据注入到属性上。</a:t>
            </a:r>
            <a:endParaRPr lang="zh-CN" altLang="en-US" sz="2000" b="1">
              <a:solidFill>
                <a:schemeClr val="tx1"/>
              </a:solidFill>
            </a:endParaRPr>
          </a:p>
          <a:p>
            <a:pPr marL="342900" indent="-342900">
              <a:lnSpc>
                <a:spcPct val="150000"/>
              </a:lnSpc>
              <a:buFont typeface="Arial" panose="020B0604020202020204" pitchFamily="34" charset="0"/>
              <a:buChar char="•"/>
            </a:pPr>
            <a:r>
              <a:rPr lang="en-US" altLang="zh-CN" sz="2000" b="1">
                <a:solidFill>
                  <a:schemeClr val="tx1"/>
                </a:solidFill>
              </a:rPr>
              <a:t>Spring Boot</a:t>
            </a:r>
            <a:r>
              <a:rPr lang="zh-CN" altLang="en-US" sz="2000" b="1">
                <a:solidFill>
                  <a:schemeClr val="tx1"/>
                </a:solidFill>
              </a:rPr>
              <a:t>对此进一步提出了</a:t>
            </a:r>
            <a:r>
              <a:rPr lang="zh-CN" altLang="en-US" sz="2000" b="1">
                <a:solidFill>
                  <a:srgbClr val="FF0000"/>
                </a:solidFill>
              </a:rPr>
              <a:t>类型安全配置属性</a:t>
            </a:r>
            <a:r>
              <a:rPr lang="zh-CN" altLang="en-US" sz="2000" b="1">
                <a:solidFill>
                  <a:schemeClr val="tx1"/>
                </a:solidFill>
              </a:rPr>
              <a:t>（</a:t>
            </a:r>
            <a:r>
              <a:rPr lang="en-US" altLang="zh-CN" sz="2000" b="1">
                <a:solidFill>
                  <a:schemeClr val="tx1"/>
                </a:solidFill>
              </a:rPr>
              <a:t>Type-safe Configuration Properties</a:t>
            </a:r>
            <a:r>
              <a:rPr lang="zh-CN" altLang="en-US" sz="2000" b="1">
                <a:solidFill>
                  <a:schemeClr val="tx1"/>
                </a:solidFill>
              </a:rPr>
              <a:t>），这样即使在数据量非常庞大的情况下，也可以更加方便地将配置文件中的数据注入</a:t>
            </a:r>
            <a:r>
              <a:rPr lang="en-US" altLang="zh-CN" sz="2000" b="1">
                <a:solidFill>
                  <a:schemeClr val="tx1"/>
                </a:solidFill>
              </a:rPr>
              <a:t>Bean</a:t>
            </a:r>
            <a:r>
              <a:rPr lang="zh-CN" altLang="en-US" sz="2000" b="1">
                <a:solidFill>
                  <a:schemeClr val="tx1"/>
                </a:solidFill>
              </a:rPr>
              <a:t>中。</a:t>
            </a:r>
            <a:endParaRPr lang="zh-CN" altLang="en-US" sz="20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4" name="Freeform 35"/>
          <p:cNvSpPr>
            <a:spLocks noEditPoints="1"/>
          </p:cNvSpPr>
          <p:nvPr/>
        </p:nvSpPr>
        <p:spPr bwMode="auto">
          <a:xfrm>
            <a:off x="821690" y="3599815"/>
            <a:ext cx="1651635" cy="2273300"/>
          </a:xfrm>
          <a:custGeom>
            <a:avLst/>
            <a:gdLst>
              <a:gd name="T0" fmla="*/ 346204 w 331"/>
              <a:gd name="T1" fmla="*/ 168395 h 455"/>
              <a:gd name="T2" fmla="*/ 177809 w 331"/>
              <a:gd name="T3" fmla="*/ 0 h 455"/>
              <a:gd name="T4" fmla="*/ 165257 w 331"/>
              <a:gd name="T5" fmla="*/ 0 h 455"/>
              <a:gd name="T6" fmla="*/ 157936 w 331"/>
              <a:gd name="T7" fmla="*/ 0 h 455"/>
              <a:gd name="T8" fmla="*/ 0 w 331"/>
              <a:gd name="T9" fmla="*/ 0 h 455"/>
              <a:gd name="T10" fmla="*/ 0 w 331"/>
              <a:gd name="T11" fmla="*/ 475899 h 455"/>
              <a:gd name="T12" fmla="*/ 346204 w 331"/>
              <a:gd name="T13" fmla="*/ 475899 h 455"/>
              <a:gd name="T14" fmla="*/ 346204 w 331"/>
              <a:gd name="T15" fmla="*/ 168395 h 455"/>
              <a:gd name="T16" fmla="*/ 346204 w 331"/>
              <a:gd name="T17" fmla="*/ 168395 h 455"/>
              <a:gd name="T18" fmla="*/ 177809 w 331"/>
              <a:gd name="T19" fmla="*/ 30332 h 455"/>
              <a:gd name="T20" fmla="*/ 308550 w 331"/>
              <a:gd name="T21" fmla="*/ 158982 h 455"/>
              <a:gd name="T22" fmla="*/ 177809 w 331"/>
              <a:gd name="T23" fmla="*/ 158982 h 455"/>
              <a:gd name="T24" fmla="*/ 177809 w 331"/>
              <a:gd name="T25" fmla="*/ 30332 h 455"/>
              <a:gd name="T26" fmla="*/ 19873 w 331"/>
              <a:gd name="T27" fmla="*/ 456026 h 455"/>
              <a:gd name="T28" fmla="*/ 19873 w 331"/>
              <a:gd name="T29" fmla="*/ 19873 h 455"/>
              <a:gd name="T30" fmla="*/ 157936 w 331"/>
              <a:gd name="T31" fmla="*/ 19873 h 455"/>
              <a:gd name="T32" fmla="*/ 157936 w 331"/>
              <a:gd name="T33" fmla="*/ 178854 h 455"/>
              <a:gd name="T34" fmla="*/ 326331 w 331"/>
              <a:gd name="T35" fmla="*/ 178854 h 455"/>
              <a:gd name="T36" fmla="*/ 326331 w 331"/>
              <a:gd name="T37" fmla="*/ 456026 h 455"/>
              <a:gd name="T38" fmla="*/ 19873 w 331"/>
              <a:gd name="T39" fmla="*/ 456026 h 4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31" h="455">
                <a:moveTo>
                  <a:pt x="331" y="161"/>
                </a:moveTo>
                <a:lnTo>
                  <a:pt x="170" y="0"/>
                </a:lnTo>
                <a:lnTo>
                  <a:pt x="158" y="0"/>
                </a:lnTo>
                <a:lnTo>
                  <a:pt x="151" y="0"/>
                </a:lnTo>
                <a:lnTo>
                  <a:pt x="0" y="0"/>
                </a:lnTo>
                <a:lnTo>
                  <a:pt x="0" y="455"/>
                </a:lnTo>
                <a:lnTo>
                  <a:pt x="331" y="455"/>
                </a:lnTo>
                <a:lnTo>
                  <a:pt x="331" y="161"/>
                </a:lnTo>
                <a:close/>
                <a:moveTo>
                  <a:pt x="170" y="29"/>
                </a:moveTo>
                <a:lnTo>
                  <a:pt x="295" y="152"/>
                </a:lnTo>
                <a:lnTo>
                  <a:pt x="170" y="152"/>
                </a:lnTo>
                <a:lnTo>
                  <a:pt x="170" y="29"/>
                </a:lnTo>
                <a:close/>
                <a:moveTo>
                  <a:pt x="19" y="436"/>
                </a:moveTo>
                <a:lnTo>
                  <a:pt x="19" y="19"/>
                </a:lnTo>
                <a:lnTo>
                  <a:pt x="151" y="19"/>
                </a:lnTo>
                <a:lnTo>
                  <a:pt x="151" y="171"/>
                </a:lnTo>
                <a:lnTo>
                  <a:pt x="312" y="171"/>
                </a:lnTo>
                <a:lnTo>
                  <a:pt x="312" y="436"/>
                </a:lnTo>
                <a:lnTo>
                  <a:pt x="19" y="436"/>
                </a:lnTo>
                <a:close/>
              </a:path>
            </a:pathLst>
          </a:custGeom>
          <a:solidFill>
            <a:srgbClr val="6DB33F"/>
          </a:solidFill>
          <a:ln w="9525">
            <a:solidFill>
              <a:srgbClr val="6DB33F"/>
            </a:solidFill>
            <a:round/>
          </a:ln>
        </p:spPr>
        <p:txBody>
          <a:bodyPr/>
          <a:p>
            <a:endParaRPr lang="en-US" altLang="zh-CN" b="1">
              <a:solidFill>
                <a:srgbClr val="6DB33F"/>
              </a:solidFill>
            </a:endParaRPr>
          </a:p>
          <a:p>
            <a:endParaRPr lang="en-US" altLang="zh-CN" b="1">
              <a:solidFill>
                <a:srgbClr val="6DB33F"/>
              </a:solidFill>
            </a:endParaRPr>
          </a:p>
          <a:p>
            <a:endParaRPr lang="en-US" altLang="zh-CN" b="1">
              <a:solidFill>
                <a:srgbClr val="6DB33F"/>
              </a:solidFill>
            </a:endParaRPr>
          </a:p>
          <a:p>
            <a:r>
              <a:rPr lang="en-US" altLang="zh-CN" sz="2400" b="1">
                <a:solidFill>
                  <a:srgbClr val="6DB33F"/>
                </a:solidFill>
              </a:rPr>
              <a:t>Properties</a:t>
            </a:r>
            <a:endParaRPr lang="en-US" altLang="zh-CN" sz="2400" b="1">
              <a:solidFill>
                <a:srgbClr val="6DB33F"/>
              </a:solidFill>
            </a:endParaRPr>
          </a:p>
          <a:p>
            <a:r>
              <a:rPr lang="en-US" altLang="zh-CN" sz="2400" b="1">
                <a:solidFill>
                  <a:srgbClr val="6DB33F"/>
                </a:solidFill>
              </a:rPr>
              <a:t>or</a:t>
            </a:r>
            <a:endParaRPr lang="en-US" altLang="zh-CN" sz="2400" b="1">
              <a:solidFill>
                <a:srgbClr val="6DB33F"/>
              </a:solidFill>
            </a:endParaRPr>
          </a:p>
          <a:p>
            <a:r>
              <a:rPr lang="en-US" altLang="zh-CN" sz="2400" b="1">
                <a:solidFill>
                  <a:srgbClr val="6DB33F"/>
                </a:solidFill>
              </a:rPr>
              <a:t>YAML</a:t>
            </a:r>
            <a:endParaRPr lang="en-US" altLang="zh-CN" sz="2400" b="1">
              <a:solidFill>
                <a:srgbClr val="6DB33F"/>
              </a:solidFill>
            </a:endParaRPr>
          </a:p>
        </p:txBody>
      </p:sp>
      <p:sp>
        <p:nvSpPr>
          <p:cNvPr id="235" name="Freeform 36"/>
          <p:cNvSpPr>
            <a:spLocks noEditPoints="1"/>
          </p:cNvSpPr>
          <p:nvPr/>
        </p:nvSpPr>
        <p:spPr bwMode="auto">
          <a:xfrm>
            <a:off x="3598545" y="3818255"/>
            <a:ext cx="2896235" cy="1836420"/>
          </a:xfrm>
          <a:custGeom>
            <a:avLst/>
            <a:gdLst>
              <a:gd name="T0" fmla="*/ 334175 w 240"/>
              <a:gd name="T1" fmla="*/ 19818 h 152"/>
              <a:gd name="T2" fmla="*/ 467845 w 240"/>
              <a:gd name="T3" fmla="*/ 153587 h 152"/>
              <a:gd name="T4" fmla="*/ 467845 w 240"/>
              <a:gd name="T5" fmla="*/ 153587 h 152"/>
              <a:gd name="T6" fmla="*/ 467845 w 240"/>
              <a:gd name="T7" fmla="*/ 156064 h 152"/>
              <a:gd name="T8" fmla="*/ 465370 w 240"/>
              <a:gd name="T9" fmla="*/ 178359 h 152"/>
              <a:gd name="T10" fmla="*/ 487648 w 240"/>
              <a:gd name="T11" fmla="*/ 178359 h 152"/>
              <a:gd name="T12" fmla="*/ 574286 w 240"/>
              <a:gd name="T13" fmla="*/ 267538 h 152"/>
              <a:gd name="T14" fmla="*/ 487648 w 240"/>
              <a:gd name="T15" fmla="*/ 356717 h 152"/>
              <a:gd name="T16" fmla="*/ 482697 w 240"/>
              <a:gd name="T17" fmla="*/ 356717 h 152"/>
              <a:gd name="T18" fmla="*/ 118818 w 240"/>
              <a:gd name="T19" fmla="*/ 356717 h 152"/>
              <a:gd name="T20" fmla="*/ 19803 w 240"/>
              <a:gd name="T21" fmla="*/ 257629 h 152"/>
              <a:gd name="T22" fmla="*/ 86638 w 240"/>
              <a:gd name="T23" fmla="*/ 163495 h 152"/>
              <a:gd name="T24" fmla="*/ 99015 w 240"/>
              <a:gd name="T25" fmla="*/ 158541 h 152"/>
              <a:gd name="T26" fmla="*/ 101490 w 240"/>
              <a:gd name="T27" fmla="*/ 148632 h 152"/>
              <a:gd name="T28" fmla="*/ 158424 w 240"/>
              <a:gd name="T29" fmla="*/ 99088 h 152"/>
              <a:gd name="T30" fmla="*/ 185653 w 240"/>
              <a:gd name="T31" fmla="*/ 104043 h 152"/>
              <a:gd name="T32" fmla="*/ 202980 w 240"/>
              <a:gd name="T33" fmla="*/ 113951 h 152"/>
              <a:gd name="T34" fmla="*/ 212882 w 240"/>
              <a:gd name="T35" fmla="*/ 94134 h 152"/>
              <a:gd name="T36" fmla="*/ 334175 w 240"/>
              <a:gd name="T37" fmla="*/ 19818 h 152"/>
              <a:gd name="T38" fmla="*/ 334175 w 240"/>
              <a:gd name="T39" fmla="*/ 0 h 152"/>
              <a:gd name="T40" fmla="*/ 195554 w 240"/>
              <a:gd name="T41" fmla="*/ 86702 h 152"/>
              <a:gd name="T42" fmla="*/ 158424 w 240"/>
              <a:gd name="T43" fmla="*/ 79271 h 152"/>
              <a:gd name="T44" fmla="*/ 81687 w 240"/>
              <a:gd name="T45" fmla="*/ 143678 h 152"/>
              <a:gd name="T46" fmla="*/ 0 w 240"/>
              <a:gd name="T47" fmla="*/ 257629 h 152"/>
              <a:gd name="T48" fmla="*/ 118818 w 240"/>
              <a:gd name="T49" fmla="*/ 376535 h 152"/>
              <a:gd name="T50" fmla="*/ 487648 w 240"/>
              <a:gd name="T51" fmla="*/ 376535 h 152"/>
              <a:gd name="T52" fmla="*/ 487648 w 240"/>
              <a:gd name="T53" fmla="*/ 376535 h 152"/>
              <a:gd name="T54" fmla="*/ 594089 w 240"/>
              <a:gd name="T55" fmla="*/ 267538 h 152"/>
              <a:gd name="T56" fmla="*/ 487648 w 240"/>
              <a:gd name="T57" fmla="*/ 158541 h 152"/>
              <a:gd name="T58" fmla="*/ 487648 w 240"/>
              <a:gd name="T59" fmla="*/ 153587 h 152"/>
              <a:gd name="T60" fmla="*/ 334175 w 240"/>
              <a:gd name="T61" fmla="*/ 0 h 1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40" h="152">
                <a:moveTo>
                  <a:pt x="135" y="8"/>
                </a:moveTo>
                <a:cubicBezTo>
                  <a:pt x="164" y="8"/>
                  <a:pt x="189" y="32"/>
                  <a:pt x="189" y="62"/>
                </a:cubicBezTo>
                <a:cubicBezTo>
                  <a:pt x="189" y="62"/>
                  <a:pt x="189" y="62"/>
                  <a:pt x="189" y="62"/>
                </a:cubicBezTo>
                <a:cubicBezTo>
                  <a:pt x="189" y="63"/>
                  <a:pt x="189" y="63"/>
                  <a:pt x="189" y="63"/>
                </a:cubicBezTo>
                <a:cubicBezTo>
                  <a:pt x="188" y="72"/>
                  <a:pt x="188" y="72"/>
                  <a:pt x="188" y="72"/>
                </a:cubicBezTo>
                <a:cubicBezTo>
                  <a:pt x="197" y="72"/>
                  <a:pt x="197" y="72"/>
                  <a:pt x="197" y="72"/>
                </a:cubicBezTo>
                <a:cubicBezTo>
                  <a:pt x="216" y="72"/>
                  <a:pt x="232" y="88"/>
                  <a:pt x="232" y="108"/>
                </a:cubicBezTo>
                <a:cubicBezTo>
                  <a:pt x="232" y="127"/>
                  <a:pt x="216" y="143"/>
                  <a:pt x="197" y="144"/>
                </a:cubicBezTo>
                <a:cubicBezTo>
                  <a:pt x="195" y="144"/>
                  <a:pt x="195" y="144"/>
                  <a:pt x="195" y="144"/>
                </a:cubicBezTo>
                <a:cubicBezTo>
                  <a:pt x="48" y="144"/>
                  <a:pt x="48" y="144"/>
                  <a:pt x="48" y="144"/>
                </a:cubicBezTo>
                <a:cubicBezTo>
                  <a:pt x="26" y="144"/>
                  <a:pt x="8" y="126"/>
                  <a:pt x="8" y="104"/>
                </a:cubicBezTo>
                <a:cubicBezTo>
                  <a:pt x="8" y="86"/>
                  <a:pt x="19" y="71"/>
                  <a:pt x="35" y="66"/>
                </a:cubicBezTo>
                <a:cubicBezTo>
                  <a:pt x="40" y="64"/>
                  <a:pt x="40" y="64"/>
                  <a:pt x="40" y="64"/>
                </a:cubicBezTo>
                <a:cubicBezTo>
                  <a:pt x="41" y="60"/>
                  <a:pt x="41" y="60"/>
                  <a:pt x="41" y="60"/>
                </a:cubicBezTo>
                <a:cubicBezTo>
                  <a:pt x="43" y="48"/>
                  <a:pt x="53" y="40"/>
                  <a:pt x="64" y="40"/>
                </a:cubicBezTo>
                <a:cubicBezTo>
                  <a:pt x="68" y="40"/>
                  <a:pt x="72" y="40"/>
                  <a:pt x="75" y="42"/>
                </a:cubicBezTo>
                <a:cubicBezTo>
                  <a:pt x="82" y="46"/>
                  <a:pt x="82" y="46"/>
                  <a:pt x="82" y="46"/>
                </a:cubicBezTo>
                <a:cubicBezTo>
                  <a:pt x="86" y="38"/>
                  <a:pt x="86" y="38"/>
                  <a:pt x="86" y="38"/>
                </a:cubicBezTo>
                <a:cubicBezTo>
                  <a:pt x="95" y="20"/>
                  <a:pt x="114" y="8"/>
                  <a:pt x="135" y="8"/>
                </a:cubicBezTo>
                <a:moveTo>
                  <a:pt x="135" y="0"/>
                </a:moveTo>
                <a:cubicBezTo>
                  <a:pt x="110" y="0"/>
                  <a:pt x="89" y="14"/>
                  <a:pt x="79" y="35"/>
                </a:cubicBezTo>
                <a:cubicBezTo>
                  <a:pt x="74" y="33"/>
                  <a:pt x="70" y="32"/>
                  <a:pt x="64" y="32"/>
                </a:cubicBezTo>
                <a:cubicBezTo>
                  <a:pt x="49" y="32"/>
                  <a:pt x="35" y="43"/>
                  <a:pt x="33" y="58"/>
                </a:cubicBezTo>
                <a:cubicBezTo>
                  <a:pt x="14" y="65"/>
                  <a:pt x="0" y="82"/>
                  <a:pt x="0" y="104"/>
                </a:cubicBezTo>
                <a:cubicBezTo>
                  <a:pt x="0" y="130"/>
                  <a:pt x="22" y="152"/>
                  <a:pt x="48" y="152"/>
                </a:cubicBezTo>
                <a:cubicBezTo>
                  <a:pt x="197" y="152"/>
                  <a:pt x="197" y="152"/>
                  <a:pt x="197" y="152"/>
                </a:cubicBezTo>
                <a:cubicBezTo>
                  <a:pt x="197" y="152"/>
                  <a:pt x="197" y="152"/>
                  <a:pt x="197" y="152"/>
                </a:cubicBezTo>
                <a:cubicBezTo>
                  <a:pt x="221" y="151"/>
                  <a:pt x="240" y="132"/>
                  <a:pt x="240" y="108"/>
                </a:cubicBezTo>
                <a:cubicBezTo>
                  <a:pt x="240" y="83"/>
                  <a:pt x="221" y="64"/>
                  <a:pt x="197" y="64"/>
                </a:cubicBezTo>
                <a:cubicBezTo>
                  <a:pt x="197" y="63"/>
                  <a:pt x="197" y="62"/>
                  <a:pt x="197" y="62"/>
                </a:cubicBezTo>
                <a:cubicBezTo>
                  <a:pt x="197" y="27"/>
                  <a:pt x="169" y="0"/>
                  <a:pt x="135" y="0"/>
                </a:cubicBezTo>
                <a:close/>
              </a:path>
            </a:pathLst>
          </a:custGeom>
          <a:solidFill>
            <a:srgbClr val="6DB33F"/>
          </a:solidFill>
          <a:ln w="9525">
            <a:solidFill>
              <a:srgbClr val="6DB33F"/>
            </a:solidFill>
            <a:round/>
          </a:ln>
        </p:spPr>
        <p:txBody>
          <a:bodyPr/>
          <a:p>
            <a:endParaRPr lang="en-US" altLang="zh-CN" sz="2400" b="1">
              <a:solidFill>
                <a:srgbClr val="6DB33F"/>
              </a:solidFill>
            </a:endParaRPr>
          </a:p>
          <a:p>
            <a:endParaRPr lang="en-US" altLang="zh-CN" sz="2400" b="1">
              <a:solidFill>
                <a:srgbClr val="6DB33F"/>
              </a:solidFill>
            </a:endParaRPr>
          </a:p>
          <a:p>
            <a:endParaRPr lang="en-US" altLang="zh-CN" sz="2400" b="1">
              <a:solidFill>
                <a:srgbClr val="6DB33F"/>
              </a:solidFill>
            </a:endParaRPr>
          </a:p>
          <a:p>
            <a:pPr algn="ctr"/>
            <a:r>
              <a:rPr lang="en-US" altLang="zh-CN" sz="2400" b="1">
                <a:solidFill>
                  <a:srgbClr val="6DB33F"/>
                </a:solidFill>
              </a:rPr>
              <a:t>Spring Environment</a:t>
            </a:r>
            <a:endParaRPr lang="en-US" altLang="zh-CN" sz="2400" b="1">
              <a:solidFill>
                <a:srgbClr val="6DB33F"/>
              </a:solidFill>
            </a:endParaRPr>
          </a:p>
        </p:txBody>
      </p:sp>
      <p:grpSp>
        <p:nvGrpSpPr>
          <p:cNvPr id="94" name="组合 93"/>
          <p:cNvGrpSpPr/>
          <p:nvPr/>
        </p:nvGrpSpPr>
        <p:grpSpPr>
          <a:xfrm>
            <a:off x="9857740" y="3994785"/>
            <a:ext cx="1483360" cy="1483360"/>
            <a:chOff x="1017588" y="1054100"/>
            <a:chExt cx="690562" cy="690563"/>
          </a:xfrm>
          <a:solidFill>
            <a:srgbClr val="6DB33F"/>
          </a:solidFill>
        </p:grpSpPr>
        <p:sp>
          <p:nvSpPr>
            <p:cNvPr id="95" name="Freeform 5"/>
            <p:cNvSpPr>
              <a:spLocks noEditPoints="1"/>
            </p:cNvSpPr>
            <p:nvPr/>
          </p:nvSpPr>
          <p:spPr bwMode="auto">
            <a:xfrm>
              <a:off x="1017588" y="1565275"/>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p>
              <a:pPr>
                <a:defRPr/>
              </a:pPr>
              <a:endParaRPr lang="zh-CN" altLang="en-US"/>
            </a:p>
          </p:txBody>
        </p:sp>
        <p:sp>
          <p:nvSpPr>
            <p:cNvPr id="96" name="Freeform 6"/>
            <p:cNvSpPr>
              <a:spLocks noEditPoints="1"/>
            </p:cNvSpPr>
            <p:nvPr/>
          </p:nvSpPr>
          <p:spPr bwMode="auto">
            <a:xfrm>
              <a:off x="1017588" y="1054100"/>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p>
              <a:pPr>
                <a:defRPr/>
              </a:pPr>
              <a:endParaRPr lang="zh-CN" altLang="en-US"/>
            </a:p>
          </p:txBody>
        </p:sp>
        <p:sp>
          <p:nvSpPr>
            <p:cNvPr id="97" name="Freeform 7"/>
            <p:cNvSpPr>
              <a:spLocks noEditPoints="1"/>
            </p:cNvSpPr>
            <p:nvPr/>
          </p:nvSpPr>
          <p:spPr bwMode="auto">
            <a:xfrm>
              <a:off x="1017588" y="1309688"/>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p>
              <a:pPr>
                <a:defRPr/>
              </a:pPr>
              <a:endParaRPr lang="zh-CN" altLang="en-US"/>
            </a:p>
          </p:txBody>
        </p:sp>
        <p:sp>
          <p:nvSpPr>
            <p:cNvPr id="98" name="Freeform 8"/>
            <p:cNvSpPr>
              <a:spLocks noEditPoints="1"/>
            </p:cNvSpPr>
            <p:nvPr/>
          </p:nvSpPr>
          <p:spPr bwMode="auto">
            <a:xfrm>
              <a:off x="1273175" y="1565275"/>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p>
              <a:pPr>
                <a:defRPr/>
              </a:pPr>
              <a:endParaRPr lang="zh-CN" altLang="en-US"/>
            </a:p>
          </p:txBody>
        </p:sp>
        <p:sp>
          <p:nvSpPr>
            <p:cNvPr id="99" name="Freeform 9"/>
            <p:cNvSpPr>
              <a:spLocks noEditPoints="1"/>
            </p:cNvSpPr>
            <p:nvPr/>
          </p:nvSpPr>
          <p:spPr bwMode="auto">
            <a:xfrm>
              <a:off x="1273175" y="1054100"/>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p>
              <a:pPr>
                <a:defRPr/>
              </a:pPr>
              <a:endParaRPr lang="zh-CN" altLang="en-US"/>
            </a:p>
          </p:txBody>
        </p:sp>
        <p:sp>
          <p:nvSpPr>
            <p:cNvPr id="100" name="Freeform 10"/>
            <p:cNvSpPr>
              <a:spLocks noEditPoints="1"/>
            </p:cNvSpPr>
            <p:nvPr/>
          </p:nvSpPr>
          <p:spPr bwMode="auto">
            <a:xfrm>
              <a:off x="1273175" y="1309688"/>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p>
              <a:pPr>
                <a:defRPr/>
              </a:pPr>
              <a:endParaRPr lang="zh-CN" altLang="en-US"/>
            </a:p>
          </p:txBody>
        </p:sp>
        <p:sp>
          <p:nvSpPr>
            <p:cNvPr id="101" name="Freeform 11"/>
            <p:cNvSpPr>
              <a:spLocks noEditPoints="1"/>
            </p:cNvSpPr>
            <p:nvPr/>
          </p:nvSpPr>
          <p:spPr bwMode="auto">
            <a:xfrm>
              <a:off x="1527175" y="1565275"/>
              <a:ext cx="180975"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p>
              <a:pPr>
                <a:defRPr/>
              </a:pPr>
              <a:endParaRPr lang="zh-CN" altLang="en-US"/>
            </a:p>
          </p:txBody>
        </p:sp>
        <p:sp>
          <p:nvSpPr>
            <p:cNvPr id="102" name="Freeform 12"/>
            <p:cNvSpPr>
              <a:spLocks noEditPoints="1"/>
            </p:cNvSpPr>
            <p:nvPr/>
          </p:nvSpPr>
          <p:spPr bwMode="auto">
            <a:xfrm>
              <a:off x="1527175" y="1054100"/>
              <a:ext cx="180975" cy="1793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8 h 48"/>
                <a:gd name="T12" fmla="*/ 40 w 48"/>
                <a:gd name="T13" fmla="*/ 24 h 48"/>
                <a:gd name="T14" fmla="*/ 24 w 48"/>
                <a:gd name="T15" fmla="*/ 40 h 48"/>
                <a:gd name="T16" fmla="*/ 8 w 48"/>
                <a:gd name="T17" fmla="*/ 24 h 48"/>
                <a:gd name="T18" fmla="*/ 24 w 48"/>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8"/>
                    <a:pt x="48" y="24"/>
                  </a:cubicBezTo>
                  <a:cubicBezTo>
                    <a:pt x="48" y="11"/>
                    <a:pt x="37" y="0"/>
                    <a:pt x="24" y="0"/>
                  </a:cubicBezTo>
                  <a:cubicBezTo>
                    <a:pt x="11" y="0"/>
                    <a:pt x="0" y="11"/>
                    <a:pt x="0" y="24"/>
                  </a:cubicBezTo>
                  <a:cubicBezTo>
                    <a:pt x="0" y="38"/>
                    <a:pt x="11" y="48"/>
                    <a:pt x="24" y="48"/>
                  </a:cubicBezTo>
                  <a:moveTo>
                    <a:pt x="24" y="8"/>
                  </a:moveTo>
                  <a:cubicBezTo>
                    <a:pt x="33" y="8"/>
                    <a:pt x="40" y="16"/>
                    <a:pt x="40" y="24"/>
                  </a:cubicBezTo>
                  <a:cubicBezTo>
                    <a:pt x="40" y="33"/>
                    <a:pt x="33" y="40"/>
                    <a:pt x="24" y="40"/>
                  </a:cubicBezTo>
                  <a:cubicBezTo>
                    <a:pt x="15" y="40"/>
                    <a:pt x="8" y="33"/>
                    <a:pt x="8" y="24"/>
                  </a:cubicBezTo>
                  <a:cubicBezTo>
                    <a:pt x="8" y="16"/>
                    <a:pt x="15" y="8"/>
                    <a:pt x="24" y="8"/>
                  </a:cubicBezTo>
                </a:path>
              </a:pathLst>
            </a:custGeom>
            <a:grpFill/>
            <a:ln w="9525">
              <a:solidFill>
                <a:srgbClr val="6DB33F"/>
              </a:solidFill>
              <a:round/>
            </a:ln>
          </p:spPr>
          <p:txBody>
            <a:bodyPr/>
            <a:p>
              <a:pPr>
                <a:defRPr/>
              </a:pPr>
              <a:endParaRPr lang="zh-CN" altLang="en-US"/>
            </a:p>
          </p:txBody>
        </p:sp>
        <p:sp>
          <p:nvSpPr>
            <p:cNvPr id="103" name="Freeform 13"/>
            <p:cNvSpPr>
              <a:spLocks noEditPoints="1"/>
            </p:cNvSpPr>
            <p:nvPr/>
          </p:nvSpPr>
          <p:spPr bwMode="auto">
            <a:xfrm>
              <a:off x="1527175" y="1309688"/>
              <a:ext cx="180975"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p>
              <a:pPr>
                <a:defRPr/>
              </a:pPr>
              <a:endParaRPr lang="zh-CN" altLang="en-US"/>
            </a:p>
          </p:txBody>
        </p:sp>
      </p:grpSp>
      <p:sp>
        <p:nvSpPr>
          <p:cNvPr id="5" name="文本框 4"/>
          <p:cNvSpPr txBox="1"/>
          <p:nvPr/>
        </p:nvSpPr>
        <p:spPr>
          <a:xfrm>
            <a:off x="9738995" y="3561715"/>
            <a:ext cx="1711325" cy="460375"/>
          </a:xfrm>
          <a:prstGeom prst="rect">
            <a:avLst/>
          </a:prstGeom>
          <a:noFill/>
        </p:spPr>
        <p:txBody>
          <a:bodyPr wrap="square" rtlCol="0">
            <a:spAutoFit/>
          </a:bodyPr>
          <a:p>
            <a:pPr indent="0" algn="ctr">
              <a:buFont typeface="Arial" panose="020B0604020202020204" pitchFamily="34" charset="0"/>
              <a:buNone/>
            </a:pPr>
            <a:r>
              <a:rPr lang="en-US" altLang="zh-CN" sz="2400" b="1">
                <a:solidFill>
                  <a:srgbClr val="6DB33F"/>
                </a:solidFill>
              </a:rPr>
              <a:t>Bean</a:t>
            </a:r>
            <a:endParaRPr lang="en-US" altLang="zh-CN" sz="2400" b="1">
              <a:solidFill>
                <a:srgbClr val="6DB33F"/>
              </a:solidFill>
            </a:endParaRPr>
          </a:p>
        </p:txBody>
      </p:sp>
      <p:grpSp>
        <p:nvGrpSpPr>
          <p:cNvPr id="65" name="组合 64"/>
          <p:cNvGrpSpPr/>
          <p:nvPr/>
        </p:nvGrpSpPr>
        <p:grpSpPr>
          <a:xfrm>
            <a:off x="6798945" y="4426585"/>
            <a:ext cx="2662555" cy="704215"/>
            <a:chOff x="9293225" y="2714625"/>
            <a:chExt cx="374651" cy="330200"/>
          </a:xfrm>
          <a:solidFill>
            <a:srgbClr val="6DB33F"/>
          </a:solidFill>
        </p:grpSpPr>
        <p:sp>
          <p:nvSpPr>
            <p:cNvPr id="66" name="Freeform 33"/>
            <p:cNvSpPr/>
            <p:nvPr/>
          </p:nvSpPr>
          <p:spPr bwMode="auto">
            <a:xfrm>
              <a:off x="9293225" y="2774950"/>
              <a:ext cx="374650" cy="269875"/>
            </a:xfrm>
            <a:custGeom>
              <a:avLst/>
              <a:gdLst>
                <a:gd name="T0" fmla="*/ 189 w 236"/>
                <a:gd name="T1" fmla="*/ 92 h 170"/>
                <a:gd name="T2" fmla="*/ 220 w 236"/>
                <a:gd name="T3" fmla="*/ 123 h 170"/>
                <a:gd name="T4" fmla="*/ 163 w 236"/>
                <a:gd name="T5" fmla="*/ 123 h 170"/>
                <a:gd name="T6" fmla="*/ 47 w 236"/>
                <a:gd name="T7" fmla="*/ 0 h 170"/>
                <a:gd name="T8" fmla="*/ 0 w 236"/>
                <a:gd name="T9" fmla="*/ 0 h 170"/>
                <a:gd name="T10" fmla="*/ 0 w 236"/>
                <a:gd name="T11" fmla="*/ 9 h 170"/>
                <a:gd name="T12" fmla="*/ 42 w 236"/>
                <a:gd name="T13" fmla="*/ 9 h 170"/>
                <a:gd name="T14" fmla="*/ 158 w 236"/>
                <a:gd name="T15" fmla="*/ 133 h 170"/>
                <a:gd name="T16" fmla="*/ 220 w 236"/>
                <a:gd name="T17" fmla="*/ 133 h 170"/>
                <a:gd name="T18" fmla="*/ 189 w 236"/>
                <a:gd name="T19" fmla="*/ 163 h 170"/>
                <a:gd name="T20" fmla="*/ 194 w 236"/>
                <a:gd name="T21" fmla="*/ 170 h 170"/>
                <a:gd name="T22" fmla="*/ 236 w 236"/>
                <a:gd name="T23" fmla="*/ 128 h 170"/>
                <a:gd name="T24" fmla="*/ 194 w 236"/>
                <a:gd name="T25" fmla="*/ 85 h 170"/>
                <a:gd name="T26" fmla="*/ 189 w 236"/>
                <a:gd name="T27" fmla="*/ 9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170">
                  <a:moveTo>
                    <a:pt x="189" y="92"/>
                  </a:moveTo>
                  <a:lnTo>
                    <a:pt x="220" y="123"/>
                  </a:lnTo>
                  <a:lnTo>
                    <a:pt x="163" y="123"/>
                  </a:lnTo>
                  <a:lnTo>
                    <a:pt x="47" y="0"/>
                  </a:lnTo>
                  <a:lnTo>
                    <a:pt x="0" y="0"/>
                  </a:lnTo>
                  <a:lnTo>
                    <a:pt x="0" y="9"/>
                  </a:lnTo>
                  <a:lnTo>
                    <a:pt x="42" y="9"/>
                  </a:lnTo>
                  <a:lnTo>
                    <a:pt x="158" y="133"/>
                  </a:lnTo>
                  <a:lnTo>
                    <a:pt x="220" y="133"/>
                  </a:lnTo>
                  <a:lnTo>
                    <a:pt x="189" y="163"/>
                  </a:lnTo>
                  <a:lnTo>
                    <a:pt x="194" y="170"/>
                  </a:lnTo>
                  <a:lnTo>
                    <a:pt x="236" y="128"/>
                  </a:lnTo>
                  <a:lnTo>
                    <a:pt x="194" y="85"/>
                  </a:lnTo>
                  <a:lnTo>
                    <a:pt x="189" y="92"/>
                  </a:lnTo>
                  <a:close/>
                </a:path>
              </a:pathLst>
            </a:custGeom>
            <a:grpFill/>
            <a:ln w="9525">
              <a:solidFill>
                <a:srgbClr val="6DB33F"/>
              </a:solidFill>
              <a:round/>
            </a:ln>
          </p:spPr>
          <p:txBody>
            <a:bodyPr/>
            <a:p>
              <a:pPr>
                <a:defRPr/>
              </a:pPr>
              <a:endParaRPr lang="zh-CN" altLang="en-US"/>
            </a:p>
          </p:txBody>
        </p:sp>
        <p:sp>
          <p:nvSpPr>
            <p:cNvPr id="67" name="Freeform 34"/>
            <p:cNvSpPr/>
            <p:nvPr/>
          </p:nvSpPr>
          <p:spPr bwMode="auto">
            <a:xfrm>
              <a:off x="9293225" y="2895600"/>
              <a:ext cx="149225" cy="90488"/>
            </a:xfrm>
            <a:custGeom>
              <a:avLst/>
              <a:gdLst>
                <a:gd name="T0" fmla="*/ 42 w 94"/>
                <a:gd name="T1" fmla="*/ 47 h 57"/>
                <a:gd name="T2" fmla="*/ 0 w 94"/>
                <a:gd name="T3" fmla="*/ 47 h 57"/>
                <a:gd name="T4" fmla="*/ 0 w 94"/>
                <a:gd name="T5" fmla="*/ 57 h 57"/>
                <a:gd name="T6" fmla="*/ 47 w 94"/>
                <a:gd name="T7" fmla="*/ 57 h 57"/>
                <a:gd name="T8" fmla="*/ 94 w 94"/>
                <a:gd name="T9" fmla="*/ 7 h 57"/>
                <a:gd name="T10" fmla="*/ 87 w 94"/>
                <a:gd name="T11" fmla="*/ 0 h 57"/>
                <a:gd name="T12" fmla="*/ 42 w 94"/>
                <a:gd name="T13" fmla="*/ 47 h 57"/>
              </a:gdLst>
              <a:ahLst/>
              <a:cxnLst>
                <a:cxn ang="0">
                  <a:pos x="T0" y="T1"/>
                </a:cxn>
                <a:cxn ang="0">
                  <a:pos x="T2" y="T3"/>
                </a:cxn>
                <a:cxn ang="0">
                  <a:pos x="T4" y="T5"/>
                </a:cxn>
                <a:cxn ang="0">
                  <a:pos x="T6" y="T7"/>
                </a:cxn>
                <a:cxn ang="0">
                  <a:pos x="T8" y="T9"/>
                </a:cxn>
                <a:cxn ang="0">
                  <a:pos x="T10" y="T11"/>
                </a:cxn>
                <a:cxn ang="0">
                  <a:pos x="T12" y="T13"/>
                </a:cxn>
              </a:cxnLst>
              <a:rect l="0" t="0" r="r" b="b"/>
              <a:pathLst>
                <a:path w="94" h="57">
                  <a:moveTo>
                    <a:pt x="42" y="47"/>
                  </a:moveTo>
                  <a:lnTo>
                    <a:pt x="0" y="47"/>
                  </a:lnTo>
                  <a:lnTo>
                    <a:pt x="0" y="57"/>
                  </a:lnTo>
                  <a:lnTo>
                    <a:pt x="47" y="57"/>
                  </a:lnTo>
                  <a:lnTo>
                    <a:pt x="94" y="7"/>
                  </a:lnTo>
                  <a:lnTo>
                    <a:pt x="87" y="0"/>
                  </a:lnTo>
                  <a:lnTo>
                    <a:pt x="42" y="47"/>
                  </a:lnTo>
                  <a:close/>
                </a:path>
              </a:pathLst>
            </a:custGeom>
            <a:grpFill/>
            <a:ln w="9525">
              <a:solidFill>
                <a:srgbClr val="6DB33F"/>
              </a:solidFill>
              <a:round/>
            </a:ln>
          </p:spPr>
          <p:txBody>
            <a:bodyPr/>
            <a:p>
              <a:pPr>
                <a:defRPr/>
              </a:pPr>
              <a:endParaRPr lang="zh-CN" altLang="en-US"/>
            </a:p>
          </p:txBody>
        </p:sp>
        <p:sp>
          <p:nvSpPr>
            <p:cNvPr id="68" name="Freeform 35"/>
            <p:cNvSpPr/>
            <p:nvPr/>
          </p:nvSpPr>
          <p:spPr bwMode="auto">
            <a:xfrm>
              <a:off x="9472613" y="2714625"/>
              <a:ext cx="195263" cy="146050"/>
            </a:xfrm>
            <a:custGeom>
              <a:avLst/>
              <a:gdLst>
                <a:gd name="T0" fmla="*/ 50 w 123"/>
                <a:gd name="T1" fmla="*/ 47 h 92"/>
                <a:gd name="T2" fmla="*/ 107 w 123"/>
                <a:gd name="T3" fmla="*/ 47 h 92"/>
                <a:gd name="T4" fmla="*/ 76 w 123"/>
                <a:gd name="T5" fmla="*/ 78 h 92"/>
                <a:gd name="T6" fmla="*/ 81 w 123"/>
                <a:gd name="T7" fmla="*/ 85 h 92"/>
                <a:gd name="T8" fmla="*/ 123 w 123"/>
                <a:gd name="T9" fmla="*/ 43 h 92"/>
                <a:gd name="T10" fmla="*/ 81 w 123"/>
                <a:gd name="T11" fmla="*/ 0 h 92"/>
                <a:gd name="T12" fmla="*/ 76 w 123"/>
                <a:gd name="T13" fmla="*/ 7 h 92"/>
                <a:gd name="T14" fmla="*/ 107 w 123"/>
                <a:gd name="T15" fmla="*/ 38 h 92"/>
                <a:gd name="T16" fmla="*/ 45 w 123"/>
                <a:gd name="T17" fmla="*/ 38 h 92"/>
                <a:gd name="T18" fmla="*/ 0 w 123"/>
                <a:gd name="T19" fmla="*/ 88 h 92"/>
                <a:gd name="T20" fmla="*/ 7 w 123"/>
                <a:gd name="T21" fmla="*/ 92 h 92"/>
                <a:gd name="T22" fmla="*/ 50 w 123"/>
                <a:gd name="T2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92">
                  <a:moveTo>
                    <a:pt x="50" y="47"/>
                  </a:moveTo>
                  <a:lnTo>
                    <a:pt x="107" y="47"/>
                  </a:lnTo>
                  <a:lnTo>
                    <a:pt x="76" y="78"/>
                  </a:lnTo>
                  <a:lnTo>
                    <a:pt x="81" y="85"/>
                  </a:lnTo>
                  <a:lnTo>
                    <a:pt x="123" y="43"/>
                  </a:lnTo>
                  <a:lnTo>
                    <a:pt x="81" y="0"/>
                  </a:lnTo>
                  <a:lnTo>
                    <a:pt x="76" y="7"/>
                  </a:lnTo>
                  <a:lnTo>
                    <a:pt x="107" y="38"/>
                  </a:lnTo>
                  <a:lnTo>
                    <a:pt x="45" y="38"/>
                  </a:lnTo>
                  <a:lnTo>
                    <a:pt x="0" y="88"/>
                  </a:lnTo>
                  <a:lnTo>
                    <a:pt x="7" y="92"/>
                  </a:lnTo>
                  <a:lnTo>
                    <a:pt x="50" y="47"/>
                  </a:lnTo>
                  <a:close/>
                </a:path>
              </a:pathLst>
            </a:custGeom>
            <a:grpFill/>
            <a:ln w="9525">
              <a:solidFill>
                <a:srgbClr val="6DB33F"/>
              </a:solidFill>
              <a:round/>
            </a:ln>
          </p:spPr>
          <p:txBody>
            <a:bodyPr/>
            <a:p>
              <a:pPr>
                <a:defRPr/>
              </a:pPr>
              <a:endParaRPr lang="zh-CN" altLang="en-US"/>
            </a:p>
          </p:txBody>
        </p:sp>
      </p:grpSp>
      <p:sp>
        <p:nvSpPr>
          <p:cNvPr id="10" name="文本框 9"/>
          <p:cNvSpPr txBox="1"/>
          <p:nvPr/>
        </p:nvSpPr>
        <p:spPr>
          <a:xfrm>
            <a:off x="6430645" y="3981450"/>
            <a:ext cx="3423920" cy="398780"/>
          </a:xfrm>
          <a:prstGeom prst="rect">
            <a:avLst/>
          </a:prstGeom>
          <a:noFill/>
        </p:spPr>
        <p:txBody>
          <a:bodyPr wrap="square" rtlCol="0">
            <a:spAutoFit/>
          </a:bodyPr>
          <a:p>
            <a:pPr indent="0" algn="ctr">
              <a:buFont typeface="Arial" panose="020B0604020202020204" pitchFamily="34" charset="0"/>
              <a:buNone/>
            </a:pPr>
            <a:r>
              <a:rPr lang="en-US" altLang="zh-CN" sz="2000" b="1">
                <a:solidFill>
                  <a:srgbClr val="6DB33F"/>
                </a:solidFill>
              </a:rPr>
              <a:t>@ConfigurationProperties</a:t>
            </a:r>
            <a:endParaRPr lang="en-US" altLang="zh-CN" sz="2000" b="1">
              <a:solidFill>
                <a:srgbClr val="6DB33F"/>
              </a:solidFill>
            </a:endParaRPr>
          </a:p>
        </p:txBody>
      </p:sp>
      <p:grpSp>
        <p:nvGrpSpPr>
          <p:cNvPr id="153" name="组合 152"/>
          <p:cNvGrpSpPr/>
          <p:nvPr/>
        </p:nvGrpSpPr>
        <p:grpSpPr>
          <a:xfrm>
            <a:off x="2712526" y="4475059"/>
            <a:ext cx="793607" cy="454562"/>
            <a:chOff x="10428288" y="1158875"/>
            <a:chExt cx="839787" cy="481013"/>
          </a:xfrm>
          <a:solidFill>
            <a:srgbClr val="6DB33F"/>
          </a:solidFill>
        </p:grpSpPr>
        <p:sp>
          <p:nvSpPr>
            <p:cNvPr id="154" name="Freeform 23"/>
            <p:cNvSpPr>
              <a:spLocks noEditPoints="1"/>
            </p:cNvSpPr>
            <p:nvPr/>
          </p:nvSpPr>
          <p:spPr bwMode="auto">
            <a:xfrm>
              <a:off x="10428288" y="1158875"/>
              <a:ext cx="420688" cy="481013"/>
            </a:xfrm>
            <a:custGeom>
              <a:avLst/>
              <a:gdLst>
                <a:gd name="T0" fmla="*/ 0 w 265"/>
                <a:gd name="T1" fmla="*/ 0 h 303"/>
                <a:gd name="T2" fmla="*/ 0 w 265"/>
                <a:gd name="T3" fmla="*/ 303 h 303"/>
                <a:gd name="T4" fmla="*/ 265 w 265"/>
                <a:gd name="T5" fmla="*/ 151 h 303"/>
                <a:gd name="T6" fmla="*/ 0 w 265"/>
                <a:gd name="T7" fmla="*/ 0 h 303"/>
                <a:gd name="T8" fmla="*/ 19 w 265"/>
                <a:gd name="T9" fmla="*/ 33 h 303"/>
                <a:gd name="T10" fmla="*/ 227 w 265"/>
                <a:gd name="T11" fmla="*/ 151 h 303"/>
                <a:gd name="T12" fmla="*/ 19 w 265"/>
                <a:gd name="T13" fmla="*/ 270 h 303"/>
                <a:gd name="T14" fmla="*/ 19 w 265"/>
                <a:gd name="T15" fmla="*/ 3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 h="303">
                  <a:moveTo>
                    <a:pt x="0" y="0"/>
                  </a:moveTo>
                  <a:lnTo>
                    <a:pt x="0" y="303"/>
                  </a:lnTo>
                  <a:lnTo>
                    <a:pt x="265" y="151"/>
                  </a:lnTo>
                  <a:lnTo>
                    <a:pt x="0" y="0"/>
                  </a:lnTo>
                  <a:close/>
                  <a:moveTo>
                    <a:pt x="19" y="33"/>
                  </a:moveTo>
                  <a:lnTo>
                    <a:pt x="227" y="151"/>
                  </a:lnTo>
                  <a:lnTo>
                    <a:pt x="19" y="270"/>
                  </a:lnTo>
                  <a:lnTo>
                    <a:pt x="19" y="33"/>
                  </a:lnTo>
                  <a:close/>
                </a:path>
              </a:pathLst>
            </a:custGeom>
            <a:grpFill/>
            <a:ln w="9525">
              <a:solidFill>
                <a:srgbClr val="6DB33F"/>
              </a:solidFill>
              <a:round/>
            </a:ln>
          </p:spPr>
          <p:txBody>
            <a:bodyPr/>
            <a:p>
              <a:pPr>
                <a:defRPr/>
              </a:pPr>
              <a:endParaRPr lang="zh-CN" altLang="en-US"/>
            </a:p>
          </p:txBody>
        </p:sp>
        <p:sp>
          <p:nvSpPr>
            <p:cNvPr id="155" name="Freeform 24"/>
            <p:cNvSpPr>
              <a:spLocks noEditPoints="1"/>
            </p:cNvSpPr>
            <p:nvPr/>
          </p:nvSpPr>
          <p:spPr bwMode="auto">
            <a:xfrm>
              <a:off x="10848975" y="1158875"/>
              <a:ext cx="419100" cy="481013"/>
            </a:xfrm>
            <a:custGeom>
              <a:avLst/>
              <a:gdLst>
                <a:gd name="T0" fmla="*/ 0 w 264"/>
                <a:gd name="T1" fmla="*/ 0 h 303"/>
                <a:gd name="T2" fmla="*/ 0 w 264"/>
                <a:gd name="T3" fmla="*/ 151 h 303"/>
                <a:gd name="T4" fmla="*/ 0 w 264"/>
                <a:gd name="T5" fmla="*/ 303 h 303"/>
                <a:gd name="T6" fmla="*/ 264 w 264"/>
                <a:gd name="T7" fmla="*/ 151 h 303"/>
                <a:gd name="T8" fmla="*/ 0 w 264"/>
                <a:gd name="T9" fmla="*/ 0 h 303"/>
                <a:gd name="T10" fmla="*/ 18 w 264"/>
                <a:gd name="T11" fmla="*/ 33 h 303"/>
                <a:gd name="T12" fmla="*/ 227 w 264"/>
                <a:gd name="T13" fmla="*/ 151 h 303"/>
                <a:gd name="T14" fmla="*/ 18 w 264"/>
                <a:gd name="T15" fmla="*/ 270 h 303"/>
                <a:gd name="T16" fmla="*/ 18 w 264"/>
                <a:gd name="T17" fmla="*/ 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303">
                  <a:moveTo>
                    <a:pt x="0" y="0"/>
                  </a:moveTo>
                  <a:lnTo>
                    <a:pt x="0" y="151"/>
                  </a:lnTo>
                  <a:lnTo>
                    <a:pt x="0" y="303"/>
                  </a:lnTo>
                  <a:lnTo>
                    <a:pt x="264" y="151"/>
                  </a:lnTo>
                  <a:lnTo>
                    <a:pt x="0" y="0"/>
                  </a:lnTo>
                  <a:close/>
                  <a:moveTo>
                    <a:pt x="18" y="33"/>
                  </a:moveTo>
                  <a:lnTo>
                    <a:pt x="227" y="151"/>
                  </a:lnTo>
                  <a:lnTo>
                    <a:pt x="18" y="270"/>
                  </a:lnTo>
                  <a:lnTo>
                    <a:pt x="18" y="33"/>
                  </a:lnTo>
                  <a:close/>
                </a:path>
              </a:pathLst>
            </a:custGeom>
            <a:grpFill/>
            <a:ln w="9525">
              <a:solidFill>
                <a:srgbClr val="6DB33F"/>
              </a:solidFill>
              <a:round/>
            </a:ln>
          </p:spPr>
          <p:txBody>
            <a:bodyPr/>
            <a:p>
              <a:pP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2631440" cy="645160"/>
          </a:xfrm>
          <a:prstGeom prst="rect">
            <a:avLst/>
          </a:prstGeom>
        </p:spPr>
        <p:txBody>
          <a:bodyPr wrap="none">
            <a:spAutoFit/>
          </a:bodyPr>
          <a:lstStyle/>
          <a:p>
            <a:pPr>
              <a:lnSpc>
                <a:spcPct val="150000"/>
              </a:lnSpc>
            </a:pPr>
            <a:r>
              <a:rPr lang="zh-CN"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类型安全配置属性</a:t>
            </a:r>
            <a:endParaRPr lang="zh-CN"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4" name="文本框 3"/>
          <p:cNvSpPr txBox="1"/>
          <p:nvPr/>
        </p:nvSpPr>
        <p:spPr>
          <a:xfrm>
            <a:off x="478790" y="817245"/>
            <a:ext cx="10975340" cy="553085"/>
          </a:xfrm>
          <a:prstGeom prst="rect">
            <a:avLst/>
          </a:prstGeom>
          <a:noFill/>
        </p:spPr>
        <p:txBody>
          <a:bodyPr wrap="square" rtlCol="0">
            <a:spAutoFit/>
          </a:bodyPr>
          <a:p>
            <a:pPr marL="342900" indent="-342900">
              <a:lnSpc>
                <a:spcPct val="150000"/>
              </a:lnSpc>
              <a:buFont typeface="Arial" panose="020B0604020202020204" pitchFamily="34" charset="0"/>
              <a:buChar char="•"/>
            </a:pPr>
            <a:r>
              <a:rPr lang="zh-CN" altLang="en-US" sz="2000" b="1">
                <a:solidFill>
                  <a:schemeClr val="tx1"/>
                </a:solidFill>
              </a:rPr>
              <a:t>示例</a:t>
            </a:r>
            <a:endParaRPr lang="zh-CN" altLang="en-US" sz="20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78790" y="1615440"/>
            <a:ext cx="3856355" cy="922020"/>
          </a:xfrm>
          <a:prstGeom prst="rect">
            <a:avLst/>
          </a:prstGeom>
          <a:noFill/>
          <a:ln>
            <a:solidFill>
              <a:schemeClr val="tx1">
                <a:lumMod val="50000"/>
                <a:lumOff val="50000"/>
              </a:schemeClr>
            </a:solidFill>
          </a:ln>
        </p:spPr>
        <p:txBody>
          <a:bodyPr wrap="square" rtlCol="0">
            <a:spAutoFit/>
          </a:bodyPr>
          <a:p>
            <a:pPr indent="0">
              <a:buNone/>
            </a:pPr>
            <a:r>
              <a:rPr lang="en-US" altLang="zh-CN" b="1"/>
              <a:t># </a:t>
            </a:r>
            <a:r>
              <a:rPr lang="zh-CN" altLang="en-US" b="1"/>
              <a:t>①</a:t>
            </a:r>
            <a:r>
              <a:rPr lang="en-US" altLang="zh-CN" b="1"/>
              <a:t>application.properties</a:t>
            </a:r>
            <a:endParaRPr lang="en-US" altLang="zh-CN" b="1"/>
          </a:p>
          <a:p>
            <a:pPr indent="0">
              <a:buNone/>
            </a:pPr>
            <a:r>
              <a:rPr lang="en-US" altLang="zh-CN" b="1"/>
              <a:t>pet.name=狗</a:t>
            </a:r>
            <a:endParaRPr lang="en-US" altLang="zh-CN" b="1"/>
          </a:p>
          <a:p>
            <a:pPr indent="0">
              <a:buNone/>
            </a:pPr>
            <a:r>
              <a:rPr lang="en-US" altLang="zh-CN" b="1"/>
              <a:t>pet.age=3</a:t>
            </a:r>
            <a:endParaRPr lang="en-US" altLang="zh-CN" b="1"/>
          </a:p>
        </p:txBody>
      </p:sp>
      <p:sp>
        <p:nvSpPr>
          <p:cNvPr id="12" name="文本框 11"/>
          <p:cNvSpPr txBox="1"/>
          <p:nvPr/>
        </p:nvSpPr>
        <p:spPr>
          <a:xfrm>
            <a:off x="5960745" y="-20320"/>
            <a:ext cx="6231255" cy="6985635"/>
          </a:xfrm>
          <a:prstGeom prst="rect">
            <a:avLst/>
          </a:prstGeom>
          <a:noFill/>
          <a:ln>
            <a:solidFill>
              <a:schemeClr val="tx1">
                <a:lumMod val="50000"/>
                <a:lumOff val="50000"/>
              </a:schemeClr>
            </a:solidFill>
          </a:ln>
        </p:spPr>
        <p:txBody>
          <a:bodyPr wrap="square" rtlCol="0">
            <a:spAutoFit/>
          </a:bodyPr>
          <a:p>
            <a:pPr indent="0">
              <a:buNone/>
            </a:pPr>
            <a:r>
              <a:rPr lang="en-US" altLang="zh-CN" sz="1600" b="1"/>
              <a:t>// </a:t>
            </a:r>
            <a:r>
              <a:rPr lang="zh-CN" altLang="en-US" sz="1600" b="1"/>
              <a:t>②</a:t>
            </a:r>
            <a:r>
              <a:rPr lang="en-US" altLang="zh-CN" sz="1600" b="1"/>
              <a:t>Pet.class</a:t>
            </a:r>
            <a:endParaRPr lang="en-US" altLang="zh-CN" sz="1600" b="1"/>
          </a:p>
          <a:p>
            <a:pPr indent="0">
              <a:buNone/>
            </a:pPr>
            <a:endParaRPr lang="en-US" altLang="zh-CN" sz="1600" b="1"/>
          </a:p>
          <a:p>
            <a:pPr indent="0">
              <a:buNone/>
            </a:pPr>
            <a:r>
              <a:rPr lang="en-US" altLang="zh-CN" sz="1600" b="1">
                <a:solidFill>
                  <a:srgbClr val="FF0000"/>
                </a:solidFill>
              </a:rPr>
              <a:t>@Component</a:t>
            </a:r>
            <a:endParaRPr lang="en-US" altLang="zh-CN" sz="1600" b="1">
              <a:solidFill>
                <a:srgbClr val="FF0000"/>
              </a:solidFill>
            </a:endParaRPr>
          </a:p>
          <a:p>
            <a:pPr indent="0">
              <a:buNone/>
            </a:pPr>
            <a:r>
              <a:rPr lang="en-US" altLang="zh-CN" sz="1600" b="1">
                <a:solidFill>
                  <a:srgbClr val="FF0000"/>
                </a:solidFill>
              </a:rPr>
              <a:t>@ConfigurationProperties(prefix = "pet")</a:t>
            </a:r>
            <a:endParaRPr lang="en-US" altLang="zh-CN" sz="1600" b="1"/>
          </a:p>
          <a:p>
            <a:pPr indent="0">
              <a:buNone/>
            </a:pPr>
            <a:r>
              <a:rPr lang="en-US" altLang="zh-CN" sz="1600" b="1"/>
              <a:t>public class Pet {</a:t>
            </a:r>
            <a:endParaRPr lang="en-US" altLang="zh-CN" sz="1600" b="1"/>
          </a:p>
          <a:p>
            <a:pPr indent="0">
              <a:buNone/>
            </a:pPr>
            <a:r>
              <a:rPr lang="en-US" altLang="zh-CN" sz="1600" b="1"/>
              <a:t>    private String name;</a:t>
            </a:r>
            <a:endParaRPr lang="en-US" altLang="zh-CN" sz="1600" b="1"/>
          </a:p>
          <a:p>
            <a:pPr indent="0">
              <a:buNone/>
            </a:pPr>
            <a:r>
              <a:rPr lang="en-US" altLang="zh-CN" sz="1600" b="1"/>
              <a:t>    private int age;</a:t>
            </a:r>
            <a:endParaRPr lang="en-US" altLang="zh-CN" sz="1600" b="1"/>
          </a:p>
          <a:p>
            <a:pPr indent="0">
              <a:buNone/>
            </a:pPr>
            <a:endParaRPr lang="en-US" altLang="zh-CN" sz="1600" b="1"/>
          </a:p>
          <a:p>
            <a:pPr indent="0">
              <a:buNone/>
            </a:pPr>
            <a:r>
              <a:rPr lang="en-US" altLang="zh-CN" sz="1600" b="1"/>
              <a:t>    public String getName() {</a:t>
            </a:r>
            <a:endParaRPr lang="en-US" altLang="zh-CN" sz="1600" b="1"/>
          </a:p>
          <a:p>
            <a:pPr indent="0">
              <a:buNone/>
            </a:pPr>
            <a:r>
              <a:rPr lang="en-US" altLang="zh-CN" sz="1600" b="1"/>
              <a:t>        return name;</a:t>
            </a:r>
            <a:endParaRPr lang="en-US" altLang="zh-CN" sz="1600" b="1"/>
          </a:p>
          <a:p>
            <a:pPr indent="0">
              <a:buNone/>
            </a:pPr>
            <a:r>
              <a:rPr lang="en-US" altLang="zh-CN" sz="1600" b="1"/>
              <a:t>    }</a:t>
            </a:r>
            <a:endParaRPr lang="en-US" altLang="zh-CN" sz="1600" b="1"/>
          </a:p>
          <a:p>
            <a:pPr indent="0">
              <a:buNone/>
            </a:pPr>
            <a:r>
              <a:rPr lang="en-US" altLang="zh-CN" sz="1600" b="1"/>
              <a:t>    public void setName(String name) {</a:t>
            </a:r>
            <a:endParaRPr lang="en-US" altLang="zh-CN" sz="1600" b="1"/>
          </a:p>
          <a:p>
            <a:pPr indent="0">
              <a:buNone/>
            </a:pPr>
            <a:r>
              <a:rPr lang="en-US" altLang="zh-CN" sz="1600" b="1"/>
              <a:t>        this.name = name;</a:t>
            </a:r>
            <a:endParaRPr lang="en-US" altLang="zh-CN" sz="1600" b="1"/>
          </a:p>
          <a:p>
            <a:pPr indent="0">
              <a:buNone/>
            </a:pPr>
            <a:r>
              <a:rPr lang="en-US" altLang="zh-CN" sz="1600" b="1"/>
              <a:t>    }</a:t>
            </a:r>
            <a:endParaRPr lang="en-US" altLang="zh-CN" sz="1600" b="1"/>
          </a:p>
          <a:p>
            <a:pPr indent="0">
              <a:buNone/>
            </a:pPr>
            <a:r>
              <a:rPr lang="en-US" altLang="zh-CN" sz="1600" b="1"/>
              <a:t>    public int getAge() {</a:t>
            </a:r>
            <a:endParaRPr lang="en-US" altLang="zh-CN" sz="1600" b="1"/>
          </a:p>
          <a:p>
            <a:pPr indent="0">
              <a:buNone/>
            </a:pPr>
            <a:r>
              <a:rPr lang="en-US" altLang="zh-CN" sz="1600" b="1"/>
              <a:t>        return age;</a:t>
            </a:r>
            <a:endParaRPr lang="en-US" altLang="zh-CN" sz="1600" b="1"/>
          </a:p>
          <a:p>
            <a:pPr indent="0">
              <a:buNone/>
            </a:pPr>
            <a:r>
              <a:rPr lang="en-US" altLang="zh-CN" sz="1600" b="1"/>
              <a:t>    }</a:t>
            </a:r>
            <a:endParaRPr lang="en-US" altLang="zh-CN" sz="1600" b="1"/>
          </a:p>
          <a:p>
            <a:pPr indent="0">
              <a:buNone/>
            </a:pPr>
            <a:r>
              <a:rPr lang="en-US" altLang="zh-CN" sz="1600" b="1"/>
              <a:t>    public void setAge(int age) {</a:t>
            </a:r>
            <a:endParaRPr lang="en-US" altLang="zh-CN" sz="1600" b="1"/>
          </a:p>
          <a:p>
            <a:pPr indent="0">
              <a:buNone/>
            </a:pPr>
            <a:r>
              <a:rPr lang="en-US" altLang="zh-CN" sz="1600" b="1"/>
              <a:t>        this.age = age;</a:t>
            </a:r>
            <a:endParaRPr lang="en-US" altLang="zh-CN" sz="1600" b="1"/>
          </a:p>
          <a:p>
            <a:pPr indent="0">
              <a:buNone/>
            </a:pPr>
            <a:r>
              <a:rPr lang="en-US" altLang="zh-CN" sz="1600" b="1"/>
              <a:t>    }</a:t>
            </a:r>
            <a:endParaRPr lang="en-US" altLang="zh-CN" sz="1600" b="1"/>
          </a:p>
          <a:p>
            <a:pPr indent="0">
              <a:buNone/>
            </a:pPr>
            <a:r>
              <a:rPr lang="en-US" altLang="zh-CN" sz="1600" b="1"/>
              <a:t>    @Override</a:t>
            </a:r>
            <a:endParaRPr lang="en-US" altLang="zh-CN" sz="1600" b="1"/>
          </a:p>
          <a:p>
            <a:pPr indent="0">
              <a:buNone/>
            </a:pPr>
            <a:r>
              <a:rPr lang="en-US" altLang="zh-CN" sz="1600" b="1"/>
              <a:t>    public String toString() {</a:t>
            </a:r>
            <a:endParaRPr lang="en-US" altLang="zh-CN" sz="1600" b="1"/>
          </a:p>
          <a:p>
            <a:pPr indent="0">
              <a:buNone/>
            </a:pPr>
            <a:r>
              <a:rPr lang="en-US" altLang="zh-CN" sz="1600" b="1"/>
              <a:t>        return "Pet{" +</a:t>
            </a:r>
            <a:endParaRPr lang="en-US" altLang="zh-CN" sz="1600" b="1"/>
          </a:p>
          <a:p>
            <a:pPr indent="0">
              <a:buNone/>
            </a:pPr>
            <a:r>
              <a:rPr lang="en-US" altLang="zh-CN" sz="1600" b="1"/>
              <a:t>                "name='" + name + '\'' +</a:t>
            </a:r>
            <a:endParaRPr lang="en-US" altLang="zh-CN" sz="1600" b="1"/>
          </a:p>
          <a:p>
            <a:pPr indent="0">
              <a:buNone/>
            </a:pPr>
            <a:r>
              <a:rPr lang="en-US" altLang="zh-CN" sz="1600" b="1"/>
              <a:t>                ", age=" + age +</a:t>
            </a:r>
            <a:endParaRPr lang="en-US" altLang="zh-CN" sz="1600" b="1"/>
          </a:p>
          <a:p>
            <a:pPr indent="0">
              <a:buNone/>
            </a:pPr>
            <a:r>
              <a:rPr lang="en-US" altLang="zh-CN" sz="1600" b="1"/>
              <a:t>                '}';</a:t>
            </a:r>
            <a:endParaRPr lang="en-US" altLang="zh-CN" sz="1600" b="1"/>
          </a:p>
          <a:p>
            <a:pPr indent="0">
              <a:buNone/>
            </a:pPr>
            <a:r>
              <a:rPr lang="en-US" altLang="zh-CN" sz="1600" b="1"/>
              <a:t>    }</a:t>
            </a:r>
            <a:endParaRPr lang="en-US" altLang="zh-CN" sz="1600" b="1"/>
          </a:p>
          <a:p>
            <a:pPr indent="0">
              <a:buNone/>
            </a:pPr>
            <a:r>
              <a:rPr lang="en-US" altLang="zh-CN" sz="1600" b="1"/>
              <a:t>}</a:t>
            </a:r>
            <a:endParaRPr lang="en-US" altLang="zh-CN" sz="1600" b="1"/>
          </a:p>
        </p:txBody>
      </p:sp>
      <p:sp>
        <p:nvSpPr>
          <p:cNvPr id="13" name="文本框 12"/>
          <p:cNvSpPr txBox="1"/>
          <p:nvPr/>
        </p:nvSpPr>
        <p:spPr>
          <a:xfrm>
            <a:off x="478790" y="2713355"/>
            <a:ext cx="3856355" cy="3784600"/>
          </a:xfrm>
          <a:prstGeom prst="rect">
            <a:avLst/>
          </a:prstGeom>
          <a:noFill/>
          <a:ln>
            <a:solidFill>
              <a:schemeClr val="tx1">
                <a:lumMod val="50000"/>
                <a:lumOff val="50000"/>
              </a:schemeClr>
            </a:solidFill>
          </a:ln>
        </p:spPr>
        <p:txBody>
          <a:bodyPr wrap="square" rtlCol="0">
            <a:spAutoFit/>
          </a:bodyPr>
          <a:p>
            <a:pPr indent="0">
              <a:buNone/>
            </a:pPr>
            <a:r>
              <a:rPr lang="en-US" altLang="zh-CN" sz="2000" b="1"/>
              <a:t>// </a:t>
            </a:r>
            <a:r>
              <a:rPr lang="zh-CN" altLang="en-US" sz="2000" b="1"/>
              <a:t>③</a:t>
            </a:r>
            <a:r>
              <a:rPr lang="en-US" altLang="zh-CN" sz="2000" b="1"/>
              <a:t>PetController.class</a:t>
            </a:r>
            <a:endParaRPr lang="en-US" altLang="zh-CN" sz="2000" b="1"/>
          </a:p>
          <a:p>
            <a:pPr indent="0">
              <a:buNone/>
            </a:pPr>
            <a:endParaRPr lang="en-US" altLang="zh-CN" sz="2000" b="1"/>
          </a:p>
          <a:p>
            <a:pPr indent="0">
              <a:buNone/>
            </a:pPr>
            <a:r>
              <a:rPr lang="en-US" altLang="zh-CN" sz="2000" b="1"/>
              <a:t>@RestController</a:t>
            </a:r>
            <a:endParaRPr lang="en-US" altLang="zh-CN" sz="2000" b="1"/>
          </a:p>
          <a:p>
            <a:pPr indent="0">
              <a:buNone/>
            </a:pPr>
            <a:r>
              <a:rPr lang="en-US" altLang="zh-CN" sz="2000" b="1"/>
              <a:t>public class PetController {</a:t>
            </a:r>
            <a:endParaRPr lang="en-US" altLang="zh-CN" sz="2000" b="1"/>
          </a:p>
          <a:p>
            <a:pPr indent="0">
              <a:buNone/>
            </a:pPr>
            <a:r>
              <a:rPr lang="en-US" altLang="zh-CN" sz="2000" b="1"/>
              <a:t>    @Autowired</a:t>
            </a:r>
            <a:endParaRPr lang="en-US" altLang="zh-CN" sz="2000" b="1"/>
          </a:p>
          <a:p>
            <a:pPr indent="0">
              <a:buNone/>
            </a:pPr>
            <a:r>
              <a:rPr lang="en-US" altLang="zh-CN" sz="2000" b="1"/>
              <a:t>    Pet pet;</a:t>
            </a:r>
            <a:endParaRPr lang="en-US" altLang="zh-CN" sz="2000" b="1"/>
          </a:p>
          <a:p>
            <a:pPr indent="0">
              <a:buNone/>
            </a:pPr>
            <a:endParaRPr lang="en-US" altLang="zh-CN" sz="2000" b="1"/>
          </a:p>
          <a:p>
            <a:pPr indent="0">
              <a:buNone/>
            </a:pPr>
            <a:r>
              <a:rPr lang="en-US" altLang="zh-CN" sz="2000" b="1"/>
              <a:t>    @GetMapping("/pet")</a:t>
            </a:r>
            <a:endParaRPr lang="en-US" altLang="zh-CN" sz="2000" b="1"/>
          </a:p>
          <a:p>
            <a:pPr indent="0">
              <a:buNone/>
            </a:pPr>
            <a:r>
              <a:rPr lang="en-US" altLang="zh-CN" sz="2000" b="1"/>
              <a:t>    public String pet() {</a:t>
            </a:r>
            <a:endParaRPr lang="en-US" altLang="zh-CN" sz="2000" b="1"/>
          </a:p>
          <a:p>
            <a:pPr indent="0">
              <a:buNone/>
            </a:pPr>
            <a:r>
              <a:rPr lang="en-US" altLang="zh-CN" sz="2000" b="1"/>
              <a:t>        return pet.toString();</a:t>
            </a:r>
            <a:endParaRPr lang="en-US" altLang="zh-CN" sz="2000" b="1"/>
          </a:p>
          <a:p>
            <a:pPr indent="0">
              <a:buNone/>
            </a:pPr>
            <a:r>
              <a:rPr lang="en-US" altLang="zh-CN" sz="2000" b="1"/>
              <a:t>    }</a:t>
            </a:r>
            <a:endParaRPr lang="en-US" altLang="zh-CN" sz="2000" b="1"/>
          </a:p>
          <a:p>
            <a:pPr indent="0">
              <a:buNone/>
            </a:pPr>
            <a:r>
              <a:rPr lang="en-US" altLang="zh-CN" sz="2000" b="1"/>
              <a:t>}</a:t>
            </a:r>
            <a:endParaRPr lang="en-US" altLang="zh-CN" sz="20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1409700" cy="645160"/>
          </a:xfrm>
          <a:prstGeom prst="rect">
            <a:avLst/>
          </a:prstGeom>
        </p:spPr>
        <p:txBody>
          <a:bodyPr wrap="none">
            <a:spAutoFit/>
          </a:bodyPr>
          <a:lstStyle/>
          <a:p>
            <a:pPr>
              <a:lnSpc>
                <a:spcPct val="150000"/>
              </a:lnSpc>
            </a:pPr>
            <a:r>
              <a:rPr lang="en-US" altLang="zh-CN"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YAML</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配置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332295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sz="2000" b="1"/>
              <a:t>YAML</a:t>
            </a:r>
            <a:r>
              <a:rPr lang="zh-CN" altLang="en-US" sz="2000" b="1"/>
              <a:t>是</a:t>
            </a:r>
            <a:r>
              <a:rPr lang="en-US" altLang="zh-CN" sz="2000" b="1"/>
              <a:t>JSON</a:t>
            </a:r>
            <a:r>
              <a:rPr lang="zh-CN" altLang="en-US" sz="2000" b="1"/>
              <a:t>的超集，是一种专门用来书写配置文件的语言，可以替代</a:t>
            </a:r>
            <a:r>
              <a:rPr lang="en-US" altLang="zh-CN" sz="2000" b="1"/>
              <a:t>application.properties</a:t>
            </a:r>
            <a:r>
              <a:rPr lang="zh-CN" altLang="en-US" sz="2000" b="1"/>
              <a:t>。</a:t>
            </a:r>
            <a:endParaRPr lang="zh-CN" altLang="en-US" sz="2000" b="1"/>
          </a:p>
          <a:p>
            <a:pPr marL="342900" indent="-342900">
              <a:lnSpc>
                <a:spcPct val="150000"/>
              </a:lnSpc>
              <a:buFont typeface="Arial" panose="020B0604020202020204" pitchFamily="34" charset="0"/>
              <a:buChar char="•"/>
            </a:pPr>
            <a:r>
              <a:rPr lang="zh-CN" altLang="en-US" sz="2000" b="1">
                <a:solidFill>
                  <a:schemeClr val="tx1"/>
                </a:solidFill>
              </a:rPr>
              <a:t>在创建</a:t>
            </a:r>
            <a:r>
              <a:rPr lang="en-US" altLang="zh-CN" sz="2000" b="1">
                <a:solidFill>
                  <a:schemeClr val="tx1"/>
                </a:solidFill>
              </a:rPr>
              <a:t>Spring Boot</a:t>
            </a:r>
            <a:r>
              <a:rPr lang="zh-CN" altLang="en-US" sz="2000" b="1">
                <a:solidFill>
                  <a:schemeClr val="tx1"/>
                </a:solidFill>
              </a:rPr>
              <a:t>项目时，引入的</a:t>
            </a:r>
            <a:r>
              <a:rPr lang="en-US" altLang="zh-CN" sz="2000" b="1">
                <a:solidFill>
                  <a:schemeClr val="tx1"/>
                </a:solidFill>
              </a:rPr>
              <a:t>spring-boot-starter-web</a:t>
            </a:r>
            <a:r>
              <a:rPr lang="zh-CN" altLang="en-US" sz="2000" b="1">
                <a:solidFill>
                  <a:schemeClr val="tx1"/>
                </a:solidFill>
              </a:rPr>
              <a:t>依赖间接地引入了</a:t>
            </a:r>
            <a:r>
              <a:rPr lang="en-US" altLang="zh-CN" sz="2000" b="1">
                <a:solidFill>
                  <a:schemeClr val="tx1"/>
                </a:solidFill>
              </a:rPr>
              <a:t>snakeyaml</a:t>
            </a:r>
            <a:r>
              <a:rPr lang="zh-CN" altLang="en-US" sz="2000" b="1">
                <a:solidFill>
                  <a:schemeClr val="tx1"/>
                </a:solidFill>
              </a:rPr>
              <a:t>依赖，</a:t>
            </a:r>
            <a:r>
              <a:rPr lang="en-US" altLang="zh-CN" sz="2000" b="1">
                <a:solidFill>
                  <a:schemeClr val="tx1"/>
                </a:solidFill>
              </a:rPr>
              <a:t>snakeyaml</a:t>
            </a:r>
            <a:r>
              <a:rPr lang="zh-CN" altLang="en-US" sz="2000" b="1">
                <a:solidFill>
                  <a:schemeClr val="tx1"/>
                </a:solidFill>
              </a:rPr>
              <a:t>会实现对</a:t>
            </a:r>
            <a:r>
              <a:rPr lang="en-US" altLang="zh-CN" sz="2000" b="1">
                <a:solidFill>
                  <a:schemeClr val="tx1"/>
                </a:solidFill>
              </a:rPr>
              <a:t>YAML</a:t>
            </a:r>
            <a:r>
              <a:rPr lang="zh-CN" altLang="en-US" sz="2000" b="1">
                <a:solidFill>
                  <a:schemeClr val="tx1"/>
                </a:solidFill>
              </a:rPr>
              <a:t>配置的解析。</a:t>
            </a:r>
            <a:endParaRPr lang="zh-CN" altLang="en-US" sz="2000" b="1">
              <a:solidFill>
                <a:schemeClr val="tx1"/>
              </a:solidFill>
            </a:endParaRPr>
          </a:p>
          <a:p>
            <a:pPr marL="342900" indent="-342900">
              <a:lnSpc>
                <a:spcPct val="150000"/>
              </a:lnSpc>
              <a:buFont typeface="Arial" panose="020B0604020202020204" pitchFamily="34" charset="0"/>
              <a:buChar char="•"/>
            </a:pPr>
            <a:r>
              <a:rPr lang="en-US" altLang="zh-CN" sz="2000" b="1">
                <a:solidFill>
                  <a:schemeClr val="tx1"/>
                </a:solidFill>
              </a:rPr>
              <a:t>YAML</a:t>
            </a:r>
            <a:r>
              <a:rPr lang="zh-CN" altLang="en-US" sz="2000" b="1">
                <a:solidFill>
                  <a:srgbClr val="FF0000"/>
                </a:solidFill>
              </a:rPr>
              <a:t>大小写敏感</a:t>
            </a:r>
            <a:r>
              <a:rPr lang="zh-CN" altLang="en-US" sz="2000" b="1">
                <a:solidFill>
                  <a:schemeClr val="tx1"/>
                </a:solidFill>
              </a:rPr>
              <a:t>，</a:t>
            </a:r>
            <a:r>
              <a:rPr lang="zh-CN" altLang="en-US" sz="2000" b="1">
                <a:solidFill>
                  <a:srgbClr val="FF0000"/>
                </a:solidFill>
              </a:rPr>
              <a:t>利用缩进来表示层级关系</a:t>
            </a:r>
            <a:r>
              <a:rPr lang="zh-CN" altLang="en-US" sz="2000" b="1">
                <a:solidFill>
                  <a:schemeClr val="tx1"/>
                </a:solidFill>
              </a:rPr>
              <a:t>。</a:t>
            </a:r>
            <a:endParaRPr lang="zh-CN" altLang="en-US" sz="2000" b="1">
              <a:solidFill>
                <a:schemeClr val="tx1"/>
              </a:solidFill>
            </a:endParaRPr>
          </a:p>
          <a:p>
            <a:pPr marL="342900" indent="-342900">
              <a:lnSpc>
                <a:spcPct val="150000"/>
              </a:lnSpc>
              <a:buFont typeface="Arial" panose="020B0604020202020204" pitchFamily="34" charset="0"/>
              <a:buChar char="•"/>
            </a:pPr>
            <a:r>
              <a:rPr lang="zh-CN" altLang="en-US" sz="2000" b="1">
                <a:solidFill>
                  <a:schemeClr val="tx1"/>
                </a:solidFill>
              </a:rPr>
              <a:t>在</a:t>
            </a:r>
            <a:r>
              <a:rPr lang="en-US" altLang="zh-CN" sz="2000" b="1">
                <a:solidFill>
                  <a:schemeClr val="tx1"/>
                </a:solidFill>
              </a:rPr>
              <a:t>Spring Boot</a:t>
            </a:r>
            <a:r>
              <a:rPr lang="zh-CN" altLang="en-US" sz="2000" b="1">
                <a:solidFill>
                  <a:schemeClr val="tx1"/>
                </a:solidFill>
              </a:rPr>
              <a:t>项目中使用</a:t>
            </a:r>
            <a:r>
              <a:rPr lang="en-US" altLang="zh-CN" sz="2000" b="1">
                <a:solidFill>
                  <a:schemeClr val="tx1"/>
                </a:solidFill>
              </a:rPr>
              <a:t>YAML</a:t>
            </a:r>
            <a:r>
              <a:rPr lang="zh-CN" altLang="en-US" sz="2000" b="1">
                <a:solidFill>
                  <a:schemeClr val="tx1"/>
                </a:solidFill>
              </a:rPr>
              <a:t>只需要在</a:t>
            </a:r>
            <a:r>
              <a:rPr lang="en-US" altLang="zh-CN" sz="2000" b="1">
                <a:solidFill>
                  <a:schemeClr val="tx1"/>
                </a:solidFill>
              </a:rPr>
              <a:t>resources</a:t>
            </a:r>
            <a:r>
              <a:rPr lang="zh-CN" altLang="en-US" sz="2000" b="1">
                <a:solidFill>
                  <a:schemeClr val="tx1"/>
                </a:solidFill>
              </a:rPr>
              <a:t>目录下创建一个</a:t>
            </a:r>
            <a:r>
              <a:rPr lang="en-US" altLang="zh-CN" sz="2000" b="1">
                <a:solidFill>
                  <a:srgbClr val="FF0000"/>
                </a:solidFill>
              </a:rPr>
              <a:t>application.yml</a:t>
            </a:r>
            <a:r>
              <a:rPr lang="zh-CN" altLang="en-US" sz="2000" b="1">
                <a:solidFill>
                  <a:schemeClr val="tx1"/>
                </a:solidFill>
              </a:rPr>
              <a:t>文件即可。</a:t>
            </a:r>
            <a:endParaRPr lang="zh-CN" altLang="en-US" sz="2000" b="1">
              <a:solidFill>
                <a:schemeClr val="tx1"/>
              </a:solidFill>
            </a:endParaRPr>
          </a:p>
          <a:p>
            <a:pPr marL="342900" indent="-342900">
              <a:lnSpc>
                <a:spcPct val="150000"/>
              </a:lnSpc>
              <a:buFont typeface="Arial" panose="020B0604020202020204" pitchFamily="34" charset="0"/>
              <a:buChar char="•"/>
            </a:pPr>
            <a:r>
              <a:rPr lang="zh-CN" altLang="en-US" sz="2000" b="1">
                <a:solidFill>
                  <a:schemeClr val="tx1"/>
                </a:solidFill>
              </a:rPr>
              <a:t>同</a:t>
            </a:r>
            <a:r>
              <a:rPr lang="en-US" altLang="zh-CN" sz="2000" b="1">
                <a:solidFill>
                  <a:schemeClr val="tx1"/>
                </a:solidFill>
              </a:rPr>
              <a:t>Properties</a:t>
            </a:r>
            <a:r>
              <a:rPr lang="zh-CN" altLang="en-US" sz="2000" b="1">
                <a:solidFill>
                  <a:schemeClr val="tx1"/>
                </a:solidFill>
              </a:rPr>
              <a:t>配置文件，</a:t>
            </a:r>
            <a:r>
              <a:rPr lang="en-US" altLang="zh-CN" sz="2000" b="1">
                <a:solidFill>
                  <a:schemeClr val="tx1"/>
                </a:solidFill>
              </a:rPr>
              <a:t>YAML</a:t>
            </a:r>
            <a:r>
              <a:rPr lang="zh-CN" altLang="en-US" sz="2000" b="1">
                <a:solidFill>
                  <a:schemeClr val="tx1"/>
                </a:solidFill>
              </a:rPr>
              <a:t>配置也可以使用</a:t>
            </a:r>
            <a:r>
              <a:rPr lang="en-US" altLang="zh-CN" sz="2000" b="1">
                <a:solidFill>
                  <a:schemeClr val="tx1"/>
                </a:solidFill>
              </a:rPr>
              <a:t>@Component</a:t>
            </a:r>
            <a:r>
              <a:rPr lang="zh-CN" altLang="en-US" sz="2000" b="1">
                <a:solidFill>
                  <a:schemeClr val="tx1"/>
                </a:solidFill>
              </a:rPr>
              <a:t>、</a:t>
            </a:r>
            <a:r>
              <a:rPr lang="en-US" altLang="zh-CN" sz="2000" b="1">
                <a:solidFill>
                  <a:schemeClr val="tx1"/>
                </a:solidFill>
              </a:rPr>
              <a:t>@ConfigurationProperties</a:t>
            </a:r>
            <a:r>
              <a:rPr lang="zh-CN" altLang="en-US" sz="2000" b="1">
                <a:solidFill>
                  <a:schemeClr val="tx1"/>
                </a:solidFill>
              </a:rPr>
              <a:t>注入到</a:t>
            </a:r>
            <a:r>
              <a:rPr lang="en-US" altLang="zh-CN" sz="2000" b="1">
                <a:solidFill>
                  <a:schemeClr val="tx1"/>
                </a:solidFill>
              </a:rPr>
              <a:t>Bean</a:t>
            </a:r>
            <a:r>
              <a:rPr lang="zh-CN" altLang="en-US" sz="2000" b="1">
                <a:solidFill>
                  <a:schemeClr val="tx1"/>
                </a:solidFill>
              </a:rPr>
              <a:t>中。</a:t>
            </a:r>
            <a:endParaRPr lang="zh-CN" altLang="en-US" sz="20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1409700" cy="645160"/>
          </a:xfrm>
          <a:prstGeom prst="rect">
            <a:avLst/>
          </a:prstGeom>
        </p:spPr>
        <p:txBody>
          <a:bodyPr wrap="none">
            <a:spAutoFit/>
          </a:bodyPr>
          <a:lstStyle/>
          <a:p>
            <a:pPr>
              <a:lnSpc>
                <a:spcPct val="150000"/>
              </a:lnSpc>
            </a:pPr>
            <a:r>
              <a:rPr lang="en-US" altLang="zh-CN"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YAML</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配置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3784600"/>
          </a:xfrm>
          <a:prstGeom prst="rect">
            <a:avLst/>
          </a:prstGeom>
          <a:noFill/>
        </p:spPr>
        <p:txBody>
          <a:bodyPr wrap="square" rtlCol="0">
            <a:spAutoFit/>
          </a:bodyPr>
          <a:p>
            <a:pPr marL="342900" indent="-342900">
              <a:lnSpc>
                <a:spcPct val="150000"/>
              </a:lnSpc>
              <a:buFont typeface="Arial" panose="020B0604020202020204" pitchFamily="34" charset="0"/>
              <a:buChar char="•"/>
            </a:pPr>
            <a:r>
              <a:rPr lang="zh-CN" altLang="en-US" sz="2000" b="1">
                <a:solidFill>
                  <a:schemeClr val="tx1"/>
                </a:solidFill>
              </a:rPr>
              <a:t>语法</a:t>
            </a:r>
            <a:endParaRPr lang="zh-CN" altLang="en-US" sz="2000" b="1">
              <a:solidFill>
                <a:schemeClr val="tx1"/>
              </a:solidFill>
            </a:endParaRPr>
          </a:p>
          <a:p>
            <a:pPr marL="800100" lvl="1" indent="-342900">
              <a:lnSpc>
                <a:spcPct val="150000"/>
              </a:lnSpc>
              <a:buFont typeface="Arial" panose="020B0604020202020204" pitchFamily="34" charset="0"/>
              <a:buChar char="•"/>
            </a:pPr>
            <a:r>
              <a:rPr lang="zh-CN" altLang="en-US" sz="2000" b="1">
                <a:solidFill>
                  <a:schemeClr val="tx1"/>
                </a:solidFill>
              </a:rPr>
              <a:t>常规属性</a:t>
            </a:r>
            <a:endParaRPr lang="zh-CN" altLang="en-US" sz="2000" b="1">
              <a:solidFill>
                <a:schemeClr val="tx1"/>
              </a:solidFill>
            </a:endParaRPr>
          </a:p>
          <a:p>
            <a:pPr marL="800100" lvl="1" indent="-342900">
              <a:lnSpc>
                <a:spcPct val="150000"/>
              </a:lnSpc>
              <a:buFont typeface="Arial" panose="020B0604020202020204" pitchFamily="34" charset="0"/>
              <a:buChar char="•"/>
            </a:pPr>
            <a:endParaRPr lang="zh-CN" altLang="en-US" sz="2000" b="1">
              <a:solidFill>
                <a:schemeClr val="tx1"/>
              </a:solidFill>
            </a:endParaRPr>
          </a:p>
          <a:p>
            <a:pPr marL="800100" lvl="1" indent="-342900">
              <a:lnSpc>
                <a:spcPct val="150000"/>
              </a:lnSpc>
              <a:buFont typeface="Arial" panose="020B0604020202020204" pitchFamily="34" charset="0"/>
              <a:buChar char="•"/>
            </a:pPr>
            <a:endParaRPr lang="zh-CN" altLang="en-US" sz="2000" b="1">
              <a:solidFill>
                <a:schemeClr val="tx1"/>
              </a:solidFill>
            </a:endParaRPr>
          </a:p>
          <a:p>
            <a:pPr marL="800100" lvl="1" indent="-342900">
              <a:lnSpc>
                <a:spcPct val="150000"/>
              </a:lnSpc>
              <a:buFont typeface="Arial" panose="020B0604020202020204" pitchFamily="34" charset="0"/>
              <a:buChar char="•"/>
            </a:pPr>
            <a:r>
              <a:rPr lang="zh-CN" altLang="en-US" sz="2000" b="1">
                <a:solidFill>
                  <a:schemeClr val="tx1"/>
                </a:solidFill>
              </a:rPr>
              <a:t>列表</a:t>
            </a:r>
            <a:endParaRPr lang="zh-CN" altLang="en-US" sz="2000" b="1">
              <a:solidFill>
                <a:schemeClr val="tx1"/>
              </a:solidFill>
            </a:endParaRPr>
          </a:p>
          <a:p>
            <a:pPr marL="800100" lvl="1" indent="-342900">
              <a:lnSpc>
                <a:spcPct val="150000"/>
              </a:lnSpc>
              <a:buFont typeface="Arial" panose="020B0604020202020204" pitchFamily="34" charset="0"/>
              <a:buChar char="•"/>
            </a:pPr>
            <a:endParaRPr lang="zh-CN" altLang="en-US" sz="2000" b="1">
              <a:solidFill>
                <a:schemeClr val="tx1"/>
              </a:solidFill>
            </a:endParaRPr>
          </a:p>
          <a:p>
            <a:pPr marL="800100" lvl="1" indent="-342900">
              <a:lnSpc>
                <a:spcPct val="150000"/>
              </a:lnSpc>
              <a:buFont typeface="Arial" panose="020B0604020202020204" pitchFamily="34" charset="0"/>
              <a:buChar char="•"/>
            </a:pPr>
            <a:endParaRPr lang="zh-CN" altLang="en-US" sz="2000" b="1">
              <a:solidFill>
                <a:schemeClr val="tx1"/>
              </a:solidFill>
            </a:endParaRPr>
          </a:p>
          <a:p>
            <a:pPr marL="800100" lvl="1" indent="-342900">
              <a:lnSpc>
                <a:spcPct val="150000"/>
              </a:lnSpc>
              <a:buFont typeface="Arial" panose="020B0604020202020204" pitchFamily="34" charset="0"/>
              <a:buChar char="•"/>
            </a:pPr>
            <a:r>
              <a:rPr lang="zh-CN" altLang="en-US" sz="2000" b="1">
                <a:solidFill>
                  <a:schemeClr val="tx1"/>
                </a:solidFill>
              </a:rPr>
              <a:t>对象</a:t>
            </a:r>
            <a:endParaRPr lang="zh-CN" altLang="en-US" sz="20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53820" y="1874520"/>
            <a:ext cx="3856355" cy="645160"/>
          </a:xfrm>
          <a:prstGeom prst="rect">
            <a:avLst/>
          </a:prstGeom>
          <a:noFill/>
          <a:ln>
            <a:solidFill>
              <a:schemeClr val="tx1">
                <a:lumMod val="50000"/>
                <a:lumOff val="50000"/>
              </a:schemeClr>
            </a:solidFill>
          </a:ln>
        </p:spPr>
        <p:txBody>
          <a:bodyPr wrap="square" rtlCol="0">
            <a:spAutoFit/>
          </a:bodyPr>
          <a:p>
            <a:pPr indent="0">
              <a:buNone/>
            </a:pPr>
            <a:r>
              <a:rPr lang="en-US" altLang="zh-CN" b="1"/>
              <a:t>name: </a:t>
            </a:r>
            <a:r>
              <a:rPr lang="zh-CN" altLang="en-US" b="1"/>
              <a:t>狗</a:t>
            </a:r>
            <a:endParaRPr lang="zh-CN" altLang="en-US" b="1"/>
          </a:p>
          <a:p>
            <a:pPr indent="0">
              <a:buNone/>
            </a:pPr>
            <a:r>
              <a:rPr lang="en-US" altLang="zh-CN" b="1"/>
              <a:t>age: 3</a:t>
            </a:r>
            <a:endParaRPr lang="en-US" altLang="zh-CN" b="1"/>
          </a:p>
        </p:txBody>
      </p:sp>
      <p:sp>
        <p:nvSpPr>
          <p:cNvPr id="5" name="文本框 4"/>
          <p:cNvSpPr txBox="1"/>
          <p:nvPr/>
        </p:nvSpPr>
        <p:spPr>
          <a:xfrm>
            <a:off x="1353820" y="3198495"/>
            <a:ext cx="3856355" cy="922020"/>
          </a:xfrm>
          <a:prstGeom prst="rect">
            <a:avLst/>
          </a:prstGeom>
          <a:noFill/>
          <a:ln>
            <a:solidFill>
              <a:schemeClr val="tx1">
                <a:lumMod val="50000"/>
                <a:lumOff val="50000"/>
              </a:schemeClr>
            </a:solidFill>
          </a:ln>
        </p:spPr>
        <p:txBody>
          <a:bodyPr wrap="square" rtlCol="0">
            <a:spAutoFit/>
          </a:bodyPr>
          <a:p>
            <a:pPr indent="0">
              <a:buNone/>
            </a:pPr>
            <a:r>
              <a:rPr lang="en-US" altLang="zh-CN" b="1"/>
              <a:t>favorites:</a:t>
            </a:r>
            <a:endParaRPr lang="en-US" altLang="zh-CN" b="1"/>
          </a:p>
          <a:p>
            <a:pPr indent="0">
              <a:buNone/>
            </a:pPr>
            <a:r>
              <a:rPr lang="en-US" altLang="zh-CN" b="1"/>
              <a:t>    </a:t>
            </a:r>
            <a:r>
              <a:rPr lang="en-US" b="1"/>
              <a:t>- </a:t>
            </a:r>
            <a:r>
              <a:rPr lang="zh-CN" altLang="en-US" b="1"/>
              <a:t>足球</a:t>
            </a:r>
            <a:endParaRPr lang="zh-CN" altLang="en-US" b="1"/>
          </a:p>
          <a:p>
            <a:pPr indent="0">
              <a:buNone/>
            </a:pPr>
            <a:r>
              <a:rPr lang="zh-CN" altLang="en-US" b="1"/>
              <a:t>    </a:t>
            </a:r>
            <a:r>
              <a:rPr lang="en-US" altLang="zh-CN" b="1"/>
              <a:t>- </a:t>
            </a:r>
            <a:r>
              <a:rPr lang="zh-CN" altLang="en-US" b="1"/>
              <a:t>篮球</a:t>
            </a:r>
            <a:endParaRPr lang="zh-CN" altLang="en-US" b="1"/>
          </a:p>
        </p:txBody>
      </p:sp>
      <p:sp>
        <p:nvSpPr>
          <p:cNvPr id="10" name="文本框 9"/>
          <p:cNvSpPr txBox="1"/>
          <p:nvPr/>
        </p:nvSpPr>
        <p:spPr>
          <a:xfrm>
            <a:off x="1353820" y="4601845"/>
            <a:ext cx="3856355" cy="922020"/>
          </a:xfrm>
          <a:prstGeom prst="rect">
            <a:avLst/>
          </a:prstGeom>
          <a:noFill/>
          <a:ln>
            <a:solidFill>
              <a:schemeClr val="tx1">
                <a:lumMod val="50000"/>
                <a:lumOff val="50000"/>
              </a:schemeClr>
            </a:solidFill>
          </a:ln>
        </p:spPr>
        <p:txBody>
          <a:bodyPr wrap="square" rtlCol="0">
            <a:spAutoFit/>
          </a:bodyPr>
          <a:p>
            <a:pPr indent="0">
              <a:buNone/>
            </a:pPr>
            <a:r>
              <a:rPr lang="en-US" altLang="zh-CN" b="1">
                <a:sym typeface="+mn-ea"/>
              </a:rPr>
              <a:t>pet:</a:t>
            </a:r>
            <a:endParaRPr lang="en-US" altLang="zh-CN" b="1"/>
          </a:p>
          <a:p>
            <a:pPr indent="0">
              <a:buNone/>
            </a:pPr>
            <a:r>
              <a:rPr lang="en-US" altLang="zh-CN" b="1">
                <a:sym typeface="+mn-ea"/>
              </a:rPr>
              <a:t>    name: </a:t>
            </a:r>
            <a:r>
              <a:rPr lang="zh-CN" altLang="en-US" b="1">
                <a:sym typeface="+mn-ea"/>
              </a:rPr>
              <a:t>狗</a:t>
            </a:r>
            <a:endParaRPr lang="zh-CN" altLang="en-US" b="1"/>
          </a:p>
          <a:p>
            <a:pPr indent="0">
              <a:buNone/>
            </a:pPr>
            <a:r>
              <a:rPr lang="en-US" altLang="zh-CN" b="1">
                <a:sym typeface="+mn-ea"/>
              </a:rPr>
              <a:t>    age: 3</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125857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Profile</a:t>
            </a:r>
            <a:endPar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5169535"/>
          </a:xfrm>
          <a:prstGeom prst="rect">
            <a:avLst/>
          </a:prstGeom>
          <a:noFill/>
        </p:spPr>
        <p:txBody>
          <a:bodyPr wrap="square" rtlCol="0">
            <a:spAutoFit/>
          </a:bodyPr>
          <a:p>
            <a:pPr marL="342900" indent="-342900">
              <a:lnSpc>
                <a:spcPct val="150000"/>
              </a:lnSpc>
              <a:buFont typeface="Arial" panose="020B0604020202020204" pitchFamily="34" charset="0"/>
              <a:buChar char="•"/>
            </a:pPr>
            <a:r>
              <a:rPr lang="zh-CN" altLang="en-US" sz="2000" b="1">
                <a:solidFill>
                  <a:schemeClr val="tx1"/>
                </a:solidFill>
              </a:rPr>
              <a:t>开发者在项目发布之前，一般需要频繁地在开发环境、测试环境以及生产环境之间进行切换，这个时候大量的配置需要频繁更改。</a:t>
            </a:r>
            <a:endParaRPr lang="zh-CN" altLang="en-US" sz="2000" b="1">
              <a:solidFill>
                <a:schemeClr val="tx1"/>
              </a:solidFill>
            </a:endParaRPr>
          </a:p>
          <a:p>
            <a:pPr marL="342900" indent="-342900">
              <a:lnSpc>
                <a:spcPct val="150000"/>
              </a:lnSpc>
              <a:buFont typeface="Arial" panose="020B0604020202020204" pitchFamily="34" charset="0"/>
              <a:buChar char="•"/>
            </a:pPr>
            <a:r>
              <a:rPr lang="en-US" altLang="zh-CN" sz="2000" b="1">
                <a:solidFill>
                  <a:schemeClr val="tx1"/>
                </a:solidFill>
              </a:rPr>
              <a:t>Spring</a:t>
            </a:r>
            <a:r>
              <a:rPr lang="zh-CN" altLang="en-US" sz="2000" b="1">
                <a:solidFill>
                  <a:schemeClr val="tx1"/>
                </a:solidFill>
              </a:rPr>
              <a:t>提供</a:t>
            </a:r>
            <a:r>
              <a:rPr lang="en-US" altLang="zh-CN" sz="2000" b="1">
                <a:solidFill>
                  <a:schemeClr val="tx1"/>
                </a:solidFill>
              </a:rPr>
              <a:t>@Profile</a:t>
            </a:r>
            <a:r>
              <a:rPr lang="zh-CN" altLang="en-US" sz="2000" b="1">
                <a:solidFill>
                  <a:schemeClr val="tx1"/>
                </a:solidFill>
              </a:rPr>
              <a:t>注解作为解决方案。</a:t>
            </a:r>
            <a:endParaRPr lang="zh-CN" altLang="en-US" sz="2000" b="1">
              <a:solidFill>
                <a:schemeClr val="tx1"/>
              </a:solidFill>
            </a:endParaRPr>
          </a:p>
          <a:p>
            <a:pPr marL="342900" indent="-342900">
              <a:lnSpc>
                <a:spcPct val="150000"/>
              </a:lnSpc>
              <a:buFont typeface="Arial" panose="020B0604020202020204" pitchFamily="34" charset="0"/>
              <a:buChar char="•"/>
            </a:pPr>
            <a:r>
              <a:rPr lang="en-US" altLang="zh-CN" sz="2000" b="1">
                <a:solidFill>
                  <a:schemeClr val="tx1"/>
                </a:solidFill>
              </a:rPr>
              <a:t>Spring Boot</a:t>
            </a:r>
            <a:r>
              <a:rPr lang="zh-CN" altLang="en-US" sz="2000" b="1">
                <a:solidFill>
                  <a:schemeClr val="tx1"/>
                </a:solidFill>
              </a:rPr>
              <a:t>更进一步，约定不同环境下配置文件名称规则为</a:t>
            </a:r>
            <a:r>
              <a:rPr lang="en-US" altLang="zh-CN" sz="2000" b="1">
                <a:solidFill>
                  <a:srgbClr val="FF0000"/>
                </a:solidFill>
              </a:rPr>
              <a:t>application-{profile}.properties</a:t>
            </a:r>
            <a:r>
              <a:rPr lang="zh-CN" altLang="en-US" sz="2000" b="1">
                <a:solidFill>
                  <a:schemeClr val="tx1"/>
                </a:solidFill>
              </a:rPr>
              <a:t>，</a:t>
            </a:r>
            <a:r>
              <a:rPr lang="en-US" altLang="zh-CN" sz="2000" b="1">
                <a:solidFill>
                  <a:schemeClr val="tx1"/>
                </a:solidFill>
              </a:rPr>
              <a:t>profile</a:t>
            </a:r>
            <a:r>
              <a:rPr lang="zh-CN" altLang="en-US" sz="2000" b="1">
                <a:solidFill>
                  <a:schemeClr val="tx1"/>
                </a:solidFill>
              </a:rPr>
              <a:t>占位符表示当前环境的名称。</a:t>
            </a:r>
            <a:endParaRPr lang="zh-CN" altLang="en-US" sz="2000" b="1">
              <a:solidFill>
                <a:schemeClr val="tx1"/>
              </a:solidFill>
            </a:endParaRPr>
          </a:p>
          <a:p>
            <a:pPr marL="342900" indent="-342900">
              <a:lnSpc>
                <a:spcPct val="150000"/>
              </a:lnSpc>
              <a:buFont typeface="Arial" panose="020B0604020202020204" pitchFamily="34" charset="0"/>
              <a:buChar char="•"/>
            </a:pPr>
            <a:r>
              <a:rPr lang="zh-CN" altLang="en-US" sz="2000" b="1">
                <a:solidFill>
                  <a:schemeClr val="tx1"/>
                </a:solidFill>
              </a:rPr>
              <a:t>步骤</a:t>
            </a:r>
            <a:endParaRPr lang="zh-CN" altLang="en-US" sz="2000" b="1">
              <a:solidFill>
                <a:schemeClr val="tx1"/>
              </a:solidFill>
            </a:endParaRPr>
          </a:p>
          <a:p>
            <a:pPr marL="914400" lvl="1" indent="-457200">
              <a:lnSpc>
                <a:spcPct val="150000"/>
              </a:lnSpc>
              <a:buFont typeface="Arial" panose="020B0604020202020204" pitchFamily="34" charset="0"/>
              <a:buAutoNum type="arabicPeriod"/>
            </a:pPr>
            <a:r>
              <a:rPr lang="zh-CN" altLang="en-US" sz="2000" b="1">
                <a:solidFill>
                  <a:schemeClr val="tx1"/>
                </a:solidFill>
              </a:rPr>
              <a:t>创建不同环境下使用的配置文件：</a:t>
            </a:r>
            <a:r>
              <a:rPr lang="en-US" altLang="zh-CN" sz="2000" b="1">
                <a:solidFill>
                  <a:schemeClr val="tx1"/>
                </a:solidFill>
              </a:rPr>
              <a:t>application-dev.properties</a:t>
            </a:r>
            <a:r>
              <a:rPr lang="zh-CN" altLang="en-US" sz="2000" b="1">
                <a:solidFill>
                  <a:schemeClr val="tx1"/>
                </a:solidFill>
              </a:rPr>
              <a:t>、</a:t>
            </a:r>
            <a:r>
              <a:rPr lang="en-US" altLang="zh-CN" sz="2000" b="1">
                <a:solidFill>
                  <a:schemeClr val="tx1"/>
                </a:solidFill>
              </a:rPr>
              <a:t>application-prod.properties</a:t>
            </a:r>
            <a:r>
              <a:rPr lang="zh-CN" altLang="en-US" sz="2000" b="1">
                <a:solidFill>
                  <a:schemeClr val="tx1"/>
                </a:solidFill>
              </a:rPr>
              <a:t>。</a:t>
            </a:r>
            <a:endParaRPr lang="zh-CN" altLang="en-US" sz="2000" b="1">
              <a:solidFill>
                <a:schemeClr val="tx1"/>
              </a:solidFill>
            </a:endParaRPr>
          </a:p>
          <a:p>
            <a:pPr marL="914400" lvl="1" indent="-457200">
              <a:lnSpc>
                <a:spcPct val="150000"/>
              </a:lnSpc>
              <a:buFont typeface="Arial" panose="020B0604020202020204" pitchFamily="34" charset="0"/>
              <a:buAutoNum type="arabicPeriod"/>
            </a:pPr>
            <a:r>
              <a:rPr lang="zh-CN" altLang="en-US" sz="2000" b="1">
                <a:solidFill>
                  <a:schemeClr val="tx1"/>
                </a:solidFill>
              </a:rPr>
              <a:t>选择运行时使用的配置文件（可选用不同的方式）：</a:t>
            </a:r>
            <a:endParaRPr lang="zh-CN" altLang="en-US" sz="2000" b="1">
              <a:solidFill>
                <a:schemeClr val="tx1"/>
              </a:solidFill>
            </a:endParaRPr>
          </a:p>
          <a:p>
            <a:pPr marL="1371600" lvl="2" indent="-457200">
              <a:lnSpc>
                <a:spcPct val="150000"/>
              </a:lnSpc>
              <a:buFont typeface="Arial" panose="020B0604020202020204" pitchFamily="34" charset="0"/>
              <a:buChar char="•"/>
            </a:pPr>
            <a:r>
              <a:rPr lang="zh-CN" altLang="en-US" sz="2000" b="1">
                <a:solidFill>
                  <a:schemeClr val="tx1"/>
                </a:solidFill>
              </a:rPr>
              <a:t>配置</a:t>
            </a:r>
            <a:r>
              <a:rPr lang="en-US" altLang="zh-CN" sz="2000" b="1">
                <a:solidFill>
                  <a:schemeClr val="tx1"/>
                </a:solidFill>
              </a:rPr>
              <a:t>application.properties</a:t>
            </a:r>
            <a:r>
              <a:rPr lang="zh-CN" altLang="en-US" sz="2000" b="1">
                <a:solidFill>
                  <a:schemeClr val="tx1"/>
                </a:solidFill>
              </a:rPr>
              <a:t>：</a:t>
            </a:r>
            <a:r>
              <a:rPr lang="en-US" altLang="zh-CN" sz="2000" b="1">
                <a:solidFill>
                  <a:schemeClr val="tx1"/>
                </a:solidFill>
              </a:rPr>
              <a:t>spring.profiles.active=dev</a:t>
            </a:r>
            <a:r>
              <a:rPr lang="zh-CN" altLang="en-US" sz="2000" b="1">
                <a:solidFill>
                  <a:schemeClr val="tx1"/>
                </a:solidFill>
              </a:rPr>
              <a:t>。</a:t>
            </a:r>
            <a:endParaRPr lang="zh-CN" altLang="en-US" sz="2000" b="1">
              <a:solidFill>
                <a:schemeClr val="tx1"/>
              </a:solidFill>
            </a:endParaRPr>
          </a:p>
          <a:p>
            <a:pPr marL="1371600" lvl="2" indent="-457200">
              <a:lnSpc>
                <a:spcPct val="150000"/>
              </a:lnSpc>
              <a:buFont typeface="Arial" panose="020B0604020202020204" pitchFamily="34" charset="0"/>
              <a:buChar char="•"/>
            </a:pPr>
            <a:r>
              <a:rPr lang="zh-CN" altLang="en-US" sz="2000" b="1">
                <a:solidFill>
                  <a:schemeClr val="tx1"/>
                </a:solidFill>
              </a:rPr>
              <a:t>在启动类的</a:t>
            </a:r>
            <a:r>
              <a:rPr lang="en-US" altLang="zh-CN" sz="2000" b="1">
                <a:solidFill>
                  <a:schemeClr val="tx1"/>
                </a:solidFill>
              </a:rPr>
              <a:t>main</a:t>
            </a:r>
            <a:r>
              <a:rPr lang="zh-CN" altLang="en-US" sz="2000" b="1">
                <a:solidFill>
                  <a:schemeClr val="tx1"/>
                </a:solidFill>
              </a:rPr>
              <a:t>方法中配置。</a:t>
            </a:r>
            <a:endParaRPr lang="zh-CN" altLang="en-US" sz="2000" b="1">
              <a:solidFill>
                <a:schemeClr val="tx1"/>
              </a:solidFill>
            </a:endParaRPr>
          </a:p>
          <a:p>
            <a:pPr marL="1371600" lvl="2" indent="-457200">
              <a:lnSpc>
                <a:spcPct val="150000"/>
              </a:lnSpc>
              <a:buFont typeface="Arial" panose="020B0604020202020204" pitchFamily="34" charset="0"/>
              <a:buChar char="•"/>
            </a:pPr>
            <a:r>
              <a:rPr lang="zh-CN" altLang="en-US" sz="2000" b="1">
                <a:solidFill>
                  <a:schemeClr val="tx1"/>
                </a:solidFill>
              </a:rPr>
              <a:t>项目启动时配置：</a:t>
            </a:r>
            <a:r>
              <a:rPr lang="en-US" altLang="zh-CN" sz="2000" b="1">
                <a:solidFill>
                  <a:schemeClr val="tx1"/>
                </a:solidFill>
              </a:rPr>
              <a:t>--spring.profiles.active=dev</a:t>
            </a:r>
            <a:r>
              <a:rPr lang="zh-CN" altLang="en-US" sz="2000" b="1">
                <a:solidFill>
                  <a:schemeClr val="tx1"/>
                </a:solidFill>
              </a:rPr>
              <a:t>。</a:t>
            </a:r>
            <a:endParaRPr lang="zh-CN" altLang="en-US" sz="20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5676496" y="2976449"/>
            <a:ext cx="3284220" cy="768350"/>
          </a:xfrm>
          <a:prstGeom prst="rect">
            <a:avLst/>
          </a:prstGeom>
        </p:spPr>
        <p:txBody>
          <a:bodyPr wrap="none">
            <a:spAutoFit/>
          </a:bodyPr>
          <a:lstStyle/>
          <a:p>
            <a:r>
              <a:rPr kumimoji="1" lang="en-US" sz="4400" b="1" dirty="0" smtClean="0">
                <a:solidFill>
                  <a:srgbClr val="6DB33F"/>
                </a:solidFill>
                <a:latin typeface="方正清刻本悦宋简体" panose="02000000000000000000" pitchFamily="2" charset="-122"/>
                <a:ea typeface="方正清刻本悦宋简体" panose="02000000000000000000" pitchFamily="2" charset="-122"/>
              </a:rPr>
              <a:t>Spring Boot</a:t>
            </a:r>
            <a:endParaRPr kumimoji="1" lang="en-US" sz="4400" b="1" dirty="0" smtClean="0">
              <a:solidFill>
                <a:srgbClr val="6DB33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8263006" y="4189259"/>
            <a:ext cx="1593850" cy="398780"/>
          </a:xfrm>
          <a:prstGeom prst="rect">
            <a:avLst/>
          </a:prstGeom>
        </p:spPr>
        <p:txBody>
          <a:bodyPr wrap="none">
            <a:spAutoFit/>
          </a:bodyPr>
          <a:lstStyle/>
          <a:p>
            <a:r>
              <a:rPr kumimoji="1" lang="en-US" altLang="zh-CN" sz="2000" b="1" dirty="0" smtClean="0">
                <a:solidFill>
                  <a:srgbClr val="6DB33F"/>
                </a:solidFill>
                <a:latin typeface="方正清刻本悦宋简体" panose="02000000000000000000" pitchFamily="2" charset="-122"/>
                <a:ea typeface="方正清刻本悦宋简体" panose="02000000000000000000" pitchFamily="2" charset="-122"/>
              </a:rPr>
              <a:t>By Xianhuii</a:t>
            </a:r>
            <a:endParaRPr kumimoji="1" lang="en-US" altLang="zh-CN" sz="2000" b="1" dirty="0" smtClean="0">
              <a:solidFill>
                <a:srgbClr val="6DB33F"/>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6DB33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6DB33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286510" y="1422400"/>
            <a:ext cx="3190875" cy="3876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8" name="文本框 3"/>
          <p:cNvSpPr txBox="1">
            <a:spLocks noChangeArrowheads="1"/>
          </p:cNvSpPr>
          <p:nvPr/>
        </p:nvSpPr>
        <p:spPr bwMode="auto">
          <a:xfrm>
            <a:off x="397606" y="887413"/>
            <a:ext cx="1015663" cy="5136015"/>
          </a:xfrm>
          <a:prstGeom prst="rect">
            <a:avLst/>
          </a:prstGeom>
          <a:noFill/>
          <a:ln w="9525">
            <a:solidFill>
              <a:srgbClr val="6DB33F"/>
            </a:solidFill>
            <a:miter lim="800000"/>
          </a:ln>
          <a:extLst>
            <a:ext uri="{909E8E84-426E-40DD-AFC4-6F175D3DCCD1}">
              <a14:hiddenFill xmlns:a14="http://schemas.microsoft.com/office/drawing/2010/main">
                <a:solidFill>
                  <a:srgbClr val="FFFFFF"/>
                </a:solidFill>
              </a14:hiddenFill>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5400" dirty="0">
                <a:solidFill>
                  <a:srgbClr val="6DB33F"/>
                </a:solidFill>
                <a:latin typeface="方正清刻本悦宋简体" panose="02000000000000000000" pitchFamily="2" charset="-122"/>
                <a:ea typeface="方正清刻本悦宋简体" panose="02000000000000000000" pitchFamily="2" charset="-122"/>
              </a:rPr>
              <a:t>备用</a:t>
            </a:r>
            <a:r>
              <a:rPr lang="zh-CN" altLang="en-US" sz="5400" dirty="0" smtClean="0">
                <a:solidFill>
                  <a:srgbClr val="6DB33F"/>
                </a:solidFill>
                <a:latin typeface="方正清刻本悦宋简体" panose="02000000000000000000" pitchFamily="2" charset="-122"/>
                <a:ea typeface="方正清刻本悦宋简体" panose="02000000000000000000" pitchFamily="2" charset="-122"/>
              </a:rPr>
              <a:t>编辑</a:t>
            </a:r>
            <a:r>
              <a:rPr lang="zh-CN" altLang="en-US" sz="5400" dirty="0">
                <a:solidFill>
                  <a:srgbClr val="6DB33F"/>
                </a:solidFill>
                <a:latin typeface="方正清刻本悦宋简体" panose="02000000000000000000" pitchFamily="2" charset="-122"/>
                <a:ea typeface="方正清刻本悦宋简体" panose="02000000000000000000" pitchFamily="2" charset="-122"/>
              </a:rPr>
              <a:t>图标</a:t>
            </a:r>
            <a:endParaRPr lang="zh-CN" altLang="en-US" sz="5400" dirty="0">
              <a:solidFill>
                <a:srgbClr val="6DB33F"/>
              </a:solidFill>
              <a:latin typeface="方正清刻本悦宋简体" panose="02000000000000000000" pitchFamily="2" charset="-122"/>
              <a:ea typeface="方正清刻本悦宋简体" panose="02000000000000000000" pitchFamily="2" charset="-122"/>
            </a:endParaRPr>
          </a:p>
        </p:txBody>
      </p:sp>
      <p:grpSp>
        <p:nvGrpSpPr>
          <p:cNvPr id="29" name="组合 28"/>
          <p:cNvGrpSpPr/>
          <p:nvPr/>
        </p:nvGrpSpPr>
        <p:grpSpPr>
          <a:xfrm>
            <a:off x="1918977" y="976540"/>
            <a:ext cx="364618" cy="366163"/>
            <a:chOff x="1184275" y="1184275"/>
            <a:chExt cx="374650" cy="376238"/>
          </a:xfrm>
          <a:solidFill>
            <a:srgbClr val="157E9F"/>
          </a:solidFill>
        </p:grpSpPr>
        <p:sp>
          <p:nvSpPr>
            <p:cNvPr id="30" name="Freeform 5"/>
            <p:cNvSpPr>
              <a:spLocks noEditPoints="1"/>
            </p:cNvSpPr>
            <p:nvPr/>
          </p:nvSpPr>
          <p:spPr bwMode="auto">
            <a:xfrm>
              <a:off x="1184275" y="1184275"/>
              <a:ext cx="374650" cy="200025"/>
            </a:xfrm>
            <a:custGeom>
              <a:avLst/>
              <a:gdLst>
                <a:gd name="T0" fmla="*/ 118 w 236"/>
                <a:gd name="T1" fmla="*/ 0 h 126"/>
                <a:gd name="T2" fmla="*/ 70 w 236"/>
                <a:gd name="T3" fmla="*/ 47 h 126"/>
                <a:gd name="T4" fmla="*/ 70 w 236"/>
                <a:gd name="T5" fmla="*/ 28 h 126"/>
                <a:gd name="T6" fmla="*/ 33 w 236"/>
                <a:gd name="T7" fmla="*/ 28 h 126"/>
                <a:gd name="T8" fmla="*/ 33 w 236"/>
                <a:gd name="T9" fmla="*/ 85 h 126"/>
                <a:gd name="T10" fmla="*/ 0 w 236"/>
                <a:gd name="T11" fmla="*/ 118 h 126"/>
                <a:gd name="T12" fmla="*/ 7 w 236"/>
                <a:gd name="T13" fmla="*/ 126 h 126"/>
                <a:gd name="T14" fmla="*/ 118 w 236"/>
                <a:gd name="T15" fmla="*/ 12 h 126"/>
                <a:gd name="T16" fmla="*/ 231 w 236"/>
                <a:gd name="T17" fmla="*/ 126 h 126"/>
                <a:gd name="T18" fmla="*/ 236 w 236"/>
                <a:gd name="T19" fmla="*/ 118 h 126"/>
                <a:gd name="T20" fmla="*/ 118 w 236"/>
                <a:gd name="T21" fmla="*/ 0 h 126"/>
                <a:gd name="T22" fmla="*/ 42 w 236"/>
                <a:gd name="T23" fmla="*/ 38 h 126"/>
                <a:gd name="T24" fmla="*/ 61 w 236"/>
                <a:gd name="T25" fmla="*/ 38 h 126"/>
                <a:gd name="T26" fmla="*/ 61 w 236"/>
                <a:gd name="T27" fmla="*/ 57 h 126"/>
                <a:gd name="T28" fmla="*/ 42 w 236"/>
                <a:gd name="T29" fmla="*/ 76 h 126"/>
                <a:gd name="T30" fmla="*/ 42 w 236"/>
                <a:gd name="T31" fmla="*/ 3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6" h="126">
                  <a:moveTo>
                    <a:pt x="118" y="0"/>
                  </a:moveTo>
                  <a:lnTo>
                    <a:pt x="70" y="47"/>
                  </a:lnTo>
                  <a:lnTo>
                    <a:pt x="70" y="28"/>
                  </a:lnTo>
                  <a:lnTo>
                    <a:pt x="33" y="28"/>
                  </a:lnTo>
                  <a:lnTo>
                    <a:pt x="33" y="85"/>
                  </a:lnTo>
                  <a:lnTo>
                    <a:pt x="0" y="118"/>
                  </a:lnTo>
                  <a:lnTo>
                    <a:pt x="7" y="126"/>
                  </a:lnTo>
                  <a:lnTo>
                    <a:pt x="118" y="12"/>
                  </a:lnTo>
                  <a:lnTo>
                    <a:pt x="231" y="126"/>
                  </a:lnTo>
                  <a:lnTo>
                    <a:pt x="236" y="118"/>
                  </a:lnTo>
                  <a:lnTo>
                    <a:pt x="118" y="0"/>
                  </a:lnTo>
                  <a:close/>
                  <a:moveTo>
                    <a:pt x="42" y="38"/>
                  </a:moveTo>
                  <a:lnTo>
                    <a:pt x="61" y="38"/>
                  </a:lnTo>
                  <a:lnTo>
                    <a:pt x="61" y="57"/>
                  </a:lnTo>
                  <a:lnTo>
                    <a:pt x="42" y="76"/>
                  </a:lnTo>
                  <a:lnTo>
                    <a:pt x="42" y="38"/>
                  </a:lnTo>
                  <a:close/>
                </a:path>
              </a:pathLst>
            </a:custGeom>
            <a:grpFill/>
            <a:ln w="9525">
              <a:solidFill>
                <a:srgbClr val="6DB33F"/>
              </a:solidFill>
              <a:round/>
            </a:ln>
          </p:spPr>
          <p:txBody>
            <a:bodyPr/>
            <a:lstStyle/>
            <a:p>
              <a:pPr>
                <a:defRPr/>
              </a:pPr>
              <a:endParaRPr lang="zh-CN" altLang="en-US"/>
            </a:p>
          </p:txBody>
        </p:sp>
        <p:sp>
          <p:nvSpPr>
            <p:cNvPr id="31" name="Freeform 6"/>
            <p:cNvSpPr>
              <a:spLocks noEditPoints="1"/>
            </p:cNvSpPr>
            <p:nvPr/>
          </p:nvSpPr>
          <p:spPr bwMode="auto">
            <a:xfrm>
              <a:off x="1236663" y="1244600"/>
              <a:ext cx="269875" cy="315913"/>
            </a:xfrm>
            <a:custGeom>
              <a:avLst/>
              <a:gdLst>
                <a:gd name="T0" fmla="*/ 0 w 170"/>
                <a:gd name="T1" fmla="*/ 85 h 199"/>
                <a:gd name="T2" fmla="*/ 0 w 170"/>
                <a:gd name="T3" fmla="*/ 199 h 199"/>
                <a:gd name="T4" fmla="*/ 66 w 170"/>
                <a:gd name="T5" fmla="*/ 199 h 199"/>
                <a:gd name="T6" fmla="*/ 66 w 170"/>
                <a:gd name="T7" fmla="*/ 133 h 199"/>
                <a:gd name="T8" fmla="*/ 104 w 170"/>
                <a:gd name="T9" fmla="*/ 133 h 199"/>
                <a:gd name="T10" fmla="*/ 104 w 170"/>
                <a:gd name="T11" fmla="*/ 199 h 199"/>
                <a:gd name="T12" fmla="*/ 170 w 170"/>
                <a:gd name="T13" fmla="*/ 199 h 199"/>
                <a:gd name="T14" fmla="*/ 170 w 170"/>
                <a:gd name="T15" fmla="*/ 85 h 199"/>
                <a:gd name="T16" fmla="*/ 85 w 170"/>
                <a:gd name="T17" fmla="*/ 0 h 199"/>
                <a:gd name="T18" fmla="*/ 0 w 170"/>
                <a:gd name="T19" fmla="*/ 85 h 199"/>
                <a:gd name="T20" fmla="*/ 160 w 170"/>
                <a:gd name="T21" fmla="*/ 189 h 199"/>
                <a:gd name="T22" fmla="*/ 113 w 170"/>
                <a:gd name="T23" fmla="*/ 189 h 199"/>
                <a:gd name="T24" fmla="*/ 113 w 170"/>
                <a:gd name="T25" fmla="*/ 133 h 199"/>
                <a:gd name="T26" fmla="*/ 113 w 170"/>
                <a:gd name="T27" fmla="*/ 123 h 199"/>
                <a:gd name="T28" fmla="*/ 104 w 170"/>
                <a:gd name="T29" fmla="*/ 123 h 199"/>
                <a:gd name="T30" fmla="*/ 66 w 170"/>
                <a:gd name="T31" fmla="*/ 123 h 199"/>
                <a:gd name="T32" fmla="*/ 56 w 170"/>
                <a:gd name="T33" fmla="*/ 123 h 199"/>
                <a:gd name="T34" fmla="*/ 56 w 170"/>
                <a:gd name="T35" fmla="*/ 133 h 199"/>
                <a:gd name="T36" fmla="*/ 56 w 170"/>
                <a:gd name="T37" fmla="*/ 189 h 199"/>
                <a:gd name="T38" fmla="*/ 9 w 170"/>
                <a:gd name="T39" fmla="*/ 189 h 199"/>
                <a:gd name="T40" fmla="*/ 9 w 170"/>
                <a:gd name="T41" fmla="*/ 88 h 199"/>
                <a:gd name="T42" fmla="*/ 85 w 170"/>
                <a:gd name="T43" fmla="*/ 12 h 199"/>
                <a:gd name="T44" fmla="*/ 160 w 170"/>
                <a:gd name="T45" fmla="*/ 88 h 199"/>
                <a:gd name="T46" fmla="*/ 160 w 170"/>
                <a:gd name="T47" fmla="*/ 1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0" h="199">
                  <a:moveTo>
                    <a:pt x="0" y="85"/>
                  </a:moveTo>
                  <a:lnTo>
                    <a:pt x="0" y="199"/>
                  </a:lnTo>
                  <a:lnTo>
                    <a:pt x="66" y="199"/>
                  </a:lnTo>
                  <a:lnTo>
                    <a:pt x="66" y="133"/>
                  </a:lnTo>
                  <a:lnTo>
                    <a:pt x="104" y="133"/>
                  </a:lnTo>
                  <a:lnTo>
                    <a:pt x="104" y="199"/>
                  </a:lnTo>
                  <a:lnTo>
                    <a:pt x="170" y="199"/>
                  </a:lnTo>
                  <a:lnTo>
                    <a:pt x="170" y="85"/>
                  </a:lnTo>
                  <a:lnTo>
                    <a:pt x="85" y="0"/>
                  </a:lnTo>
                  <a:lnTo>
                    <a:pt x="0" y="85"/>
                  </a:lnTo>
                  <a:close/>
                  <a:moveTo>
                    <a:pt x="160" y="189"/>
                  </a:moveTo>
                  <a:lnTo>
                    <a:pt x="113" y="189"/>
                  </a:lnTo>
                  <a:lnTo>
                    <a:pt x="113" y="133"/>
                  </a:lnTo>
                  <a:lnTo>
                    <a:pt x="113" y="123"/>
                  </a:lnTo>
                  <a:lnTo>
                    <a:pt x="104" y="123"/>
                  </a:lnTo>
                  <a:lnTo>
                    <a:pt x="66" y="123"/>
                  </a:lnTo>
                  <a:lnTo>
                    <a:pt x="56" y="123"/>
                  </a:lnTo>
                  <a:lnTo>
                    <a:pt x="56" y="133"/>
                  </a:lnTo>
                  <a:lnTo>
                    <a:pt x="56" y="189"/>
                  </a:lnTo>
                  <a:lnTo>
                    <a:pt x="9" y="189"/>
                  </a:lnTo>
                  <a:lnTo>
                    <a:pt x="9" y="88"/>
                  </a:lnTo>
                  <a:lnTo>
                    <a:pt x="85" y="12"/>
                  </a:lnTo>
                  <a:lnTo>
                    <a:pt x="160" y="88"/>
                  </a:lnTo>
                  <a:lnTo>
                    <a:pt x="160" y="189"/>
                  </a:lnTo>
                  <a:close/>
                </a:path>
              </a:pathLst>
            </a:custGeom>
            <a:grpFill/>
            <a:ln w="9525">
              <a:solidFill>
                <a:srgbClr val="6DB33F"/>
              </a:solidFill>
              <a:round/>
            </a:ln>
          </p:spPr>
          <p:txBody>
            <a:bodyPr/>
            <a:lstStyle/>
            <a:p>
              <a:pPr>
                <a:defRPr/>
              </a:pPr>
              <a:endParaRPr lang="zh-CN" altLang="en-US"/>
            </a:p>
          </p:txBody>
        </p:sp>
      </p:grpSp>
      <p:sp>
        <p:nvSpPr>
          <p:cNvPr id="32" name="Freeform 7"/>
          <p:cNvSpPr>
            <a:spLocks noEditPoints="1"/>
          </p:cNvSpPr>
          <p:nvPr/>
        </p:nvSpPr>
        <p:spPr bwMode="auto">
          <a:xfrm>
            <a:off x="3235849" y="984737"/>
            <a:ext cx="367247" cy="409217"/>
          </a:xfrm>
          <a:custGeom>
            <a:avLst/>
            <a:gdLst>
              <a:gd name="T0" fmla="*/ 276993 w 100"/>
              <a:gd name="T1" fmla="*/ 127206 h 112"/>
              <a:gd name="T2" fmla="*/ 218824 w 100"/>
              <a:gd name="T3" fmla="*/ 66368 h 112"/>
              <a:gd name="T4" fmla="*/ 185585 w 100"/>
              <a:gd name="T5" fmla="*/ 35949 h 112"/>
              <a:gd name="T6" fmla="*/ 160656 w 100"/>
              <a:gd name="T7" fmla="*/ 11061 h 112"/>
              <a:gd name="T8" fmla="*/ 155116 w 100"/>
              <a:gd name="T9" fmla="*/ 5531 h 112"/>
              <a:gd name="T10" fmla="*/ 138497 w 100"/>
              <a:gd name="T11" fmla="*/ 0 h 112"/>
              <a:gd name="T12" fmla="*/ 121877 w 100"/>
              <a:gd name="T13" fmla="*/ 5531 h 112"/>
              <a:gd name="T14" fmla="*/ 91408 w 100"/>
              <a:gd name="T15" fmla="*/ 35949 h 112"/>
              <a:gd name="T16" fmla="*/ 91408 w 100"/>
              <a:gd name="T17" fmla="*/ 35949 h 112"/>
              <a:gd name="T18" fmla="*/ 83098 w 100"/>
              <a:gd name="T19" fmla="*/ 44245 h 112"/>
              <a:gd name="T20" fmla="*/ 83098 w 100"/>
              <a:gd name="T21" fmla="*/ 44245 h 112"/>
              <a:gd name="T22" fmla="*/ 47089 w 100"/>
              <a:gd name="T23" fmla="*/ 80195 h 112"/>
              <a:gd name="T24" fmla="*/ 13850 w 100"/>
              <a:gd name="T25" fmla="*/ 113379 h 112"/>
              <a:gd name="T26" fmla="*/ 13850 w 100"/>
              <a:gd name="T27" fmla="*/ 113379 h 112"/>
              <a:gd name="T28" fmla="*/ 0 w 100"/>
              <a:gd name="T29" fmla="*/ 127206 h 112"/>
              <a:gd name="T30" fmla="*/ 0 w 100"/>
              <a:gd name="T31" fmla="*/ 132736 h 112"/>
              <a:gd name="T32" fmla="*/ 0 w 100"/>
              <a:gd name="T33" fmla="*/ 309718 h 112"/>
              <a:gd name="T34" fmla="*/ 276993 w 100"/>
              <a:gd name="T35" fmla="*/ 309718 h 112"/>
              <a:gd name="T36" fmla="*/ 276993 w 100"/>
              <a:gd name="T37" fmla="*/ 132736 h 112"/>
              <a:gd name="T38" fmla="*/ 276993 w 100"/>
              <a:gd name="T39" fmla="*/ 127206 h 112"/>
              <a:gd name="T40" fmla="*/ 19390 w 100"/>
              <a:gd name="T41" fmla="*/ 124440 h 112"/>
              <a:gd name="T42" fmla="*/ 130187 w 100"/>
              <a:gd name="T43" fmla="*/ 13827 h 112"/>
              <a:gd name="T44" fmla="*/ 149576 w 100"/>
              <a:gd name="T45" fmla="*/ 13827 h 112"/>
              <a:gd name="T46" fmla="*/ 265913 w 100"/>
              <a:gd name="T47" fmla="*/ 129971 h 112"/>
              <a:gd name="T48" fmla="*/ 185585 w 100"/>
              <a:gd name="T49" fmla="*/ 210166 h 112"/>
              <a:gd name="T50" fmla="*/ 160656 w 100"/>
              <a:gd name="T51" fmla="*/ 185278 h 112"/>
              <a:gd name="T52" fmla="*/ 155116 w 100"/>
              <a:gd name="T53" fmla="*/ 179747 h 112"/>
              <a:gd name="T54" fmla="*/ 138497 w 100"/>
              <a:gd name="T55" fmla="*/ 174216 h 112"/>
              <a:gd name="T56" fmla="*/ 121877 w 100"/>
              <a:gd name="T57" fmla="*/ 179747 h 112"/>
              <a:gd name="T58" fmla="*/ 91408 w 100"/>
              <a:gd name="T59" fmla="*/ 210166 h 112"/>
              <a:gd name="T60" fmla="*/ 13850 w 100"/>
              <a:gd name="T61" fmla="*/ 129971 h 112"/>
              <a:gd name="T62" fmla="*/ 19390 w 100"/>
              <a:gd name="T63" fmla="*/ 124440 h 112"/>
              <a:gd name="T64" fmla="*/ 85868 w 100"/>
              <a:gd name="T65" fmla="*/ 218462 h 112"/>
              <a:gd name="T66" fmla="*/ 83098 w 100"/>
              <a:gd name="T67" fmla="*/ 218462 h 112"/>
              <a:gd name="T68" fmla="*/ 83098 w 100"/>
              <a:gd name="T69" fmla="*/ 218462 h 112"/>
              <a:gd name="T70" fmla="*/ 11080 w 100"/>
              <a:gd name="T71" fmla="*/ 290361 h 112"/>
              <a:gd name="T72" fmla="*/ 11080 w 100"/>
              <a:gd name="T73" fmla="*/ 154859 h 112"/>
              <a:gd name="T74" fmla="*/ 11080 w 100"/>
              <a:gd name="T75" fmla="*/ 149328 h 112"/>
              <a:gd name="T76" fmla="*/ 11080 w 100"/>
              <a:gd name="T77" fmla="*/ 146563 h 112"/>
              <a:gd name="T78" fmla="*/ 11080 w 100"/>
              <a:gd name="T79" fmla="*/ 146563 h 112"/>
              <a:gd name="T80" fmla="*/ 85868 w 100"/>
              <a:gd name="T81" fmla="*/ 218462 h 112"/>
              <a:gd name="T82" fmla="*/ 19390 w 100"/>
              <a:gd name="T83" fmla="*/ 298657 h 112"/>
              <a:gd name="T84" fmla="*/ 27699 w 100"/>
              <a:gd name="T85" fmla="*/ 293126 h 112"/>
              <a:gd name="T86" fmla="*/ 27699 w 100"/>
              <a:gd name="T87" fmla="*/ 293126 h 112"/>
              <a:gd name="T88" fmla="*/ 130187 w 100"/>
              <a:gd name="T89" fmla="*/ 188043 h 112"/>
              <a:gd name="T90" fmla="*/ 149576 w 100"/>
              <a:gd name="T91" fmla="*/ 188043 h 112"/>
              <a:gd name="T92" fmla="*/ 249294 w 100"/>
              <a:gd name="T93" fmla="*/ 290361 h 112"/>
              <a:gd name="T94" fmla="*/ 249294 w 100"/>
              <a:gd name="T95" fmla="*/ 290361 h 112"/>
              <a:gd name="T96" fmla="*/ 254834 w 100"/>
              <a:gd name="T97" fmla="*/ 295891 h 112"/>
              <a:gd name="T98" fmla="*/ 257603 w 100"/>
              <a:gd name="T99" fmla="*/ 298657 h 112"/>
              <a:gd name="T100" fmla="*/ 19390 w 100"/>
              <a:gd name="T101" fmla="*/ 298657 h 112"/>
              <a:gd name="T102" fmla="*/ 265913 w 100"/>
              <a:gd name="T103" fmla="*/ 149328 h 112"/>
              <a:gd name="T104" fmla="*/ 265913 w 100"/>
              <a:gd name="T105" fmla="*/ 290361 h 112"/>
              <a:gd name="T106" fmla="*/ 193895 w 100"/>
              <a:gd name="T107" fmla="*/ 218462 h 112"/>
              <a:gd name="T108" fmla="*/ 193895 w 100"/>
              <a:gd name="T109" fmla="*/ 218462 h 112"/>
              <a:gd name="T110" fmla="*/ 193895 w 100"/>
              <a:gd name="T111" fmla="*/ 218462 h 112"/>
              <a:gd name="T112" fmla="*/ 265913 w 100"/>
              <a:gd name="T113" fmla="*/ 143798 h 112"/>
              <a:gd name="T114" fmla="*/ 265913 w 100"/>
              <a:gd name="T115" fmla="*/ 146563 h 112"/>
              <a:gd name="T116" fmla="*/ 265913 w 100"/>
              <a:gd name="T117" fmla="*/ 149328 h 11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0" h="112">
                <a:moveTo>
                  <a:pt x="100" y="46"/>
                </a:moveTo>
                <a:cubicBezTo>
                  <a:pt x="79" y="24"/>
                  <a:pt x="79" y="24"/>
                  <a:pt x="79" y="24"/>
                </a:cubicBezTo>
                <a:cubicBezTo>
                  <a:pt x="67" y="13"/>
                  <a:pt x="67" y="13"/>
                  <a:pt x="67" y="13"/>
                </a:cubicBezTo>
                <a:cubicBezTo>
                  <a:pt x="58" y="4"/>
                  <a:pt x="58" y="4"/>
                  <a:pt x="58" y="4"/>
                </a:cubicBezTo>
                <a:cubicBezTo>
                  <a:pt x="56" y="2"/>
                  <a:pt x="56" y="2"/>
                  <a:pt x="56" y="2"/>
                </a:cubicBezTo>
                <a:cubicBezTo>
                  <a:pt x="55" y="1"/>
                  <a:pt x="53" y="0"/>
                  <a:pt x="50" y="0"/>
                </a:cubicBezTo>
                <a:cubicBezTo>
                  <a:pt x="48" y="0"/>
                  <a:pt x="46" y="1"/>
                  <a:pt x="44" y="2"/>
                </a:cubicBezTo>
                <a:cubicBezTo>
                  <a:pt x="33" y="13"/>
                  <a:pt x="33" y="13"/>
                  <a:pt x="33" y="13"/>
                </a:cubicBezTo>
                <a:cubicBezTo>
                  <a:pt x="33" y="13"/>
                  <a:pt x="33" y="13"/>
                  <a:pt x="33" y="13"/>
                </a:cubicBezTo>
                <a:cubicBezTo>
                  <a:pt x="30" y="16"/>
                  <a:pt x="30" y="16"/>
                  <a:pt x="30" y="16"/>
                </a:cubicBezTo>
                <a:cubicBezTo>
                  <a:pt x="30" y="16"/>
                  <a:pt x="30" y="16"/>
                  <a:pt x="30" y="16"/>
                </a:cubicBezTo>
                <a:cubicBezTo>
                  <a:pt x="17" y="29"/>
                  <a:pt x="17" y="29"/>
                  <a:pt x="17" y="29"/>
                </a:cubicBezTo>
                <a:cubicBezTo>
                  <a:pt x="5" y="41"/>
                  <a:pt x="5" y="41"/>
                  <a:pt x="5" y="41"/>
                </a:cubicBezTo>
                <a:cubicBezTo>
                  <a:pt x="5" y="41"/>
                  <a:pt x="5" y="41"/>
                  <a:pt x="5" y="41"/>
                </a:cubicBezTo>
                <a:cubicBezTo>
                  <a:pt x="0" y="46"/>
                  <a:pt x="0" y="46"/>
                  <a:pt x="0" y="46"/>
                </a:cubicBezTo>
                <a:cubicBezTo>
                  <a:pt x="0" y="48"/>
                  <a:pt x="0" y="48"/>
                  <a:pt x="0" y="48"/>
                </a:cubicBezTo>
                <a:cubicBezTo>
                  <a:pt x="0" y="112"/>
                  <a:pt x="0" y="112"/>
                  <a:pt x="0" y="112"/>
                </a:cubicBezTo>
                <a:cubicBezTo>
                  <a:pt x="100" y="112"/>
                  <a:pt x="100" y="112"/>
                  <a:pt x="100" y="112"/>
                </a:cubicBezTo>
                <a:cubicBezTo>
                  <a:pt x="100" y="48"/>
                  <a:pt x="100" y="48"/>
                  <a:pt x="100" y="48"/>
                </a:cubicBezTo>
                <a:cubicBezTo>
                  <a:pt x="100" y="46"/>
                  <a:pt x="100" y="46"/>
                  <a:pt x="100" y="46"/>
                </a:cubicBezTo>
                <a:close/>
                <a:moveTo>
                  <a:pt x="7" y="45"/>
                </a:moveTo>
                <a:cubicBezTo>
                  <a:pt x="47" y="5"/>
                  <a:pt x="47" y="5"/>
                  <a:pt x="47" y="5"/>
                </a:cubicBezTo>
                <a:cubicBezTo>
                  <a:pt x="49" y="3"/>
                  <a:pt x="52" y="3"/>
                  <a:pt x="54" y="5"/>
                </a:cubicBezTo>
                <a:cubicBezTo>
                  <a:pt x="96" y="47"/>
                  <a:pt x="96" y="47"/>
                  <a:pt x="96" y="47"/>
                </a:cubicBezTo>
                <a:cubicBezTo>
                  <a:pt x="67" y="76"/>
                  <a:pt x="67" y="76"/>
                  <a:pt x="67" y="76"/>
                </a:cubicBezTo>
                <a:cubicBezTo>
                  <a:pt x="58" y="67"/>
                  <a:pt x="58" y="67"/>
                  <a:pt x="58" y="67"/>
                </a:cubicBezTo>
                <a:cubicBezTo>
                  <a:pt x="56" y="65"/>
                  <a:pt x="56" y="65"/>
                  <a:pt x="56" y="65"/>
                </a:cubicBezTo>
                <a:cubicBezTo>
                  <a:pt x="55" y="64"/>
                  <a:pt x="53" y="63"/>
                  <a:pt x="50" y="63"/>
                </a:cubicBezTo>
                <a:cubicBezTo>
                  <a:pt x="48" y="63"/>
                  <a:pt x="46" y="64"/>
                  <a:pt x="44" y="65"/>
                </a:cubicBezTo>
                <a:cubicBezTo>
                  <a:pt x="33" y="76"/>
                  <a:pt x="33" y="76"/>
                  <a:pt x="33" y="76"/>
                </a:cubicBezTo>
                <a:cubicBezTo>
                  <a:pt x="5" y="47"/>
                  <a:pt x="5" y="47"/>
                  <a:pt x="5" y="47"/>
                </a:cubicBezTo>
                <a:lnTo>
                  <a:pt x="7" y="45"/>
                </a:lnTo>
                <a:close/>
                <a:moveTo>
                  <a:pt x="31" y="79"/>
                </a:moveTo>
                <a:cubicBezTo>
                  <a:pt x="30" y="79"/>
                  <a:pt x="30" y="79"/>
                  <a:pt x="30" y="79"/>
                </a:cubicBezTo>
                <a:cubicBezTo>
                  <a:pt x="30" y="79"/>
                  <a:pt x="30" y="79"/>
                  <a:pt x="30" y="79"/>
                </a:cubicBezTo>
                <a:cubicBezTo>
                  <a:pt x="4" y="105"/>
                  <a:pt x="4" y="105"/>
                  <a:pt x="4" y="105"/>
                </a:cubicBezTo>
                <a:cubicBezTo>
                  <a:pt x="4" y="56"/>
                  <a:pt x="4" y="56"/>
                  <a:pt x="4" y="56"/>
                </a:cubicBezTo>
                <a:cubicBezTo>
                  <a:pt x="4" y="54"/>
                  <a:pt x="4" y="54"/>
                  <a:pt x="4" y="54"/>
                </a:cubicBezTo>
                <a:cubicBezTo>
                  <a:pt x="4" y="53"/>
                  <a:pt x="4" y="53"/>
                  <a:pt x="4" y="53"/>
                </a:cubicBezTo>
                <a:cubicBezTo>
                  <a:pt x="4" y="53"/>
                  <a:pt x="4" y="53"/>
                  <a:pt x="4" y="53"/>
                </a:cubicBezTo>
                <a:lnTo>
                  <a:pt x="31" y="79"/>
                </a:lnTo>
                <a:close/>
                <a:moveTo>
                  <a:pt x="7" y="108"/>
                </a:moveTo>
                <a:cubicBezTo>
                  <a:pt x="10" y="106"/>
                  <a:pt x="10" y="106"/>
                  <a:pt x="10" y="106"/>
                </a:cubicBezTo>
                <a:cubicBezTo>
                  <a:pt x="10" y="106"/>
                  <a:pt x="10" y="106"/>
                  <a:pt x="10" y="106"/>
                </a:cubicBezTo>
                <a:cubicBezTo>
                  <a:pt x="47" y="68"/>
                  <a:pt x="47" y="68"/>
                  <a:pt x="47" y="68"/>
                </a:cubicBezTo>
                <a:cubicBezTo>
                  <a:pt x="49" y="66"/>
                  <a:pt x="52" y="66"/>
                  <a:pt x="54" y="68"/>
                </a:cubicBezTo>
                <a:cubicBezTo>
                  <a:pt x="90" y="105"/>
                  <a:pt x="90" y="105"/>
                  <a:pt x="90" y="105"/>
                </a:cubicBezTo>
                <a:cubicBezTo>
                  <a:pt x="90" y="105"/>
                  <a:pt x="90" y="105"/>
                  <a:pt x="90" y="105"/>
                </a:cubicBezTo>
                <a:cubicBezTo>
                  <a:pt x="92" y="107"/>
                  <a:pt x="92" y="107"/>
                  <a:pt x="92" y="107"/>
                </a:cubicBezTo>
                <a:cubicBezTo>
                  <a:pt x="93" y="108"/>
                  <a:pt x="93" y="108"/>
                  <a:pt x="93" y="108"/>
                </a:cubicBezTo>
                <a:lnTo>
                  <a:pt x="7" y="108"/>
                </a:lnTo>
                <a:close/>
                <a:moveTo>
                  <a:pt x="96" y="54"/>
                </a:moveTo>
                <a:cubicBezTo>
                  <a:pt x="96" y="105"/>
                  <a:pt x="96" y="105"/>
                  <a:pt x="96" y="105"/>
                </a:cubicBezTo>
                <a:cubicBezTo>
                  <a:pt x="70" y="79"/>
                  <a:pt x="70" y="79"/>
                  <a:pt x="70" y="79"/>
                </a:cubicBezTo>
                <a:cubicBezTo>
                  <a:pt x="70" y="79"/>
                  <a:pt x="70" y="79"/>
                  <a:pt x="70" y="79"/>
                </a:cubicBezTo>
                <a:cubicBezTo>
                  <a:pt x="70" y="79"/>
                  <a:pt x="70" y="79"/>
                  <a:pt x="70" y="79"/>
                </a:cubicBezTo>
                <a:cubicBezTo>
                  <a:pt x="96" y="52"/>
                  <a:pt x="96" y="52"/>
                  <a:pt x="96" y="52"/>
                </a:cubicBezTo>
                <a:cubicBezTo>
                  <a:pt x="96" y="53"/>
                  <a:pt x="96" y="53"/>
                  <a:pt x="96" y="53"/>
                </a:cubicBezTo>
                <a:lnTo>
                  <a:pt x="96" y="54"/>
                </a:lnTo>
                <a:close/>
              </a:path>
            </a:pathLst>
          </a:custGeom>
          <a:solidFill>
            <a:srgbClr val="157E9F"/>
          </a:solidFill>
          <a:ln>
            <a:solidFill>
              <a:srgbClr val="6DB33F"/>
            </a:solidFill>
          </a:ln>
        </p:spPr>
        <p:txBody>
          <a:bodyPr/>
          <a:lstStyle/>
          <a:p>
            <a:endParaRPr lang="zh-CN" altLang="en-US"/>
          </a:p>
        </p:txBody>
      </p:sp>
      <p:grpSp>
        <p:nvGrpSpPr>
          <p:cNvPr id="33" name="组合 32"/>
          <p:cNvGrpSpPr/>
          <p:nvPr/>
        </p:nvGrpSpPr>
        <p:grpSpPr>
          <a:xfrm>
            <a:off x="4537735" y="984265"/>
            <a:ext cx="366163" cy="409423"/>
            <a:chOff x="3875088" y="1192213"/>
            <a:chExt cx="376238" cy="420688"/>
          </a:xfrm>
          <a:solidFill>
            <a:srgbClr val="157E9F"/>
          </a:solidFill>
        </p:grpSpPr>
        <p:sp>
          <p:nvSpPr>
            <p:cNvPr id="34" name="Freeform 8"/>
            <p:cNvSpPr>
              <a:spLocks noEditPoints="1"/>
            </p:cNvSpPr>
            <p:nvPr/>
          </p:nvSpPr>
          <p:spPr bwMode="auto">
            <a:xfrm>
              <a:off x="3875088" y="1192213"/>
              <a:ext cx="376238" cy="420688"/>
            </a:xfrm>
            <a:custGeom>
              <a:avLst/>
              <a:gdLst>
                <a:gd name="T0" fmla="*/ 80 w 100"/>
                <a:gd name="T1" fmla="*/ 26 h 112"/>
                <a:gd name="T2" fmla="*/ 66 w 100"/>
                <a:gd name="T3" fmla="*/ 12 h 112"/>
                <a:gd name="T4" fmla="*/ 58 w 100"/>
                <a:gd name="T5" fmla="*/ 4 h 112"/>
                <a:gd name="T6" fmla="*/ 50 w 100"/>
                <a:gd name="T7" fmla="*/ 0 h 112"/>
                <a:gd name="T8" fmla="*/ 35 w 100"/>
                <a:gd name="T9" fmla="*/ 12 h 112"/>
                <a:gd name="T10" fmla="*/ 20 w 100"/>
                <a:gd name="T11" fmla="*/ 26 h 112"/>
                <a:gd name="T12" fmla="*/ 6 w 100"/>
                <a:gd name="T13" fmla="*/ 41 h 112"/>
                <a:gd name="T14" fmla="*/ 0 w 100"/>
                <a:gd name="T15" fmla="*/ 46 h 112"/>
                <a:gd name="T16" fmla="*/ 0 w 100"/>
                <a:gd name="T17" fmla="*/ 112 h 112"/>
                <a:gd name="T18" fmla="*/ 100 w 100"/>
                <a:gd name="T19" fmla="*/ 48 h 112"/>
                <a:gd name="T20" fmla="*/ 96 w 100"/>
                <a:gd name="T21" fmla="*/ 47 h 112"/>
                <a:gd name="T22" fmla="*/ 80 w 100"/>
                <a:gd name="T23" fmla="*/ 32 h 112"/>
                <a:gd name="T24" fmla="*/ 47 w 100"/>
                <a:gd name="T25" fmla="*/ 5 h 112"/>
                <a:gd name="T26" fmla="*/ 60 w 100"/>
                <a:gd name="T27" fmla="*/ 12 h 112"/>
                <a:gd name="T28" fmla="*/ 47 w 100"/>
                <a:gd name="T29" fmla="*/ 5 h 112"/>
                <a:gd name="T30" fmla="*/ 76 w 100"/>
                <a:gd name="T31" fmla="*/ 28 h 112"/>
                <a:gd name="T32" fmla="*/ 67 w 100"/>
                <a:gd name="T33" fmla="*/ 76 h 112"/>
                <a:gd name="T34" fmla="*/ 57 w 100"/>
                <a:gd name="T35" fmla="*/ 65 h 112"/>
                <a:gd name="T36" fmla="*/ 44 w 100"/>
                <a:gd name="T37" fmla="*/ 65 h 112"/>
                <a:gd name="T38" fmla="*/ 24 w 100"/>
                <a:gd name="T39" fmla="*/ 67 h 112"/>
                <a:gd name="T40" fmla="*/ 64 w 100"/>
                <a:gd name="T41" fmla="*/ 16 h 112"/>
                <a:gd name="T42" fmla="*/ 20 w 100"/>
                <a:gd name="T43" fmla="*/ 32 h 112"/>
                <a:gd name="T44" fmla="*/ 5 w 100"/>
                <a:gd name="T45" fmla="*/ 47 h 112"/>
                <a:gd name="T46" fmla="*/ 4 w 100"/>
                <a:gd name="T47" fmla="*/ 56 h 112"/>
                <a:gd name="T48" fmla="*/ 4 w 100"/>
                <a:gd name="T49" fmla="*/ 53 h 112"/>
                <a:gd name="T50" fmla="*/ 31 w 100"/>
                <a:gd name="T51" fmla="*/ 79 h 112"/>
                <a:gd name="T52" fmla="*/ 30 w 100"/>
                <a:gd name="T53" fmla="*/ 79 h 112"/>
                <a:gd name="T54" fmla="*/ 4 w 100"/>
                <a:gd name="T55" fmla="*/ 56 h 112"/>
                <a:gd name="T56" fmla="*/ 10 w 100"/>
                <a:gd name="T57" fmla="*/ 106 h 112"/>
                <a:gd name="T58" fmla="*/ 47 w 100"/>
                <a:gd name="T59" fmla="*/ 68 h 112"/>
                <a:gd name="T60" fmla="*/ 90 w 100"/>
                <a:gd name="T61" fmla="*/ 105 h 112"/>
                <a:gd name="T62" fmla="*/ 92 w 100"/>
                <a:gd name="T63" fmla="*/ 107 h 112"/>
                <a:gd name="T64" fmla="*/ 8 w 100"/>
                <a:gd name="T65" fmla="*/ 108 h 112"/>
                <a:gd name="T66" fmla="*/ 96 w 100"/>
                <a:gd name="T67" fmla="*/ 54 h 112"/>
                <a:gd name="T68" fmla="*/ 71 w 100"/>
                <a:gd name="T69" fmla="*/ 79 h 112"/>
                <a:gd name="T70" fmla="*/ 70 w 100"/>
                <a:gd name="T71" fmla="*/ 79 h 112"/>
                <a:gd name="T72" fmla="*/ 96 w 100"/>
                <a:gd name="T73"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12">
                  <a:moveTo>
                    <a:pt x="100" y="46"/>
                  </a:moveTo>
                  <a:cubicBezTo>
                    <a:pt x="80" y="26"/>
                    <a:pt x="80" y="26"/>
                    <a:pt x="80" y="26"/>
                  </a:cubicBezTo>
                  <a:cubicBezTo>
                    <a:pt x="80" y="26"/>
                    <a:pt x="80" y="26"/>
                    <a:pt x="80" y="26"/>
                  </a:cubicBezTo>
                  <a:cubicBezTo>
                    <a:pt x="66" y="12"/>
                    <a:pt x="66" y="12"/>
                    <a:pt x="66" y="12"/>
                  </a:cubicBezTo>
                  <a:cubicBezTo>
                    <a:pt x="66" y="12"/>
                    <a:pt x="66" y="12"/>
                    <a:pt x="66" y="12"/>
                  </a:cubicBezTo>
                  <a:cubicBezTo>
                    <a:pt x="58" y="4"/>
                    <a:pt x="58" y="4"/>
                    <a:pt x="58" y="4"/>
                  </a:cubicBezTo>
                  <a:cubicBezTo>
                    <a:pt x="57" y="2"/>
                    <a:pt x="57" y="2"/>
                    <a:pt x="57" y="2"/>
                  </a:cubicBezTo>
                  <a:cubicBezTo>
                    <a:pt x="55" y="1"/>
                    <a:pt x="53" y="0"/>
                    <a:pt x="50" y="0"/>
                  </a:cubicBezTo>
                  <a:cubicBezTo>
                    <a:pt x="48" y="0"/>
                    <a:pt x="46" y="1"/>
                    <a:pt x="44" y="2"/>
                  </a:cubicBezTo>
                  <a:cubicBezTo>
                    <a:pt x="35" y="12"/>
                    <a:pt x="35" y="12"/>
                    <a:pt x="35" y="12"/>
                  </a:cubicBezTo>
                  <a:cubicBezTo>
                    <a:pt x="20" y="12"/>
                    <a:pt x="20" y="12"/>
                    <a:pt x="20" y="12"/>
                  </a:cubicBezTo>
                  <a:cubicBezTo>
                    <a:pt x="20" y="26"/>
                    <a:pt x="20" y="26"/>
                    <a:pt x="20" y="26"/>
                  </a:cubicBezTo>
                  <a:cubicBezTo>
                    <a:pt x="17" y="29"/>
                    <a:pt x="17" y="29"/>
                    <a:pt x="17" y="29"/>
                  </a:cubicBezTo>
                  <a:cubicBezTo>
                    <a:pt x="6" y="41"/>
                    <a:pt x="6" y="41"/>
                    <a:pt x="6" y="41"/>
                  </a:cubicBezTo>
                  <a:cubicBezTo>
                    <a:pt x="6" y="41"/>
                    <a:pt x="6" y="41"/>
                    <a:pt x="6" y="41"/>
                  </a:cubicBezTo>
                  <a:cubicBezTo>
                    <a:pt x="0" y="46"/>
                    <a:pt x="0" y="46"/>
                    <a:pt x="0" y="46"/>
                  </a:cubicBezTo>
                  <a:cubicBezTo>
                    <a:pt x="0" y="48"/>
                    <a:pt x="0" y="48"/>
                    <a:pt x="0" y="48"/>
                  </a:cubicBezTo>
                  <a:cubicBezTo>
                    <a:pt x="0" y="112"/>
                    <a:pt x="0" y="112"/>
                    <a:pt x="0" y="112"/>
                  </a:cubicBezTo>
                  <a:cubicBezTo>
                    <a:pt x="100" y="112"/>
                    <a:pt x="100" y="112"/>
                    <a:pt x="100" y="112"/>
                  </a:cubicBezTo>
                  <a:cubicBezTo>
                    <a:pt x="100" y="48"/>
                    <a:pt x="100" y="48"/>
                    <a:pt x="100" y="48"/>
                  </a:cubicBezTo>
                  <a:cubicBezTo>
                    <a:pt x="100" y="46"/>
                    <a:pt x="100" y="46"/>
                    <a:pt x="100" y="46"/>
                  </a:cubicBezTo>
                  <a:close/>
                  <a:moveTo>
                    <a:pt x="96" y="47"/>
                  </a:moveTo>
                  <a:cubicBezTo>
                    <a:pt x="80" y="63"/>
                    <a:pt x="80" y="63"/>
                    <a:pt x="80" y="63"/>
                  </a:cubicBezTo>
                  <a:cubicBezTo>
                    <a:pt x="80" y="32"/>
                    <a:pt x="80" y="32"/>
                    <a:pt x="80" y="32"/>
                  </a:cubicBezTo>
                  <a:lnTo>
                    <a:pt x="96" y="47"/>
                  </a:lnTo>
                  <a:close/>
                  <a:moveTo>
                    <a:pt x="47" y="5"/>
                  </a:moveTo>
                  <a:cubicBezTo>
                    <a:pt x="49" y="3"/>
                    <a:pt x="52" y="3"/>
                    <a:pt x="54" y="5"/>
                  </a:cubicBezTo>
                  <a:cubicBezTo>
                    <a:pt x="60" y="12"/>
                    <a:pt x="60" y="12"/>
                    <a:pt x="60" y="12"/>
                  </a:cubicBezTo>
                  <a:cubicBezTo>
                    <a:pt x="41" y="12"/>
                    <a:pt x="41" y="12"/>
                    <a:pt x="41" y="12"/>
                  </a:cubicBezTo>
                  <a:lnTo>
                    <a:pt x="47" y="5"/>
                  </a:lnTo>
                  <a:close/>
                  <a:moveTo>
                    <a:pt x="64" y="16"/>
                  </a:moveTo>
                  <a:cubicBezTo>
                    <a:pt x="76" y="28"/>
                    <a:pt x="76" y="28"/>
                    <a:pt x="76" y="28"/>
                  </a:cubicBezTo>
                  <a:cubicBezTo>
                    <a:pt x="76" y="67"/>
                    <a:pt x="76" y="67"/>
                    <a:pt x="76" y="67"/>
                  </a:cubicBezTo>
                  <a:cubicBezTo>
                    <a:pt x="67" y="76"/>
                    <a:pt x="67" y="76"/>
                    <a:pt x="67" y="76"/>
                  </a:cubicBezTo>
                  <a:cubicBezTo>
                    <a:pt x="58" y="67"/>
                    <a:pt x="58" y="67"/>
                    <a:pt x="58" y="67"/>
                  </a:cubicBezTo>
                  <a:cubicBezTo>
                    <a:pt x="57" y="65"/>
                    <a:pt x="57" y="65"/>
                    <a:pt x="57" y="65"/>
                  </a:cubicBezTo>
                  <a:cubicBezTo>
                    <a:pt x="55" y="64"/>
                    <a:pt x="53" y="63"/>
                    <a:pt x="50" y="63"/>
                  </a:cubicBezTo>
                  <a:cubicBezTo>
                    <a:pt x="48" y="63"/>
                    <a:pt x="46" y="64"/>
                    <a:pt x="44" y="65"/>
                  </a:cubicBezTo>
                  <a:cubicBezTo>
                    <a:pt x="34" y="76"/>
                    <a:pt x="34" y="76"/>
                    <a:pt x="34" y="76"/>
                  </a:cubicBezTo>
                  <a:cubicBezTo>
                    <a:pt x="24" y="67"/>
                    <a:pt x="24" y="67"/>
                    <a:pt x="24" y="67"/>
                  </a:cubicBezTo>
                  <a:cubicBezTo>
                    <a:pt x="24" y="16"/>
                    <a:pt x="24" y="16"/>
                    <a:pt x="24" y="16"/>
                  </a:cubicBezTo>
                  <a:lnTo>
                    <a:pt x="64" y="16"/>
                  </a:lnTo>
                  <a:close/>
                  <a:moveTo>
                    <a:pt x="7" y="45"/>
                  </a:moveTo>
                  <a:cubicBezTo>
                    <a:pt x="20" y="32"/>
                    <a:pt x="20" y="32"/>
                    <a:pt x="20" y="32"/>
                  </a:cubicBezTo>
                  <a:cubicBezTo>
                    <a:pt x="20" y="63"/>
                    <a:pt x="20" y="63"/>
                    <a:pt x="20" y="63"/>
                  </a:cubicBezTo>
                  <a:cubicBezTo>
                    <a:pt x="5" y="47"/>
                    <a:pt x="5" y="47"/>
                    <a:pt x="5" y="47"/>
                  </a:cubicBezTo>
                  <a:lnTo>
                    <a:pt x="7" y="45"/>
                  </a:lnTo>
                  <a:close/>
                  <a:moveTo>
                    <a:pt x="4" y="56"/>
                  </a:moveTo>
                  <a:cubicBezTo>
                    <a:pt x="4" y="54"/>
                    <a:pt x="4" y="54"/>
                    <a:pt x="4" y="54"/>
                  </a:cubicBezTo>
                  <a:cubicBezTo>
                    <a:pt x="4" y="53"/>
                    <a:pt x="4" y="53"/>
                    <a:pt x="4" y="53"/>
                  </a:cubicBezTo>
                  <a:cubicBezTo>
                    <a:pt x="4" y="53"/>
                    <a:pt x="4" y="53"/>
                    <a:pt x="4" y="53"/>
                  </a:cubicBezTo>
                  <a:cubicBezTo>
                    <a:pt x="31" y="79"/>
                    <a:pt x="31" y="79"/>
                    <a:pt x="31" y="79"/>
                  </a:cubicBezTo>
                  <a:cubicBezTo>
                    <a:pt x="30" y="79"/>
                    <a:pt x="30" y="79"/>
                    <a:pt x="30" y="79"/>
                  </a:cubicBezTo>
                  <a:cubicBezTo>
                    <a:pt x="30" y="79"/>
                    <a:pt x="30" y="79"/>
                    <a:pt x="30" y="79"/>
                  </a:cubicBezTo>
                  <a:cubicBezTo>
                    <a:pt x="4" y="105"/>
                    <a:pt x="4" y="105"/>
                    <a:pt x="4" y="105"/>
                  </a:cubicBezTo>
                  <a:lnTo>
                    <a:pt x="4" y="56"/>
                  </a:lnTo>
                  <a:close/>
                  <a:moveTo>
                    <a:pt x="8" y="108"/>
                  </a:moveTo>
                  <a:cubicBezTo>
                    <a:pt x="10" y="106"/>
                    <a:pt x="10" y="106"/>
                    <a:pt x="10" y="106"/>
                  </a:cubicBezTo>
                  <a:cubicBezTo>
                    <a:pt x="10" y="106"/>
                    <a:pt x="10" y="106"/>
                    <a:pt x="10" y="106"/>
                  </a:cubicBezTo>
                  <a:cubicBezTo>
                    <a:pt x="47" y="68"/>
                    <a:pt x="47" y="68"/>
                    <a:pt x="47" y="68"/>
                  </a:cubicBezTo>
                  <a:cubicBezTo>
                    <a:pt x="49" y="66"/>
                    <a:pt x="52" y="66"/>
                    <a:pt x="54" y="68"/>
                  </a:cubicBezTo>
                  <a:cubicBezTo>
                    <a:pt x="90" y="105"/>
                    <a:pt x="90" y="105"/>
                    <a:pt x="90" y="105"/>
                  </a:cubicBezTo>
                  <a:cubicBezTo>
                    <a:pt x="90" y="105"/>
                    <a:pt x="90" y="105"/>
                    <a:pt x="90" y="105"/>
                  </a:cubicBezTo>
                  <a:cubicBezTo>
                    <a:pt x="92" y="107"/>
                    <a:pt x="92" y="107"/>
                    <a:pt x="92" y="107"/>
                  </a:cubicBezTo>
                  <a:cubicBezTo>
                    <a:pt x="93" y="108"/>
                    <a:pt x="93" y="108"/>
                    <a:pt x="93" y="108"/>
                  </a:cubicBezTo>
                  <a:lnTo>
                    <a:pt x="8" y="108"/>
                  </a:lnTo>
                  <a:close/>
                  <a:moveTo>
                    <a:pt x="96" y="53"/>
                  </a:moveTo>
                  <a:cubicBezTo>
                    <a:pt x="96" y="54"/>
                    <a:pt x="96" y="54"/>
                    <a:pt x="96" y="54"/>
                  </a:cubicBezTo>
                  <a:cubicBezTo>
                    <a:pt x="96" y="105"/>
                    <a:pt x="96" y="105"/>
                    <a:pt x="96" y="105"/>
                  </a:cubicBezTo>
                  <a:cubicBezTo>
                    <a:pt x="71" y="79"/>
                    <a:pt x="71" y="79"/>
                    <a:pt x="71" y="79"/>
                  </a:cubicBezTo>
                  <a:cubicBezTo>
                    <a:pt x="71" y="79"/>
                    <a:pt x="71" y="79"/>
                    <a:pt x="71" y="79"/>
                  </a:cubicBezTo>
                  <a:cubicBezTo>
                    <a:pt x="70" y="79"/>
                    <a:pt x="70" y="79"/>
                    <a:pt x="70" y="79"/>
                  </a:cubicBezTo>
                  <a:cubicBezTo>
                    <a:pt x="96" y="52"/>
                    <a:pt x="96" y="52"/>
                    <a:pt x="96" y="52"/>
                  </a:cubicBezTo>
                  <a:lnTo>
                    <a:pt x="96" y="53"/>
                  </a:lnTo>
                  <a:close/>
                </a:path>
              </a:pathLst>
            </a:custGeom>
            <a:grpFill/>
            <a:ln w="9525">
              <a:solidFill>
                <a:srgbClr val="6DB33F"/>
              </a:solidFill>
              <a:round/>
            </a:ln>
          </p:spPr>
          <p:txBody>
            <a:bodyPr/>
            <a:lstStyle/>
            <a:p>
              <a:pPr>
                <a:defRPr/>
              </a:pPr>
              <a:endParaRPr lang="zh-CN" altLang="en-US"/>
            </a:p>
          </p:txBody>
        </p:sp>
        <p:sp>
          <p:nvSpPr>
            <p:cNvPr id="35" name="Rectangle 9"/>
            <p:cNvSpPr>
              <a:spLocks noChangeArrowheads="1"/>
            </p:cNvSpPr>
            <p:nvPr/>
          </p:nvSpPr>
          <p:spPr bwMode="auto">
            <a:xfrm>
              <a:off x="4010025" y="1296988"/>
              <a:ext cx="106363" cy="15875"/>
            </a:xfrm>
            <a:prstGeom prst="rect">
              <a:avLst/>
            </a:prstGeom>
            <a:grpFill/>
            <a:ln w="9525">
              <a:solidFill>
                <a:srgbClr val="6DB33F"/>
              </a:solidFill>
              <a:miter lim="800000"/>
            </a:ln>
          </p:spPr>
          <p:txBody>
            <a:bodyPr/>
            <a:lstStyle/>
            <a:p>
              <a:pPr>
                <a:defRPr/>
              </a:pPr>
              <a:endParaRPr lang="zh-CN" altLang="en-US"/>
            </a:p>
          </p:txBody>
        </p:sp>
        <p:sp>
          <p:nvSpPr>
            <p:cNvPr id="36" name="Rectangle 10"/>
            <p:cNvSpPr>
              <a:spLocks noChangeArrowheads="1"/>
            </p:cNvSpPr>
            <p:nvPr/>
          </p:nvSpPr>
          <p:spPr bwMode="auto">
            <a:xfrm>
              <a:off x="4010025" y="1387475"/>
              <a:ext cx="106363" cy="14288"/>
            </a:xfrm>
            <a:prstGeom prst="rect">
              <a:avLst/>
            </a:prstGeom>
            <a:grpFill/>
            <a:ln w="9525">
              <a:solidFill>
                <a:srgbClr val="6DB33F"/>
              </a:solidFill>
              <a:miter lim="800000"/>
            </a:ln>
          </p:spPr>
          <p:txBody>
            <a:bodyPr/>
            <a:lstStyle/>
            <a:p>
              <a:pPr>
                <a:defRPr/>
              </a:pPr>
              <a:endParaRPr lang="zh-CN" altLang="en-US"/>
            </a:p>
          </p:txBody>
        </p:sp>
        <p:sp>
          <p:nvSpPr>
            <p:cNvPr id="37" name="Rectangle 11"/>
            <p:cNvSpPr>
              <a:spLocks noChangeArrowheads="1"/>
            </p:cNvSpPr>
            <p:nvPr/>
          </p:nvSpPr>
          <p:spPr bwMode="auto">
            <a:xfrm>
              <a:off x="4010025" y="1343025"/>
              <a:ext cx="76200" cy="14288"/>
            </a:xfrm>
            <a:prstGeom prst="rect">
              <a:avLst/>
            </a:prstGeom>
            <a:grpFill/>
            <a:ln w="9525">
              <a:solidFill>
                <a:srgbClr val="6DB33F"/>
              </a:solidFill>
              <a:miter lim="800000"/>
            </a:ln>
          </p:spPr>
          <p:txBody>
            <a:bodyPr/>
            <a:lstStyle/>
            <a:p>
              <a:pPr>
                <a:defRPr/>
              </a:pPr>
              <a:endParaRPr lang="zh-CN" altLang="en-US"/>
            </a:p>
          </p:txBody>
        </p:sp>
      </p:grpSp>
      <p:grpSp>
        <p:nvGrpSpPr>
          <p:cNvPr id="38" name="组合 37"/>
          <p:cNvGrpSpPr/>
          <p:nvPr/>
        </p:nvGrpSpPr>
        <p:grpSpPr>
          <a:xfrm>
            <a:off x="5905050" y="1013620"/>
            <a:ext cx="276554" cy="350712"/>
            <a:chOff x="5280025" y="1222375"/>
            <a:chExt cx="284163" cy="360363"/>
          </a:xfrm>
          <a:solidFill>
            <a:srgbClr val="157E9F"/>
          </a:solidFill>
        </p:grpSpPr>
        <p:sp>
          <p:nvSpPr>
            <p:cNvPr id="39" name="Freeform 12"/>
            <p:cNvSpPr>
              <a:spLocks noEditPoints="1"/>
            </p:cNvSpPr>
            <p:nvPr/>
          </p:nvSpPr>
          <p:spPr bwMode="auto">
            <a:xfrm>
              <a:off x="5280025" y="1222375"/>
              <a:ext cx="284163" cy="360363"/>
            </a:xfrm>
            <a:custGeom>
              <a:avLst/>
              <a:gdLst>
                <a:gd name="T0" fmla="*/ 0 w 179"/>
                <a:gd name="T1" fmla="*/ 0 h 227"/>
                <a:gd name="T2" fmla="*/ 0 w 179"/>
                <a:gd name="T3" fmla="*/ 227 h 227"/>
                <a:gd name="T4" fmla="*/ 90 w 179"/>
                <a:gd name="T5" fmla="*/ 161 h 227"/>
                <a:gd name="T6" fmla="*/ 179 w 179"/>
                <a:gd name="T7" fmla="*/ 227 h 227"/>
                <a:gd name="T8" fmla="*/ 179 w 179"/>
                <a:gd name="T9" fmla="*/ 0 h 227"/>
                <a:gd name="T10" fmla="*/ 0 w 179"/>
                <a:gd name="T11" fmla="*/ 0 h 227"/>
                <a:gd name="T12" fmla="*/ 170 w 179"/>
                <a:gd name="T13" fmla="*/ 208 h 227"/>
                <a:gd name="T14" fmla="*/ 94 w 179"/>
                <a:gd name="T15" fmla="*/ 154 h 227"/>
                <a:gd name="T16" fmla="*/ 90 w 179"/>
                <a:gd name="T17" fmla="*/ 149 h 227"/>
                <a:gd name="T18" fmla="*/ 82 w 179"/>
                <a:gd name="T19" fmla="*/ 154 h 227"/>
                <a:gd name="T20" fmla="*/ 9 w 179"/>
                <a:gd name="T21" fmla="*/ 208 h 227"/>
                <a:gd name="T22" fmla="*/ 9 w 179"/>
                <a:gd name="T23" fmla="*/ 9 h 227"/>
                <a:gd name="T24" fmla="*/ 170 w 179"/>
                <a:gd name="T25" fmla="*/ 9 h 227"/>
                <a:gd name="T26" fmla="*/ 170 w 179"/>
                <a:gd name="T27" fmla="*/ 20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227">
                  <a:moveTo>
                    <a:pt x="0" y="0"/>
                  </a:moveTo>
                  <a:lnTo>
                    <a:pt x="0" y="227"/>
                  </a:lnTo>
                  <a:lnTo>
                    <a:pt x="90" y="161"/>
                  </a:lnTo>
                  <a:lnTo>
                    <a:pt x="179" y="227"/>
                  </a:lnTo>
                  <a:lnTo>
                    <a:pt x="179" y="0"/>
                  </a:lnTo>
                  <a:lnTo>
                    <a:pt x="0" y="0"/>
                  </a:lnTo>
                  <a:close/>
                  <a:moveTo>
                    <a:pt x="170" y="208"/>
                  </a:moveTo>
                  <a:lnTo>
                    <a:pt x="94" y="154"/>
                  </a:lnTo>
                  <a:lnTo>
                    <a:pt x="90" y="149"/>
                  </a:lnTo>
                  <a:lnTo>
                    <a:pt x="82" y="154"/>
                  </a:lnTo>
                  <a:lnTo>
                    <a:pt x="9" y="208"/>
                  </a:lnTo>
                  <a:lnTo>
                    <a:pt x="9" y="9"/>
                  </a:lnTo>
                  <a:lnTo>
                    <a:pt x="170" y="9"/>
                  </a:lnTo>
                  <a:lnTo>
                    <a:pt x="170" y="208"/>
                  </a:lnTo>
                  <a:close/>
                </a:path>
              </a:pathLst>
            </a:custGeom>
            <a:grpFill/>
            <a:ln w="9525">
              <a:solidFill>
                <a:srgbClr val="6DB33F"/>
              </a:solidFill>
              <a:round/>
            </a:ln>
          </p:spPr>
          <p:txBody>
            <a:bodyPr/>
            <a:lstStyle/>
            <a:p>
              <a:pPr>
                <a:defRPr/>
              </a:pPr>
              <a:endParaRPr lang="zh-CN" altLang="en-US"/>
            </a:p>
          </p:txBody>
        </p:sp>
        <p:sp>
          <p:nvSpPr>
            <p:cNvPr id="40" name="Rectangle 13"/>
            <p:cNvSpPr>
              <a:spLocks noChangeArrowheads="1"/>
            </p:cNvSpPr>
            <p:nvPr/>
          </p:nvSpPr>
          <p:spPr bwMode="auto">
            <a:xfrm>
              <a:off x="5354638" y="1312863"/>
              <a:ext cx="134938" cy="14288"/>
            </a:xfrm>
            <a:prstGeom prst="rect">
              <a:avLst/>
            </a:prstGeom>
            <a:grpFill/>
            <a:ln w="9525">
              <a:solidFill>
                <a:srgbClr val="6DB33F"/>
              </a:solidFill>
              <a:miter lim="800000"/>
            </a:ln>
          </p:spPr>
          <p:txBody>
            <a:bodyPr/>
            <a:lstStyle/>
            <a:p>
              <a:pPr>
                <a:defRPr/>
              </a:pPr>
              <a:endParaRPr lang="zh-CN" altLang="en-US"/>
            </a:p>
          </p:txBody>
        </p:sp>
        <p:sp>
          <p:nvSpPr>
            <p:cNvPr id="41" name="Rectangle 14"/>
            <p:cNvSpPr>
              <a:spLocks noChangeArrowheads="1"/>
            </p:cNvSpPr>
            <p:nvPr/>
          </p:nvSpPr>
          <p:spPr bwMode="auto">
            <a:xfrm>
              <a:off x="5354638" y="1371600"/>
              <a:ext cx="134938" cy="15875"/>
            </a:xfrm>
            <a:prstGeom prst="rect">
              <a:avLst/>
            </a:prstGeom>
            <a:grpFill/>
            <a:ln w="9525">
              <a:solidFill>
                <a:srgbClr val="6DB33F"/>
              </a:solidFill>
              <a:miter lim="800000"/>
            </a:ln>
          </p:spPr>
          <p:txBody>
            <a:bodyPr/>
            <a:lstStyle/>
            <a:p>
              <a:pPr>
                <a:defRPr/>
              </a:pPr>
              <a:endParaRPr lang="zh-CN" altLang="en-US"/>
            </a:p>
          </p:txBody>
        </p:sp>
      </p:grpSp>
      <p:sp>
        <p:nvSpPr>
          <p:cNvPr id="42" name="Freeform 15"/>
          <p:cNvSpPr>
            <a:spLocks noEditPoints="1"/>
          </p:cNvSpPr>
          <p:nvPr/>
        </p:nvSpPr>
        <p:spPr bwMode="auto">
          <a:xfrm>
            <a:off x="7183224" y="1003623"/>
            <a:ext cx="365148" cy="352557"/>
          </a:xfrm>
          <a:custGeom>
            <a:avLst/>
            <a:gdLst>
              <a:gd name="T0" fmla="*/ 210374 w 237"/>
              <a:gd name="T1" fmla="*/ 2337 h 229"/>
              <a:gd name="T2" fmla="*/ 210374 w 237"/>
              <a:gd name="T3" fmla="*/ 2337 h 229"/>
              <a:gd name="T4" fmla="*/ 204531 w 237"/>
              <a:gd name="T5" fmla="*/ 0 h 229"/>
              <a:gd name="T6" fmla="*/ 199856 w 237"/>
              <a:gd name="T7" fmla="*/ 2337 h 229"/>
              <a:gd name="T8" fmla="*/ 199856 w 237"/>
              <a:gd name="T9" fmla="*/ 2337 h 229"/>
              <a:gd name="T10" fmla="*/ 139081 w 237"/>
              <a:gd name="T11" fmla="*/ 32725 h 229"/>
              <a:gd name="T12" fmla="*/ 78306 w 237"/>
              <a:gd name="T13" fmla="*/ 4675 h 229"/>
              <a:gd name="T14" fmla="*/ 78306 w 237"/>
              <a:gd name="T15" fmla="*/ 2337 h 229"/>
              <a:gd name="T16" fmla="*/ 72462 w 237"/>
              <a:gd name="T17" fmla="*/ 0 h 229"/>
              <a:gd name="T18" fmla="*/ 66619 w 237"/>
              <a:gd name="T19" fmla="*/ 2337 h 229"/>
              <a:gd name="T20" fmla="*/ 66619 w 237"/>
              <a:gd name="T21" fmla="*/ 2337 h 229"/>
              <a:gd name="T22" fmla="*/ 0 w 237"/>
              <a:gd name="T23" fmla="*/ 35062 h 229"/>
              <a:gd name="T24" fmla="*/ 0 w 237"/>
              <a:gd name="T25" fmla="*/ 267643 h 229"/>
              <a:gd name="T26" fmla="*/ 72462 w 237"/>
              <a:gd name="T27" fmla="*/ 232581 h 229"/>
              <a:gd name="T28" fmla="*/ 130900 w 237"/>
              <a:gd name="T29" fmla="*/ 262968 h 229"/>
              <a:gd name="T30" fmla="*/ 133237 w 237"/>
              <a:gd name="T31" fmla="*/ 262968 h 229"/>
              <a:gd name="T32" fmla="*/ 139081 w 237"/>
              <a:gd name="T33" fmla="*/ 265306 h 229"/>
              <a:gd name="T34" fmla="*/ 143756 w 237"/>
              <a:gd name="T35" fmla="*/ 262968 h 229"/>
              <a:gd name="T36" fmla="*/ 147262 w 237"/>
              <a:gd name="T37" fmla="*/ 262968 h 229"/>
              <a:gd name="T38" fmla="*/ 204531 w 237"/>
              <a:gd name="T39" fmla="*/ 232581 h 229"/>
              <a:gd name="T40" fmla="*/ 276993 w 237"/>
              <a:gd name="T41" fmla="*/ 267643 h 229"/>
              <a:gd name="T42" fmla="*/ 276993 w 237"/>
              <a:gd name="T43" fmla="*/ 35062 h 229"/>
              <a:gd name="T44" fmla="*/ 210374 w 237"/>
              <a:gd name="T45" fmla="*/ 2337 h 229"/>
              <a:gd name="T46" fmla="*/ 66619 w 237"/>
              <a:gd name="T47" fmla="*/ 223231 h 229"/>
              <a:gd name="T48" fmla="*/ 11687 w 237"/>
              <a:gd name="T49" fmla="*/ 251281 h 229"/>
              <a:gd name="T50" fmla="*/ 11687 w 237"/>
              <a:gd name="T51" fmla="*/ 44412 h 229"/>
              <a:gd name="T52" fmla="*/ 66619 w 237"/>
              <a:gd name="T53" fmla="*/ 16362 h 229"/>
              <a:gd name="T54" fmla="*/ 66619 w 237"/>
              <a:gd name="T55" fmla="*/ 223231 h 229"/>
              <a:gd name="T56" fmla="*/ 133237 w 237"/>
              <a:gd name="T57" fmla="*/ 251281 h 229"/>
              <a:gd name="T58" fmla="*/ 78306 w 237"/>
              <a:gd name="T59" fmla="*/ 223231 h 229"/>
              <a:gd name="T60" fmla="*/ 78306 w 237"/>
              <a:gd name="T61" fmla="*/ 16362 h 229"/>
              <a:gd name="T62" fmla="*/ 133237 w 237"/>
              <a:gd name="T63" fmla="*/ 44412 h 229"/>
              <a:gd name="T64" fmla="*/ 133237 w 237"/>
              <a:gd name="T65" fmla="*/ 251281 h 229"/>
              <a:gd name="T66" fmla="*/ 199856 w 237"/>
              <a:gd name="T67" fmla="*/ 223231 h 229"/>
              <a:gd name="T68" fmla="*/ 143756 w 237"/>
              <a:gd name="T69" fmla="*/ 251281 h 229"/>
              <a:gd name="T70" fmla="*/ 143756 w 237"/>
              <a:gd name="T71" fmla="*/ 44412 h 229"/>
              <a:gd name="T72" fmla="*/ 199856 w 237"/>
              <a:gd name="T73" fmla="*/ 16362 h 229"/>
              <a:gd name="T74" fmla="*/ 199856 w 237"/>
              <a:gd name="T75" fmla="*/ 223231 h 229"/>
              <a:gd name="T76" fmla="*/ 265306 w 237"/>
              <a:gd name="T77" fmla="*/ 251281 h 229"/>
              <a:gd name="T78" fmla="*/ 210374 w 237"/>
              <a:gd name="T79" fmla="*/ 223231 h 229"/>
              <a:gd name="T80" fmla="*/ 210374 w 237"/>
              <a:gd name="T81" fmla="*/ 16362 h 229"/>
              <a:gd name="T82" fmla="*/ 265306 w 237"/>
              <a:gd name="T83" fmla="*/ 44412 h 229"/>
              <a:gd name="T84" fmla="*/ 265306 w 237"/>
              <a:gd name="T85" fmla="*/ 251281 h 2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37" h="229">
                <a:moveTo>
                  <a:pt x="180" y="2"/>
                </a:moveTo>
                <a:lnTo>
                  <a:pt x="180" y="2"/>
                </a:lnTo>
                <a:lnTo>
                  <a:pt x="175" y="0"/>
                </a:lnTo>
                <a:lnTo>
                  <a:pt x="171" y="2"/>
                </a:lnTo>
                <a:lnTo>
                  <a:pt x="119" y="28"/>
                </a:lnTo>
                <a:lnTo>
                  <a:pt x="67" y="4"/>
                </a:lnTo>
                <a:lnTo>
                  <a:pt x="67" y="2"/>
                </a:lnTo>
                <a:lnTo>
                  <a:pt x="62" y="0"/>
                </a:lnTo>
                <a:lnTo>
                  <a:pt x="57" y="2"/>
                </a:lnTo>
                <a:lnTo>
                  <a:pt x="0" y="30"/>
                </a:lnTo>
                <a:lnTo>
                  <a:pt x="0" y="229"/>
                </a:lnTo>
                <a:lnTo>
                  <a:pt x="62" y="199"/>
                </a:lnTo>
                <a:lnTo>
                  <a:pt x="112" y="225"/>
                </a:lnTo>
                <a:lnTo>
                  <a:pt x="114" y="225"/>
                </a:lnTo>
                <a:lnTo>
                  <a:pt x="119" y="227"/>
                </a:lnTo>
                <a:lnTo>
                  <a:pt x="123" y="225"/>
                </a:lnTo>
                <a:lnTo>
                  <a:pt x="126" y="225"/>
                </a:lnTo>
                <a:lnTo>
                  <a:pt x="175" y="199"/>
                </a:lnTo>
                <a:lnTo>
                  <a:pt x="237" y="229"/>
                </a:lnTo>
                <a:lnTo>
                  <a:pt x="237" y="30"/>
                </a:lnTo>
                <a:lnTo>
                  <a:pt x="180" y="2"/>
                </a:lnTo>
                <a:close/>
                <a:moveTo>
                  <a:pt x="57" y="191"/>
                </a:moveTo>
                <a:lnTo>
                  <a:pt x="10" y="215"/>
                </a:lnTo>
                <a:lnTo>
                  <a:pt x="10" y="38"/>
                </a:lnTo>
                <a:lnTo>
                  <a:pt x="57" y="14"/>
                </a:lnTo>
                <a:lnTo>
                  <a:pt x="57" y="191"/>
                </a:lnTo>
                <a:close/>
                <a:moveTo>
                  <a:pt x="114" y="215"/>
                </a:moveTo>
                <a:lnTo>
                  <a:pt x="67" y="191"/>
                </a:lnTo>
                <a:lnTo>
                  <a:pt x="67" y="14"/>
                </a:lnTo>
                <a:lnTo>
                  <a:pt x="114" y="38"/>
                </a:lnTo>
                <a:lnTo>
                  <a:pt x="114" y="215"/>
                </a:lnTo>
                <a:close/>
                <a:moveTo>
                  <a:pt x="171" y="191"/>
                </a:moveTo>
                <a:lnTo>
                  <a:pt x="123" y="215"/>
                </a:lnTo>
                <a:lnTo>
                  <a:pt x="123" y="38"/>
                </a:lnTo>
                <a:lnTo>
                  <a:pt x="171" y="14"/>
                </a:lnTo>
                <a:lnTo>
                  <a:pt x="171" y="191"/>
                </a:lnTo>
                <a:close/>
                <a:moveTo>
                  <a:pt x="227" y="215"/>
                </a:moveTo>
                <a:lnTo>
                  <a:pt x="180" y="191"/>
                </a:lnTo>
                <a:lnTo>
                  <a:pt x="180" y="14"/>
                </a:lnTo>
                <a:lnTo>
                  <a:pt x="227" y="38"/>
                </a:lnTo>
                <a:lnTo>
                  <a:pt x="227" y="215"/>
                </a:lnTo>
                <a:close/>
              </a:path>
            </a:pathLst>
          </a:custGeom>
          <a:solidFill>
            <a:srgbClr val="157E9F"/>
          </a:solidFill>
          <a:ln>
            <a:solidFill>
              <a:srgbClr val="6DB33F"/>
            </a:solidFill>
          </a:ln>
        </p:spPr>
        <p:txBody>
          <a:bodyPr/>
          <a:lstStyle/>
          <a:p>
            <a:endParaRPr lang="zh-CN" altLang="en-US"/>
          </a:p>
        </p:txBody>
      </p:sp>
      <p:grpSp>
        <p:nvGrpSpPr>
          <p:cNvPr id="43" name="组合 42"/>
          <p:cNvGrpSpPr/>
          <p:nvPr/>
        </p:nvGrpSpPr>
        <p:grpSpPr>
          <a:xfrm>
            <a:off x="8494453" y="984265"/>
            <a:ext cx="336807" cy="380067"/>
            <a:chOff x="7940675" y="1192213"/>
            <a:chExt cx="346075" cy="390525"/>
          </a:xfrm>
          <a:solidFill>
            <a:srgbClr val="157E9F"/>
          </a:solidFill>
        </p:grpSpPr>
        <p:sp>
          <p:nvSpPr>
            <p:cNvPr id="44" name="Freeform 16"/>
            <p:cNvSpPr>
              <a:spLocks noEditPoints="1"/>
            </p:cNvSpPr>
            <p:nvPr/>
          </p:nvSpPr>
          <p:spPr bwMode="auto">
            <a:xfrm>
              <a:off x="7940675" y="1192213"/>
              <a:ext cx="346075" cy="346075"/>
            </a:xfrm>
            <a:custGeom>
              <a:avLst/>
              <a:gdLst>
                <a:gd name="T0" fmla="*/ 80 w 92"/>
                <a:gd name="T1" fmla="*/ 74 h 92"/>
                <a:gd name="T2" fmla="*/ 80 w 92"/>
                <a:gd name="T3" fmla="*/ 42 h 92"/>
                <a:gd name="T4" fmla="*/ 52 w 92"/>
                <a:gd name="T5" fmla="*/ 8 h 92"/>
                <a:gd name="T6" fmla="*/ 52 w 92"/>
                <a:gd name="T7" fmla="*/ 4 h 92"/>
                <a:gd name="T8" fmla="*/ 48 w 92"/>
                <a:gd name="T9" fmla="*/ 0 h 92"/>
                <a:gd name="T10" fmla="*/ 44 w 92"/>
                <a:gd name="T11" fmla="*/ 0 h 92"/>
                <a:gd name="T12" fmla="*/ 40 w 92"/>
                <a:gd name="T13" fmla="*/ 4 h 92"/>
                <a:gd name="T14" fmla="*/ 40 w 92"/>
                <a:gd name="T15" fmla="*/ 8 h 92"/>
                <a:gd name="T16" fmla="*/ 12 w 92"/>
                <a:gd name="T17" fmla="*/ 42 h 92"/>
                <a:gd name="T18" fmla="*/ 12 w 92"/>
                <a:gd name="T19" fmla="*/ 74 h 92"/>
                <a:gd name="T20" fmla="*/ 0 w 92"/>
                <a:gd name="T21" fmla="*/ 85 h 92"/>
                <a:gd name="T22" fmla="*/ 0 w 92"/>
                <a:gd name="T23" fmla="*/ 92 h 92"/>
                <a:gd name="T24" fmla="*/ 92 w 92"/>
                <a:gd name="T25" fmla="*/ 92 h 92"/>
                <a:gd name="T26" fmla="*/ 92 w 92"/>
                <a:gd name="T27" fmla="*/ 85 h 92"/>
                <a:gd name="T28" fmla="*/ 80 w 92"/>
                <a:gd name="T29" fmla="*/ 74 h 92"/>
                <a:gd name="T30" fmla="*/ 88 w 92"/>
                <a:gd name="T31" fmla="*/ 88 h 92"/>
                <a:gd name="T32" fmla="*/ 4 w 92"/>
                <a:gd name="T33" fmla="*/ 88 h 92"/>
                <a:gd name="T34" fmla="*/ 4 w 92"/>
                <a:gd name="T35" fmla="*/ 87 h 92"/>
                <a:gd name="T36" fmla="*/ 14 w 92"/>
                <a:gd name="T37" fmla="*/ 77 h 92"/>
                <a:gd name="T38" fmla="*/ 16 w 92"/>
                <a:gd name="T39" fmla="*/ 76 h 92"/>
                <a:gd name="T40" fmla="*/ 16 w 92"/>
                <a:gd name="T41" fmla="*/ 74 h 92"/>
                <a:gd name="T42" fmla="*/ 16 w 92"/>
                <a:gd name="T43" fmla="*/ 42 h 92"/>
                <a:gd name="T44" fmla="*/ 46 w 92"/>
                <a:gd name="T45" fmla="*/ 12 h 92"/>
                <a:gd name="T46" fmla="*/ 76 w 92"/>
                <a:gd name="T47" fmla="*/ 42 h 92"/>
                <a:gd name="T48" fmla="*/ 76 w 92"/>
                <a:gd name="T49" fmla="*/ 74 h 92"/>
                <a:gd name="T50" fmla="*/ 76 w 92"/>
                <a:gd name="T51" fmla="*/ 76 h 92"/>
                <a:gd name="T52" fmla="*/ 77 w 92"/>
                <a:gd name="T53" fmla="*/ 77 h 92"/>
                <a:gd name="T54" fmla="*/ 88 w 92"/>
                <a:gd name="T55" fmla="*/ 87 h 92"/>
                <a:gd name="T56" fmla="*/ 88 w 92"/>
                <a:gd name="T57" fmla="*/ 8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 h="92">
                  <a:moveTo>
                    <a:pt x="80" y="74"/>
                  </a:moveTo>
                  <a:cubicBezTo>
                    <a:pt x="80" y="42"/>
                    <a:pt x="80" y="42"/>
                    <a:pt x="80" y="42"/>
                  </a:cubicBezTo>
                  <a:cubicBezTo>
                    <a:pt x="80" y="25"/>
                    <a:pt x="67" y="11"/>
                    <a:pt x="52" y="8"/>
                  </a:cubicBezTo>
                  <a:cubicBezTo>
                    <a:pt x="52" y="4"/>
                    <a:pt x="52" y="4"/>
                    <a:pt x="52" y="4"/>
                  </a:cubicBezTo>
                  <a:cubicBezTo>
                    <a:pt x="52" y="2"/>
                    <a:pt x="50" y="0"/>
                    <a:pt x="48" y="0"/>
                  </a:cubicBezTo>
                  <a:cubicBezTo>
                    <a:pt x="44" y="0"/>
                    <a:pt x="44" y="0"/>
                    <a:pt x="44" y="0"/>
                  </a:cubicBezTo>
                  <a:cubicBezTo>
                    <a:pt x="41" y="0"/>
                    <a:pt x="40" y="2"/>
                    <a:pt x="40" y="4"/>
                  </a:cubicBezTo>
                  <a:cubicBezTo>
                    <a:pt x="40" y="8"/>
                    <a:pt x="40" y="8"/>
                    <a:pt x="40" y="8"/>
                  </a:cubicBezTo>
                  <a:cubicBezTo>
                    <a:pt x="24" y="11"/>
                    <a:pt x="12" y="25"/>
                    <a:pt x="12" y="42"/>
                  </a:cubicBezTo>
                  <a:cubicBezTo>
                    <a:pt x="12" y="74"/>
                    <a:pt x="12" y="74"/>
                    <a:pt x="12" y="74"/>
                  </a:cubicBezTo>
                  <a:cubicBezTo>
                    <a:pt x="0" y="85"/>
                    <a:pt x="0" y="85"/>
                    <a:pt x="0" y="85"/>
                  </a:cubicBezTo>
                  <a:cubicBezTo>
                    <a:pt x="0" y="92"/>
                    <a:pt x="0" y="92"/>
                    <a:pt x="0" y="92"/>
                  </a:cubicBezTo>
                  <a:cubicBezTo>
                    <a:pt x="92" y="92"/>
                    <a:pt x="92" y="92"/>
                    <a:pt x="92" y="92"/>
                  </a:cubicBezTo>
                  <a:cubicBezTo>
                    <a:pt x="92" y="85"/>
                    <a:pt x="92" y="85"/>
                    <a:pt x="92" y="85"/>
                  </a:cubicBezTo>
                  <a:lnTo>
                    <a:pt x="80" y="74"/>
                  </a:lnTo>
                  <a:close/>
                  <a:moveTo>
                    <a:pt x="88" y="88"/>
                  </a:moveTo>
                  <a:cubicBezTo>
                    <a:pt x="4" y="88"/>
                    <a:pt x="4" y="88"/>
                    <a:pt x="4" y="88"/>
                  </a:cubicBezTo>
                  <a:cubicBezTo>
                    <a:pt x="4" y="87"/>
                    <a:pt x="4" y="87"/>
                    <a:pt x="4" y="87"/>
                  </a:cubicBezTo>
                  <a:cubicBezTo>
                    <a:pt x="14" y="77"/>
                    <a:pt x="14" y="77"/>
                    <a:pt x="14" y="77"/>
                  </a:cubicBezTo>
                  <a:cubicBezTo>
                    <a:pt x="16" y="76"/>
                    <a:pt x="16" y="76"/>
                    <a:pt x="16" y="76"/>
                  </a:cubicBezTo>
                  <a:cubicBezTo>
                    <a:pt x="16" y="74"/>
                    <a:pt x="16" y="74"/>
                    <a:pt x="16" y="74"/>
                  </a:cubicBezTo>
                  <a:cubicBezTo>
                    <a:pt x="16" y="42"/>
                    <a:pt x="16" y="42"/>
                    <a:pt x="16" y="42"/>
                  </a:cubicBezTo>
                  <a:cubicBezTo>
                    <a:pt x="16" y="25"/>
                    <a:pt x="29" y="12"/>
                    <a:pt x="46" y="12"/>
                  </a:cubicBezTo>
                  <a:cubicBezTo>
                    <a:pt x="62" y="12"/>
                    <a:pt x="76" y="25"/>
                    <a:pt x="76" y="42"/>
                  </a:cubicBezTo>
                  <a:cubicBezTo>
                    <a:pt x="76" y="74"/>
                    <a:pt x="76" y="74"/>
                    <a:pt x="76" y="74"/>
                  </a:cubicBezTo>
                  <a:cubicBezTo>
                    <a:pt x="76" y="76"/>
                    <a:pt x="76" y="76"/>
                    <a:pt x="76" y="76"/>
                  </a:cubicBezTo>
                  <a:cubicBezTo>
                    <a:pt x="77" y="77"/>
                    <a:pt x="77" y="77"/>
                    <a:pt x="77" y="77"/>
                  </a:cubicBezTo>
                  <a:cubicBezTo>
                    <a:pt x="88" y="87"/>
                    <a:pt x="88" y="87"/>
                    <a:pt x="88" y="87"/>
                  </a:cubicBezTo>
                  <a:lnTo>
                    <a:pt x="88" y="88"/>
                  </a:lnTo>
                  <a:close/>
                </a:path>
              </a:pathLst>
            </a:custGeom>
            <a:grpFill/>
            <a:ln w="9525">
              <a:solidFill>
                <a:srgbClr val="6DB33F"/>
              </a:solidFill>
              <a:round/>
            </a:ln>
          </p:spPr>
          <p:txBody>
            <a:bodyPr/>
            <a:lstStyle/>
            <a:p>
              <a:pPr>
                <a:defRPr/>
              </a:pPr>
              <a:endParaRPr lang="zh-CN" altLang="en-US"/>
            </a:p>
          </p:txBody>
        </p:sp>
        <p:sp>
          <p:nvSpPr>
            <p:cNvPr id="45" name="Freeform 17"/>
            <p:cNvSpPr/>
            <p:nvPr/>
          </p:nvSpPr>
          <p:spPr bwMode="auto">
            <a:xfrm>
              <a:off x="8083550" y="1552575"/>
              <a:ext cx="60325" cy="30163"/>
            </a:xfrm>
            <a:custGeom>
              <a:avLst/>
              <a:gdLst>
                <a:gd name="T0" fmla="*/ 8 w 16"/>
                <a:gd name="T1" fmla="*/ 8 h 8"/>
                <a:gd name="T2" fmla="*/ 16 w 16"/>
                <a:gd name="T3" fmla="*/ 0 h 8"/>
                <a:gd name="T4" fmla="*/ 0 w 16"/>
                <a:gd name="T5" fmla="*/ 0 h 8"/>
                <a:gd name="T6" fmla="*/ 8 w 16"/>
                <a:gd name="T7" fmla="*/ 8 h 8"/>
              </a:gdLst>
              <a:ahLst/>
              <a:cxnLst>
                <a:cxn ang="0">
                  <a:pos x="T0" y="T1"/>
                </a:cxn>
                <a:cxn ang="0">
                  <a:pos x="T2" y="T3"/>
                </a:cxn>
                <a:cxn ang="0">
                  <a:pos x="T4" y="T5"/>
                </a:cxn>
                <a:cxn ang="0">
                  <a:pos x="T6" y="T7"/>
                </a:cxn>
              </a:cxnLst>
              <a:rect l="0" t="0" r="r" b="b"/>
              <a:pathLst>
                <a:path w="16" h="8">
                  <a:moveTo>
                    <a:pt x="8" y="8"/>
                  </a:moveTo>
                  <a:cubicBezTo>
                    <a:pt x="12" y="8"/>
                    <a:pt x="16" y="4"/>
                    <a:pt x="16" y="0"/>
                  </a:cubicBezTo>
                  <a:cubicBezTo>
                    <a:pt x="0" y="0"/>
                    <a:pt x="0" y="0"/>
                    <a:pt x="0" y="0"/>
                  </a:cubicBezTo>
                  <a:cubicBezTo>
                    <a:pt x="0" y="4"/>
                    <a:pt x="3" y="8"/>
                    <a:pt x="8" y="8"/>
                  </a:cubicBezTo>
                  <a:close/>
                </a:path>
              </a:pathLst>
            </a:custGeom>
            <a:grpFill/>
            <a:ln w="9525">
              <a:solidFill>
                <a:srgbClr val="6DB33F"/>
              </a:solidFill>
              <a:round/>
            </a:ln>
          </p:spPr>
          <p:txBody>
            <a:bodyPr/>
            <a:lstStyle/>
            <a:p>
              <a:pPr>
                <a:defRPr/>
              </a:pPr>
              <a:endParaRPr lang="zh-CN" altLang="en-US"/>
            </a:p>
          </p:txBody>
        </p:sp>
      </p:grpSp>
      <p:grpSp>
        <p:nvGrpSpPr>
          <p:cNvPr id="46" name="组合 45"/>
          <p:cNvGrpSpPr/>
          <p:nvPr/>
        </p:nvGrpSpPr>
        <p:grpSpPr>
          <a:xfrm>
            <a:off x="9803060" y="1016709"/>
            <a:ext cx="380067" cy="366163"/>
            <a:chOff x="9285288" y="1225550"/>
            <a:chExt cx="390525" cy="376238"/>
          </a:xfrm>
          <a:solidFill>
            <a:srgbClr val="157E9F"/>
          </a:solidFill>
        </p:grpSpPr>
        <p:sp>
          <p:nvSpPr>
            <p:cNvPr id="47" name="Oval 18"/>
            <p:cNvSpPr>
              <a:spLocks noChangeArrowheads="1"/>
            </p:cNvSpPr>
            <p:nvPr/>
          </p:nvSpPr>
          <p:spPr bwMode="auto">
            <a:xfrm>
              <a:off x="9345613" y="1360488"/>
              <a:ext cx="30163" cy="30163"/>
            </a:xfrm>
            <a:prstGeom prst="ellipse">
              <a:avLst/>
            </a:prstGeom>
            <a:grpFill/>
            <a:ln w="9525">
              <a:solidFill>
                <a:srgbClr val="6DB33F"/>
              </a:solidFill>
              <a:round/>
            </a:ln>
          </p:spPr>
          <p:txBody>
            <a:bodyPr/>
            <a:lstStyle/>
            <a:p>
              <a:pPr>
                <a:defRPr/>
              </a:pPr>
              <a:endParaRPr lang="zh-CN" altLang="en-US"/>
            </a:p>
          </p:txBody>
        </p:sp>
        <p:sp>
          <p:nvSpPr>
            <p:cNvPr id="48" name="Oval 19"/>
            <p:cNvSpPr>
              <a:spLocks noChangeArrowheads="1"/>
            </p:cNvSpPr>
            <p:nvPr/>
          </p:nvSpPr>
          <p:spPr bwMode="auto">
            <a:xfrm>
              <a:off x="9390063" y="1360488"/>
              <a:ext cx="30163" cy="30163"/>
            </a:xfrm>
            <a:prstGeom prst="ellipse">
              <a:avLst/>
            </a:prstGeom>
            <a:grpFill/>
            <a:ln w="9525">
              <a:solidFill>
                <a:srgbClr val="6DB33F"/>
              </a:solidFill>
              <a:round/>
            </a:ln>
          </p:spPr>
          <p:txBody>
            <a:bodyPr/>
            <a:lstStyle/>
            <a:p>
              <a:pPr>
                <a:defRPr/>
              </a:pPr>
              <a:endParaRPr lang="zh-CN" altLang="en-US"/>
            </a:p>
          </p:txBody>
        </p:sp>
        <p:sp>
          <p:nvSpPr>
            <p:cNvPr id="49" name="Freeform 20"/>
            <p:cNvSpPr>
              <a:spLocks noEditPoints="1"/>
            </p:cNvSpPr>
            <p:nvPr/>
          </p:nvSpPr>
          <p:spPr bwMode="auto">
            <a:xfrm>
              <a:off x="9285288" y="1225550"/>
              <a:ext cx="390525" cy="376238"/>
            </a:xfrm>
            <a:custGeom>
              <a:avLst/>
              <a:gdLst>
                <a:gd name="T0" fmla="*/ 102 w 104"/>
                <a:gd name="T1" fmla="*/ 20 h 100"/>
                <a:gd name="T2" fmla="*/ 80 w 104"/>
                <a:gd name="T3" fmla="*/ 20 h 100"/>
                <a:gd name="T4" fmla="*/ 80 w 104"/>
                <a:gd name="T5" fmla="*/ 0 h 100"/>
                <a:gd name="T6" fmla="*/ 24 w 104"/>
                <a:gd name="T7" fmla="*/ 0 h 100"/>
                <a:gd name="T8" fmla="*/ 24 w 104"/>
                <a:gd name="T9" fmla="*/ 20 h 100"/>
                <a:gd name="T10" fmla="*/ 2 w 104"/>
                <a:gd name="T11" fmla="*/ 20 h 100"/>
                <a:gd name="T12" fmla="*/ 0 w 104"/>
                <a:gd name="T13" fmla="*/ 22 h 100"/>
                <a:gd name="T14" fmla="*/ 0 w 104"/>
                <a:gd name="T15" fmla="*/ 82 h 100"/>
                <a:gd name="T16" fmla="*/ 2 w 104"/>
                <a:gd name="T17" fmla="*/ 84 h 100"/>
                <a:gd name="T18" fmla="*/ 24 w 104"/>
                <a:gd name="T19" fmla="*/ 84 h 100"/>
                <a:gd name="T20" fmla="*/ 24 w 104"/>
                <a:gd name="T21" fmla="*/ 100 h 100"/>
                <a:gd name="T22" fmla="*/ 80 w 104"/>
                <a:gd name="T23" fmla="*/ 100 h 100"/>
                <a:gd name="T24" fmla="*/ 80 w 104"/>
                <a:gd name="T25" fmla="*/ 84 h 100"/>
                <a:gd name="T26" fmla="*/ 102 w 104"/>
                <a:gd name="T27" fmla="*/ 84 h 100"/>
                <a:gd name="T28" fmla="*/ 104 w 104"/>
                <a:gd name="T29" fmla="*/ 82 h 100"/>
                <a:gd name="T30" fmla="*/ 104 w 104"/>
                <a:gd name="T31" fmla="*/ 22 h 100"/>
                <a:gd name="T32" fmla="*/ 102 w 104"/>
                <a:gd name="T33" fmla="*/ 20 h 100"/>
                <a:gd name="T34" fmla="*/ 28 w 104"/>
                <a:gd name="T35" fmla="*/ 4 h 100"/>
                <a:gd name="T36" fmla="*/ 76 w 104"/>
                <a:gd name="T37" fmla="*/ 4 h 100"/>
                <a:gd name="T38" fmla="*/ 76 w 104"/>
                <a:gd name="T39" fmla="*/ 20 h 100"/>
                <a:gd name="T40" fmla="*/ 28 w 104"/>
                <a:gd name="T41" fmla="*/ 20 h 100"/>
                <a:gd name="T42" fmla="*/ 28 w 104"/>
                <a:gd name="T43" fmla="*/ 4 h 100"/>
                <a:gd name="T44" fmla="*/ 76 w 104"/>
                <a:gd name="T45" fmla="*/ 96 h 100"/>
                <a:gd name="T46" fmla="*/ 28 w 104"/>
                <a:gd name="T47" fmla="*/ 96 h 100"/>
                <a:gd name="T48" fmla="*/ 28 w 104"/>
                <a:gd name="T49" fmla="*/ 60 h 100"/>
                <a:gd name="T50" fmla="*/ 76 w 104"/>
                <a:gd name="T51" fmla="*/ 60 h 100"/>
                <a:gd name="T52" fmla="*/ 76 w 104"/>
                <a:gd name="T53" fmla="*/ 96 h 100"/>
                <a:gd name="T54" fmla="*/ 100 w 104"/>
                <a:gd name="T55" fmla="*/ 80 h 100"/>
                <a:gd name="T56" fmla="*/ 80 w 104"/>
                <a:gd name="T57" fmla="*/ 80 h 100"/>
                <a:gd name="T58" fmla="*/ 80 w 104"/>
                <a:gd name="T59" fmla="*/ 56 h 100"/>
                <a:gd name="T60" fmla="*/ 24 w 104"/>
                <a:gd name="T61" fmla="*/ 56 h 100"/>
                <a:gd name="T62" fmla="*/ 24 w 104"/>
                <a:gd name="T63" fmla="*/ 80 h 100"/>
                <a:gd name="T64" fmla="*/ 4 w 104"/>
                <a:gd name="T65" fmla="*/ 80 h 100"/>
                <a:gd name="T66" fmla="*/ 4 w 104"/>
                <a:gd name="T67" fmla="*/ 24 h 100"/>
                <a:gd name="T68" fmla="*/ 24 w 104"/>
                <a:gd name="T69" fmla="*/ 24 h 100"/>
                <a:gd name="T70" fmla="*/ 80 w 104"/>
                <a:gd name="T71" fmla="*/ 24 h 100"/>
                <a:gd name="T72" fmla="*/ 100 w 104"/>
                <a:gd name="T73" fmla="*/ 24 h 100"/>
                <a:gd name="T74" fmla="*/ 100 w 104"/>
                <a:gd name="T75"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0">
                  <a:moveTo>
                    <a:pt x="102" y="20"/>
                  </a:moveTo>
                  <a:cubicBezTo>
                    <a:pt x="80" y="20"/>
                    <a:pt x="80" y="20"/>
                    <a:pt x="80" y="20"/>
                  </a:cubicBezTo>
                  <a:cubicBezTo>
                    <a:pt x="80" y="0"/>
                    <a:pt x="80" y="0"/>
                    <a:pt x="80" y="0"/>
                  </a:cubicBezTo>
                  <a:cubicBezTo>
                    <a:pt x="24" y="0"/>
                    <a:pt x="24" y="0"/>
                    <a:pt x="24" y="0"/>
                  </a:cubicBezTo>
                  <a:cubicBezTo>
                    <a:pt x="24" y="20"/>
                    <a:pt x="24" y="20"/>
                    <a:pt x="24" y="20"/>
                  </a:cubicBezTo>
                  <a:cubicBezTo>
                    <a:pt x="2" y="20"/>
                    <a:pt x="2" y="20"/>
                    <a:pt x="2" y="20"/>
                  </a:cubicBezTo>
                  <a:cubicBezTo>
                    <a:pt x="1" y="20"/>
                    <a:pt x="0" y="21"/>
                    <a:pt x="0" y="22"/>
                  </a:cubicBezTo>
                  <a:cubicBezTo>
                    <a:pt x="0" y="82"/>
                    <a:pt x="0" y="82"/>
                    <a:pt x="0" y="82"/>
                  </a:cubicBezTo>
                  <a:cubicBezTo>
                    <a:pt x="0" y="83"/>
                    <a:pt x="1" y="84"/>
                    <a:pt x="2" y="84"/>
                  </a:cubicBezTo>
                  <a:cubicBezTo>
                    <a:pt x="24" y="84"/>
                    <a:pt x="24" y="84"/>
                    <a:pt x="24" y="84"/>
                  </a:cubicBezTo>
                  <a:cubicBezTo>
                    <a:pt x="24" y="100"/>
                    <a:pt x="24" y="100"/>
                    <a:pt x="24" y="100"/>
                  </a:cubicBezTo>
                  <a:cubicBezTo>
                    <a:pt x="80" y="100"/>
                    <a:pt x="80" y="100"/>
                    <a:pt x="80" y="100"/>
                  </a:cubicBezTo>
                  <a:cubicBezTo>
                    <a:pt x="80" y="84"/>
                    <a:pt x="80" y="84"/>
                    <a:pt x="80" y="84"/>
                  </a:cubicBezTo>
                  <a:cubicBezTo>
                    <a:pt x="102" y="84"/>
                    <a:pt x="102" y="84"/>
                    <a:pt x="102" y="84"/>
                  </a:cubicBezTo>
                  <a:cubicBezTo>
                    <a:pt x="103" y="84"/>
                    <a:pt x="104" y="83"/>
                    <a:pt x="104" y="82"/>
                  </a:cubicBezTo>
                  <a:cubicBezTo>
                    <a:pt x="104" y="22"/>
                    <a:pt x="104" y="22"/>
                    <a:pt x="104" y="22"/>
                  </a:cubicBezTo>
                  <a:cubicBezTo>
                    <a:pt x="104" y="21"/>
                    <a:pt x="103" y="20"/>
                    <a:pt x="102" y="20"/>
                  </a:cubicBezTo>
                  <a:close/>
                  <a:moveTo>
                    <a:pt x="28" y="4"/>
                  </a:moveTo>
                  <a:cubicBezTo>
                    <a:pt x="76" y="4"/>
                    <a:pt x="76" y="4"/>
                    <a:pt x="76" y="4"/>
                  </a:cubicBezTo>
                  <a:cubicBezTo>
                    <a:pt x="76" y="20"/>
                    <a:pt x="76" y="20"/>
                    <a:pt x="76" y="20"/>
                  </a:cubicBezTo>
                  <a:cubicBezTo>
                    <a:pt x="28" y="20"/>
                    <a:pt x="28" y="20"/>
                    <a:pt x="28" y="20"/>
                  </a:cubicBezTo>
                  <a:lnTo>
                    <a:pt x="28" y="4"/>
                  </a:lnTo>
                  <a:close/>
                  <a:moveTo>
                    <a:pt x="76" y="96"/>
                  </a:moveTo>
                  <a:cubicBezTo>
                    <a:pt x="28" y="96"/>
                    <a:pt x="28" y="96"/>
                    <a:pt x="28" y="96"/>
                  </a:cubicBezTo>
                  <a:cubicBezTo>
                    <a:pt x="28" y="60"/>
                    <a:pt x="28" y="60"/>
                    <a:pt x="28" y="60"/>
                  </a:cubicBezTo>
                  <a:cubicBezTo>
                    <a:pt x="76" y="60"/>
                    <a:pt x="76" y="60"/>
                    <a:pt x="76" y="60"/>
                  </a:cubicBezTo>
                  <a:lnTo>
                    <a:pt x="76" y="96"/>
                  </a:lnTo>
                  <a:close/>
                  <a:moveTo>
                    <a:pt x="100" y="80"/>
                  </a:moveTo>
                  <a:cubicBezTo>
                    <a:pt x="80" y="80"/>
                    <a:pt x="80" y="80"/>
                    <a:pt x="80" y="80"/>
                  </a:cubicBezTo>
                  <a:cubicBezTo>
                    <a:pt x="80" y="56"/>
                    <a:pt x="80" y="56"/>
                    <a:pt x="80" y="56"/>
                  </a:cubicBezTo>
                  <a:cubicBezTo>
                    <a:pt x="24" y="56"/>
                    <a:pt x="24" y="56"/>
                    <a:pt x="24" y="56"/>
                  </a:cubicBezTo>
                  <a:cubicBezTo>
                    <a:pt x="24" y="80"/>
                    <a:pt x="24" y="80"/>
                    <a:pt x="24" y="80"/>
                  </a:cubicBezTo>
                  <a:cubicBezTo>
                    <a:pt x="4" y="80"/>
                    <a:pt x="4" y="80"/>
                    <a:pt x="4" y="80"/>
                  </a:cubicBezTo>
                  <a:cubicBezTo>
                    <a:pt x="4" y="24"/>
                    <a:pt x="4" y="24"/>
                    <a:pt x="4" y="24"/>
                  </a:cubicBezTo>
                  <a:cubicBezTo>
                    <a:pt x="24" y="24"/>
                    <a:pt x="24" y="24"/>
                    <a:pt x="24" y="24"/>
                  </a:cubicBezTo>
                  <a:cubicBezTo>
                    <a:pt x="80" y="24"/>
                    <a:pt x="80" y="24"/>
                    <a:pt x="80" y="24"/>
                  </a:cubicBezTo>
                  <a:cubicBezTo>
                    <a:pt x="100" y="24"/>
                    <a:pt x="100" y="24"/>
                    <a:pt x="100" y="24"/>
                  </a:cubicBezTo>
                  <a:lnTo>
                    <a:pt x="100" y="80"/>
                  </a:lnTo>
                  <a:close/>
                </a:path>
              </a:pathLst>
            </a:custGeom>
            <a:grpFill/>
            <a:ln w="9525">
              <a:solidFill>
                <a:srgbClr val="6DB33F"/>
              </a:solidFill>
              <a:round/>
            </a:ln>
          </p:spPr>
          <p:txBody>
            <a:bodyPr/>
            <a:lstStyle/>
            <a:p>
              <a:pPr>
                <a:defRPr/>
              </a:pPr>
              <a:endParaRPr lang="zh-CN" altLang="en-US"/>
            </a:p>
          </p:txBody>
        </p:sp>
      </p:grpSp>
      <p:sp>
        <p:nvSpPr>
          <p:cNvPr id="50" name="Freeform 21"/>
          <p:cNvSpPr>
            <a:spLocks noEditPoints="1"/>
          </p:cNvSpPr>
          <p:nvPr/>
        </p:nvSpPr>
        <p:spPr bwMode="auto">
          <a:xfrm>
            <a:off x="11073937" y="980540"/>
            <a:ext cx="407119" cy="413414"/>
          </a:xfrm>
          <a:custGeom>
            <a:avLst/>
            <a:gdLst>
              <a:gd name="T0" fmla="*/ 307380 w 111"/>
              <a:gd name="T1" fmla="*/ 49894 h 113"/>
              <a:gd name="T2" fmla="*/ 263073 w 111"/>
              <a:gd name="T3" fmla="*/ 8316 h 113"/>
              <a:gd name="T4" fmla="*/ 251996 w 111"/>
              <a:gd name="T5" fmla="*/ 16631 h 113"/>
              <a:gd name="T6" fmla="*/ 238150 w 111"/>
              <a:gd name="T7" fmla="*/ 2772 h 113"/>
              <a:gd name="T8" fmla="*/ 229843 w 111"/>
              <a:gd name="T9" fmla="*/ 2772 h 113"/>
              <a:gd name="T10" fmla="*/ 141229 w 111"/>
              <a:gd name="T11" fmla="*/ 91472 h 113"/>
              <a:gd name="T12" fmla="*/ 141229 w 111"/>
              <a:gd name="T13" fmla="*/ 99788 h 113"/>
              <a:gd name="T14" fmla="*/ 143998 w 111"/>
              <a:gd name="T15" fmla="*/ 102560 h 113"/>
              <a:gd name="T16" fmla="*/ 149536 w 111"/>
              <a:gd name="T17" fmla="*/ 99788 h 113"/>
              <a:gd name="T18" fmla="*/ 235381 w 111"/>
              <a:gd name="T19" fmla="*/ 13859 h 113"/>
              <a:gd name="T20" fmla="*/ 246458 w 111"/>
              <a:gd name="T21" fmla="*/ 24947 h 113"/>
              <a:gd name="T22" fmla="*/ 55384 w 111"/>
              <a:gd name="T23" fmla="*/ 216208 h 113"/>
              <a:gd name="T24" fmla="*/ 69230 w 111"/>
              <a:gd name="T25" fmla="*/ 230067 h 113"/>
              <a:gd name="T26" fmla="*/ 49845 w 111"/>
              <a:gd name="T27" fmla="*/ 224523 h 113"/>
              <a:gd name="T28" fmla="*/ 22154 w 111"/>
              <a:gd name="T29" fmla="*/ 235611 h 113"/>
              <a:gd name="T30" fmla="*/ 22154 w 111"/>
              <a:gd name="T31" fmla="*/ 238383 h 113"/>
              <a:gd name="T32" fmla="*/ 19384 w 111"/>
              <a:gd name="T33" fmla="*/ 241155 h 113"/>
              <a:gd name="T34" fmla="*/ 19384 w 111"/>
              <a:gd name="T35" fmla="*/ 241155 h 113"/>
              <a:gd name="T36" fmla="*/ 19384 w 111"/>
              <a:gd name="T37" fmla="*/ 243927 h 113"/>
              <a:gd name="T38" fmla="*/ 0 w 111"/>
              <a:gd name="T39" fmla="*/ 313224 h 113"/>
              <a:gd name="T40" fmla="*/ 5538 w 111"/>
              <a:gd name="T41" fmla="*/ 313224 h 113"/>
              <a:gd name="T42" fmla="*/ 77537 w 111"/>
              <a:gd name="T43" fmla="*/ 291049 h 113"/>
              <a:gd name="T44" fmla="*/ 85845 w 111"/>
              <a:gd name="T45" fmla="*/ 246699 h 113"/>
              <a:gd name="T46" fmla="*/ 99691 w 111"/>
              <a:gd name="T47" fmla="*/ 260558 h 113"/>
              <a:gd name="T48" fmla="*/ 307380 w 111"/>
              <a:gd name="T49" fmla="*/ 49894 h 113"/>
              <a:gd name="T50" fmla="*/ 69230 w 111"/>
              <a:gd name="T51" fmla="*/ 282733 h 113"/>
              <a:gd name="T52" fmla="*/ 22154 w 111"/>
              <a:gd name="T53" fmla="*/ 302136 h 113"/>
              <a:gd name="T54" fmla="*/ 47076 w 111"/>
              <a:gd name="T55" fmla="*/ 277189 h 113"/>
              <a:gd name="T56" fmla="*/ 38769 w 111"/>
              <a:gd name="T57" fmla="*/ 268874 h 113"/>
              <a:gd name="T58" fmla="*/ 13846 w 111"/>
              <a:gd name="T59" fmla="*/ 293821 h 113"/>
              <a:gd name="T60" fmla="*/ 27692 w 111"/>
              <a:gd name="T61" fmla="*/ 249470 h 113"/>
              <a:gd name="T62" fmla="*/ 27692 w 111"/>
              <a:gd name="T63" fmla="*/ 249470 h 113"/>
              <a:gd name="T64" fmla="*/ 27692 w 111"/>
              <a:gd name="T65" fmla="*/ 246699 h 113"/>
              <a:gd name="T66" fmla="*/ 27692 w 111"/>
              <a:gd name="T67" fmla="*/ 246699 h 113"/>
              <a:gd name="T68" fmla="*/ 30461 w 111"/>
              <a:gd name="T69" fmla="*/ 246699 h 113"/>
              <a:gd name="T70" fmla="*/ 30461 w 111"/>
              <a:gd name="T71" fmla="*/ 243927 h 113"/>
              <a:gd name="T72" fmla="*/ 49845 w 111"/>
              <a:gd name="T73" fmla="*/ 235611 h 113"/>
              <a:gd name="T74" fmla="*/ 69230 w 111"/>
              <a:gd name="T75" fmla="*/ 243927 h 113"/>
              <a:gd name="T76" fmla="*/ 69230 w 111"/>
              <a:gd name="T77" fmla="*/ 282733 h 113"/>
              <a:gd name="T78" fmla="*/ 293534 w 111"/>
              <a:gd name="T79" fmla="*/ 49894 h 113"/>
              <a:gd name="T80" fmla="*/ 227074 w 111"/>
              <a:gd name="T81" fmla="*/ 116420 h 113"/>
              <a:gd name="T82" fmla="*/ 199382 w 111"/>
              <a:gd name="T83" fmla="*/ 88701 h 113"/>
              <a:gd name="T84" fmla="*/ 263073 w 111"/>
              <a:gd name="T85" fmla="*/ 22175 h 113"/>
              <a:gd name="T86" fmla="*/ 293534 w 111"/>
              <a:gd name="T87" fmla="*/ 49894 h 113"/>
              <a:gd name="T88" fmla="*/ 191074 w 111"/>
              <a:gd name="T89" fmla="*/ 97016 h 113"/>
              <a:gd name="T90" fmla="*/ 218766 w 111"/>
              <a:gd name="T91" fmla="*/ 124735 h 113"/>
              <a:gd name="T92" fmla="*/ 99691 w 111"/>
              <a:gd name="T93" fmla="*/ 243927 h 113"/>
              <a:gd name="T94" fmla="*/ 71999 w 111"/>
              <a:gd name="T95" fmla="*/ 216208 h 113"/>
              <a:gd name="T96" fmla="*/ 191074 w 111"/>
              <a:gd name="T97" fmla="*/ 97016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1" h="113">
                <a:moveTo>
                  <a:pt x="111" y="18"/>
                </a:moveTo>
                <a:cubicBezTo>
                  <a:pt x="95" y="3"/>
                  <a:pt x="95" y="3"/>
                  <a:pt x="95" y="3"/>
                </a:cubicBezTo>
                <a:cubicBezTo>
                  <a:pt x="91" y="6"/>
                  <a:pt x="91" y="6"/>
                  <a:pt x="91" y="6"/>
                </a:cubicBezTo>
                <a:cubicBezTo>
                  <a:pt x="86" y="1"/>
                  <a:pt x="86" y="1"/>
                  <a:pt x="86" y="1"/>
                </a:cubicBezTo>
                <a:cubicBezTo>
                  <a:pt x="85" y="0"/>
                  <a:pt x="84" y="0"/>
                  <a:pt x="83" y="1"/>
                </a:cubicBezTo>
                <a:cubicBezTo>
                  <a:pt x="51" y="33"/>
                  <a:pt x="51" y="33"/>
                  <a:pt x="51" y="33"/>
                </a:cubicBezTo>
                <a:cubicBezTo>
                  <a:pt x="50" y="34"/>
                  <a:pt x="50" y="35"/>
                  <a:pt x="51" y="36"/>
                </a:cubicBezTo>
                <a:cubicBezTo>
                  <a:pt x="51" y="37"/>
                  <a:pt x="52" y="37"/>
                  <a:pt x="52" y="37"/>
                </a:cubicBezTo>
                <a:cubicBezTo>
                  <a:pt x="53" y="37"/>
                  <a:pt x="53" y="37"/>
                  <a:pt x="54" y="36"/>
                </a:cubicBezTo>
                <a:cubicBezTo>
                  <a:pt x="85" y="5"/>
                  <a:pt x="85" y="5"/>
                  <a:pt x="85" y="5"/>
                </a:cubicBezTo>
                <a:cubicBezTo>
                  <a:pt x="89" y="9"/>
                  <a:pt x="89" y="9"/>
                  <a:pt x="89" y="9"/>
                </a:cubicBezTo>
                <a:cubicBezTo>
                  <a:pt x="20" y="78"/>
                  <a:pt x="20" y="78"/>
                  <a:pt x="20" y="78"/>
                </a:cubicBezTo>
                <a:cubicBezTo>
                  <a:pt x="25" y="83"/>
                  <a:pt x="25" y="83"/>
                  <a:pt x="25" y="83"/>
                </a:cubicBezTo>
                <a:cubicBezTo>
                  <a:pt x="23" y="82"/>
                  <a:pt x="20" y="81"/>
                  <a:pt x="18" y="81"/>
                </a:cubicBezTo>
                <a:cubicBezTo>
                  <a:pt x="15" y="81"/>
                  <a:pt x="11" y="83"/>
                  <a:pt x="8" y="85"/>
                </a:cubicBezTo>
                <a:cubicBezTo>
                  <a:pt x="8" y="86"/>
                  <a:pt x="8" y="86"/>
                  <a:pt x="8" y="86"/>
                </a:cubicBezTo>
                <a:cubicBezTo>
                  <a:pt x="7" y="86"/>
                  <a:pt x="7" y="86"/>
                  <a:pt x="7" y="87"/>
                </a:cubicBezTo>
                <a:cubicBezTo>
                  <a:pt x="7" y="87"/>
                  <a:pt x="7" y="87"/>
                  <a:pt x="7" y="87"/>
                </a:cubicBezTo>
                <a:cubicBezTo>
                  <a:pt x="7" y="87"/>
                  <a:pt x="7" y="87"/>
                  <a:pt x="7" y="88"/>
                </a:cubicBezTo>
                <a:cubicBezTo>
                  <a:pt x="1" y="96"/>
                  <a:pt x="0" y="113"/>
                  <a:pt x="0" y="113"/>
                </a:cubicBezTo>
                <a:cubicBezTo>
                  <a:pt x="0" y="113"/>
                  <a:pt x="1" y="113"/>
                  <a:pt x="2" y="113"/>
                </a:cubicBezTo>
                <a:cubicBezTo>
                  <a:pt x="7" y="113"/>
                  <a:pt x="21" y="112"/>
                  <a:pt x="28" y="105"/>
                </a:cubicBezTo>
                <a:cubicBezTo>
                  <a:pt x="33" y="101"/>
                  <a:pt x="33" y="94"/>
                  <a:pt x="31" y="89"/>
                </a:cubicBezTo>
                <a:cubicBezTo>
                  <a:pt x="36" y="94"/>
                  <a:pt x="36" y="94"/>
                  <a:pt x="36" y="94"/>
                </a:cubicBezTo>
                <a:lnTo>
                  <a:pt x="111" y="18"/>
                </a:lnTo>
                <a:close/>
                <a:moveTo>
                  <a:pt x="25" y="102"/>
                </a:moveTo>
                <a:cubicBezTo>
                  <a:pt x="21" y="107"/>
                  <a:pt x="13" y="108"/>
                  <a:pt x="8" y="109"/>
                </a:cubicBezTo>
                <a:cubicBezTo>
                  <a:pt x="17" y="100"/>
                  <a:pt x="17" y="100"/>
                  <a:pt x="17" y="100"/>
                </a:cubicBezTo>
                <a:cubicBezTo>
                  <a:pt x="14" y="97"/>
                  <a:pt x="14" y="97"/>
                  <a:pt x="14" y="97"/>
                </a:cubicBezTo>
                <a:cubicBezTo>
                  <a:pt x="5" y="106"/>
                  <a:pt x="5" y="106"/>
                  <a:pt x="5" y="106"/>
                </a:cubicBezTo>
                <a:cubicBezTo>
                  <a:pt x="6" y="100"/>
                  <a:pt x="7" y="94"/>
                  <a:pt x="10" y="90"/>
                </a:cubicBezTo>
                <a:cubicBezTo>
                  <a:pt x="10" y="90"/>
                  <a:pt x="10" y="90"/>
                  <a:pt x="10" y="90"/>
                </a:cubicBezTo>
                <a:cubicBezTo>
                  <a:pt x="10" y="89"/>
                  <a:pt x="10" y="89"/>
                  <a:pt x="10" y="89"/>
                </a:cubicBezTo>
                <a:cubicBezTo>
                  <a:pt x="10" y="89"/>
                  <a:pt x="10" y="89"/>
                  <a:pt x="10" y="89"/>
                </a:cubicBezTo>
                <a:cubicBezTo>
                  <a:pt x="10" y="89"/>
                  <a:pt x="11" y="89"/>
                  <a:pt x="11" y="89"/>
                </a:cubicBezTo>
                <a:cubicBezTo>
                  <a:pt x="11" y="89"/>
                  <a:pt x="11" y="88"/>
                  <a:pt x="11" y="88"/>
                </a:cubicBezTo>
                <a:cubicBezTo>
                  <a:pt x="13" y="86"/>
                  <a:pt x="16" y="85"/>
                  <a:pt x="18" y="85"/>
                </a:cubicBezTo>
                <a:cubicBezTo>
                  <a:pt x="21" y="85"/>
                  <a:pt x="24" y="86"/>
                  <a:pt x="25" y="88"/>
                </a:cubicBezTo>
                <a:cubicBezTo>
                  <a:pt x="29" y="92"/>
                  <a:pt x="29" y="98"/>
                  <a:pt x="25" y="102"/>
                </a:cubicBezTo>
                <a:close/>
                <a:moveTo>
                  <a:pt x="106" y="18"/>
                </a:moveTo>
                <a:cubicBezTo>
                  <a:pt x="82" y="42"/>
                  <a:pt x="82" y="42"/>
                  <a:pt x="82" y="42"/>
                </a:cubicBezTo>
                <a:cubicBezTo>
                  <a:pt x="72" y="32"/>
                  <a:pt x="72" y="32"/>
                  <a:pt x="72" y="32"/>
                </a:cubicBezTo>
                <a:cubicBezTo>
                  <a:pt x="95" y="8"/>
                  <a:pt x="95" y="8"/>
                  <a:pt x="95" y="8"/>
                </a:cubicBezTo>
                <a:lnTo>
                  <a:pt x="106" y="18"/>
                </a:lnTo>
                <a:close/>
                <a:moveTo>
                  <a:pt x="69" y="35"/>
                </a:moveTo>
                <a:cubicBezTo>
                  <a:pt x="79" y="45"/>
                  <a:pt x="79" y="45"/>
                  <a:pt x="79" y="45"/>
                </a:cubicBezTo>
                <a:cubicBezTo>
                  <a:pt x="36" y="88"/>
                  <a:pt x="36" y="88"/>
                  <a:pt x="36" y="88"/>
                </a:cubicBezTo>
                <a:cubicBezTo>
                  <a:pt x="26" y="78"/>
                  <a:pt x="26" y="78"/>
                  <a:pt x="26" y="78"/>
                </a:cubicBezTo>
                <a:lnTo>
                  <a:pt x="69" y="35"/>
                </a:lnTo>
                <a:close/>
              </a:path>
            </a:pathLst>
          </a:custGeom>
          <a:solidFill>
            <a:srgbClr val="157E9F"/>
          </a:solidFill>
          <a:ln>
            <a:solidFill>
              <a:srgbClr val="6DB33F"/>
            </a:solidFill>
          </a:ln>
        </p:spPr>
        <p:txBody>
          <a:bodyPr/>
          <a:lstStyle/>
          <a:p>
            <a:endParaRPr lang="zh-CN" altLang="en-US"/>
          </a:p>
        </p:txBody>
      </p:sp>
      <p:sp>
        <p:nvSpPr>
          <p:cNvPr id="51" name="Freeform 22"/>
          <p:cNvSpPr>
            <a:spLocks noEditPoints="1"/>
          </p:cNvSpPr>
          <p:nvPr/>
        </p:nvSpPr>
        <p:spPr bwMode="auto">
          <a:xfrm>
            <a:off x="1901171" y="2415949"/>
            <a:ext cx="392430" cy="365148"/>
          </a:xfrm>
          <a:custGeom>
            <a:avLst/>
            <a:gdLst>
              <a:gd name="T0" fmla="*/ 275954 w 108"/>
              <a:gd name="T1" fmla="*/ 0 h 100"/>
              <a:gd name="T2" fmla="*/ 275954 w 108"/>
              <a:gd name="T3" fmla="*/ 0 h 100"/>
              <a:gd name="T4" fmla="*/ 242839 w 108"/>
              <a:gd name="T5" fmla="*/ 0 h 100"/>
              <a:gd name="T6" fmla="*/ 242839 w 108"/>
              <a:gd name="T7" fmla="*/ 0 h 100"/>
              <a:gd name="T8" fmla="*/ 55191 w 108"/>
              <a:gd name="T9" fmla="*/ 0 h 100"/>
              <a:gd name="T10" fmla="*/ 55191 w 108"/>
              <a:gd name="T11" fmla="*/ 0 h 100"/>
              <a:gd name="T12" fmla="*/ 24836 w 108"/>
              <a:gd name="T13" fmla="*/ 0 h 100"/>
              <a:gd name="T14" fmla="*/ 22076 w 108"/>
              <a:gd name="T15" fmla="*/ 0 h 100"/>
              <a:gd name="T16" fmla="*/ 0 w 108"/>
              <a:gd name="T17" fmla="*/ 22159 h 100"/>
              <a:gd name="T18" fmla="*/ 8279 w 108"/>
              <a:gd name="T19" fmla="*/ 36009 h 100"/>
              <a:gd name="T20" fmla="*/ 55191 w 108"/>
              <a:gd name="T21" fmla="*/ 85868 h 100"/>
              <a:gd name="T22" fmla="*/ 55191 w 108"/>
              <a:gd name="T23" fmla="*/ 83098 h 100"/>
              <a:gd name="T24" fmla="*/ 143496 w 108"/>
              <a:gd name="T25" fmla="*/ 177276 h 100"/>
              <a:gd name="T26" fmla="*/ 143496 w 108"/>
              <a:gd name="T27" fmla="*/ 265913 h 100"/>
              <a:gd name="T28" fmla="*/ 99343 w 108"/>
              <a:gd name="T29" fmla="*/ 265913 h 100"/>
              <a:gd name="T30" fmla="*/ 99343 w 108"/>
              <a:gd name="T31" fmla="*/ 276993 h 100"/>
              <a:gd name="T32" fmla="*/ 198687 w 108"/>
              <a:gd name="T33" fmla="*/ 276993 h 100"/>
              <a:gd name="T34" fmla="*/ 198687 w 108"/>
              <a:gd name="T35" fmla="*/ 265913 h 100"/>
              <a:gd name="T36" fmla="*/ 154534 w 108"/>
              <a:gd name="T37" fmla="*/ 265913 h 100"/>
              <a:gd name="T38" fmla="*/ 154534 w 108"/>
              <a:gd name="T39" fmla="*/ 177276 h 100"/>
              <a:gd name="T40" fmla="*/ 242839 w 108"/>
              <a:gd name="T41" fmla="*/ 83098 h 100"/>
              <a:gd name="T42" fmla="*/ 242839 w 108"/>
              <a:gd name="T43" fmla="*/ 85868 h 100"/>
              <a:gd name="T44" fmla="*/ 292511 w 108"/>
              <a:gd name="T45" fmla="*/ 36009 h 100"/>
              <a:gd name="T46" fmla="*/ 298030 w 108"/>
              <a:gd name="T47" fmla="*/ 22159 h 100"/>
              <a:gd name="T48" fmla="*/ 275954 w 108"/>
              <a:gd name="T49" fmla="*/ 0 h 100"/>
              <a:gd name="T50" fmla="*/ 55191 w 108"/>
              <a:gd name="T51" fmla="*/ 69248 h 100"/>
              <a:gd name="T52" fmla="*/ 16557 w 108"/>
              <a:gd name="T53" fmla="*/ 30469 h 100"/>
              <a:gd name="T54" fmla="*/ 11038 w 108"/>
              <a:gd name="T55" fmla="*/ 22159 h 100"/>
              <a:gd name="T56" fmla="*/ 22076 w 108"/>
              <a:gd name="T57" fmla="*/ 11080 h 100"/>
              <a:gd name="T58" fmla="*/ 24836 w 108"/>
              <a:gd name="T59" fmla="*/ 11080 h 100"/>
              <a:gd name="T60" fmla="*/ 24836 w 108"/>
              <a:gd name="T61" fmla="*/ 11080 h 100"/>
              <a:gd name="T62" fmla="*/ 24836 w 108"/>
              <a:gd name="T63" fmla="*/ 11080 h 100"/>
              <a:gd name="T64" fmla="*/ 55191 w 108"/>
              <a:gd name="T65" fmla="*/ 11080 h 100"/>
              <a:gd name="T66" fmla="*/ 55191 w 108"/>
              <a:gd name="T67" fmla="*/ 69248 h 100"/>
              <a:gd name="T68" fmla="*/ 231801 w 108"/>
              <a:gd name="T69" fmla="*/ 83098 h 100"/>
              <a:gd name="T70" fmla="*/ 149015 w 108"/>
              <a:gd name="T71" fmla="*/ 166196 h 100"/>
              <a:gd name="T72" fmla="*/ 66229 w 108"/>
              <a:gd name="T73" fmla="*/ 83098 h 100"/>
              <a:gd name="T74" fmla="*/ 66229 w 108"/>
              <a:gd name="T75" fmla="*/ 11080 h 100"/>
              <a:gd name="T76" fmla="*/ 231801 w 108"/>
              <a:gd name="T77" fmla="*/ 11080 h 100"/>
              <a:gd name="T78" fmla="*/ 231801 w 108"/>
              <a:gd name="T79" fmla="*/ 83098 h 100"/>
              <a:gd name="T80" fmla="*/ 284232 w 108"/>
              <a:gd name="T81" fmla="*/ 30469 h 100"/>
              <a:gd name="T82" fmla="*/ 242839 w 108"/>
              <a:gd name="T83" fmla="*/ 69248 h 100"/>
              <a:gd name="T84" fmla="*/ 242839 w 108"/>
              <a:gd name="T85" fmla="*/ 11080 h 100"/>
              <a:gd name="T86" fmla="*/ 275954 w 108"/>
              <a:gd name="T87" fmla="*/ 11080 h 100"/>
              <a:gd name="T88" fmla="*/ 275954 w 108"/>
              <a:gd name="T89" fmla="*/ 11080 h 100"/>
              <a:gd name="T90" fmla="*/ 275954 w 108"/>
              <a:gd name="T91" fmla="*/ 11080 h 100"/>
              <a:gd name="T92" fmla="*/ 278713 w 108"/>
              <a:gd name="T93" fmla="*/ 11080 h 100"/>
              <a:gd name="T94" fmla="*/ 286992 w 108"/>
              <a:gd name="T95" fmla="*/ 22159 h 100"/>
              <a:gd name="T96" fmla="*/ 284232 w 108"/>
              <a:gd name="T97" fmla="*/ 30469 h 1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8" h="100">
                <a:moveTo>
                  <a:pt x="100" y="0"/>
                </a:moveTo>
                <a:cubicBezTo>
                  <a:pt x="100" y="0"/>
                  <a:pt x="100" y="0"/>
                  <a:pt x="100" y="0"/>
                </a:cubicBezTo>
                <a:cubicBezTo>
                  <a:pt x="88" y="0"/>
                  <a:pt x="88" y="0"/>
                  <a:pt x="88" y="0"/>
                </a:cubicBezTo>
                <a:cubicBezTo>
                  <a:pt x="88" y="0"/>
                  <a:pt x="88" y="0"/>
                  <a:pt x="88" y="0"/>
                </a:cubicBezTo>
                <a:cubicBezTo>
                  <a:pt x="20" y="0"/>
                  <a:pt x="20" y="0"/>
                  <a:pt x="20" y="0"/>
                </a:cubicBezTo>
                <a:cubicBezTo>
                  <a:pt x="20" y="0"/>
                  <a:pt x="20" y="0"/>
                  <a:pt x="20" y="0"/>
                </a:cubicBezTo>
                <a:cubicBezTo>
                  <a:pt x="9" y="0"/>
                  <a:pt x="9" y="0"/>
                  <a:pt x="9" y="0"/>
                </a:cubicBezTo>
                <a:cubicBezTo>
                  <a:pt x="9" y="0"/>
                  <a:pt x="9" y="0"/>
                  <a:pt x="8" y="0"/>
                </a:cubicBezTo>
                <a:cubicBezTo>
                  <a:pt x="4" y="0"/>
                  <a:pt x="0" y="3"/>
                  <a:pt x="0" y="8"/>
                </a:cubicBezTo>
                <a:cubicBezTo>
                  <a:pt x="0" y="10"/>
                  <a:pt x="1" y="12"/>
                  <a:pt x="3" y="13"/>
                </a:cubicBezTo>
                <a:cubicBezTo>
                  <a:pt x="20" y="31"/>
                  <a:pt x="20" y="31"/>
                  <a:pt x="20" y="31"/>
                </a:cubicBezTo>
                <a:cubicBezTo>
                  <a:pt x="20" y="30"/>
                  <a:pt x="20" y="30"/>
                  <a:pt x="20" y="30"/>
                </a:cubicBezTo>
                <a:cubicBezTo>
                  <a:pt x="20" y="48"/>
                  <a:pt x="35" y="63"/>
                  <a:pt x="52" y="64"/>
                </a:cubicBezTo>
                <a:cubicBezTo>
                  <a:pt x="52" y="96"/>
                  <a:pt x="52" y="96"/>
                  <a:pt x="52" y="96"/>
                </a:cubicBezTo>
                <a:cubicBezTo>
                  <a:pt x="36" y="96"/>
                  <a:pt x="36" y="96"/>
                  <a:pt x="36" y="96"/>
                </a:cubicBezTo>
                <a:cubicBezTo>
                  <a:pt x="36" y="100"/>
                  <a:pt x="36" y="100"/>
                  <a:pt x="36" y="100"/>
                </a:cubicBezTo>
                <a:cubicBezTo>
                  <a:pt x="72" y="100"/>
                  <a:pt x="72" y="100"/>
                  <a:pt x="72" y="100"/>
                </a:cubicBezTo>
                <a:cubicBezTo>
                  <a:pt x="72" y="96"/>
                  <a:pt x="72" y="96"/>
                  <a:pt x="72" y="96"/>
                </a:cubicBezTo>
                <a:cubicBezTo>
                  <a:pt x="56" y="96"/>
                  <a:pt x="56" y="96"/>
                  <a:pt x="56" y="96"/>
                </a:cubicBezTo>
                <a:cubicBezTo>
                  <a:pt x="56" y="64"/>
                  <a:pt x="56" y="64"/>
                  <a:pt x="56" y="64"/>
                </a:cubicBezTo>
                <a:cubicBezTo>
                  <a:pt x="74" y="63"/>
                  <a:pt x="88" y="48"/>
                  <a:pt x="88" y="30"/>
                </a:cubicBezTo>
                <a:cubicBezTo>
                  <a:pt x="88" y="31"/>
                  <a:pt x="88" y="31"/>
                  <a:pt x="88" y="31"/>
                </a:cubicBezTo>
                <a:cubicBezTo>
                  <a:pt x="106" y="13"/>
                  <a:pt x="106" y="13"/>
                  <a:pt x="106" y="13"/>
                </a:cubicBezTo>
                <a:cubicBezTo>
                  <a:pt x="108" y="12"/>
                  <a:pt x="108" y="10"/>
                  <a:pt x="108" y="8"/>
                </a:cubicBezTo>
                <a:cubicBezTo>
                  <a:pt x="108" y="3"/>
                  <a:pt x="105" y="0"/>
                  <a:pt x="100" y="0"/>
                </a:cubicBezTo>
                <a:close/>
                <a:moveTo>
                  <a:pt x="20" y="25"/>
                </a:moveTo>
                <a:cubicBezTo>
                  <a:pt x="6" y="11"/>
                  <a:pt x="6" y="11"/>
                  <a:pt x="6" y="11"/>
                </a:cubicBezTo>
                <a:cubicBezTo>
                  <a:pt x="5" y="10"/>
                  <a:pt x="4" y="9"/>
                  <a:pt x="4" y="8"/>
                </a:cubicBezTo>
                <a:cubicBezTo>
                  <a:pt x="4" y="6"/>
                  <a:pt x="6" y="4"/>
                  <a:pt x="8" y="4"/>
                </a:cubicBezTo>
                <a:cubicBezTo>
                  <a:pt x="8" y="4"/>
                  <a:pt x="8" y="4"/>
                  <a:pt x="9" y="4"/>
                </a:cubicBezTo>
                <a:cubicBezTo>
                  <a:pt x="9" y="4"/>
                  <a:pt x="9" y="4"/>
                  <a:pt x="9" y="4"/>
                </a:cubicBezTo>
                <a:cubicBezTo>
                  <a:pt x="9" y="4"/>
                  <a:pt x="9" y="4"/>
                  <a:pt x="9" y="4"/>
                </a:cubicBezTo>
                <a:cubicBezTo>
                  <a:pt x="20" y="4"/>
                  <a:pt x="20" y="4"/>
                  <a:pt x="20" y="4"/>
                </a:cubicBezTo>
                <a:lnTo>
                  <a:pt x="20" y="25"/>
                </a:lnTo>
                <a:close/>
                <a:moveTo>
                  <a:pt x="84" y="30"/>
                </a:moveTo>
                <a:cubicBezTo>
                  <a:pt x="84" y="46"/>
                  <a:pt x="71" y="60"/>
                  <a:pt x="54" y="60"/>
                </a:cubicBezTo>
                <a:cubicBezTo>
                  <a:pt x="38" y="60"/>
                  <a:pt x="24" y="46"/>
                  <a:pt x="24" y="30"/>
                </a:cubicBezTo>
                <a:cubicBezTo>
                  <a:pt x="24" y="4"/>
                  <a:pt x="24" y="4"/>
                  <a:pt x="24" y="4"/>
                </a:cubicBezTo>
                <a:cubicBezTo>
                  <a:pt x="84" y="4"/>
                  <a:pt x="84" y="4"/>
                  <a:pt x="84" y="4"/>
                </a:cubicBezTo>
                <a:lnTo>
                  <a:pt x="84" y="30"/>
                </a:lnTo>
                <a:close/>
                <a:moveTo>
                  <a:pt x="103" y="11"/>
                </a:moveTo>
                <a:cubicBezTo>
                  <a:pt x="88" y="25"/>
                  <a:pt x="88" y="25"/>
                  <a:pt x="88" y="25"/>
                </a:cubicBezTo>
                <a:cubicBezTo>
                  <a:pt x="88" y="4"/>
                  <a:pt x="88" y="4"/>
                  <a:pt x="88" y="4"/>
                </a:cubicBezTo>
                <a:cubicBezTo>
                  <a:pt x="100" y="4"/>
                  <a:pt x="100" y="4"/>
                  <a:pt x="100" y="4"/>
                </a:cubicBezTo>
                <a:cubicBezTo>
                  <a:pt x="100" y="4"/>
                  <a:pt x="100" y="4"/>
                  <a:pt x="100" y="4"/>
                </a:cubicBezTo>
                <a:cubicBezTo>
                  <a:pt x="100" y="4"/>
                  <a:pt x="100" y="4"/>
                  <a:pt x="100" y="4"/>
                </a:cubicBezTo>
                <a:cubicBezTo>
                  <a:pt x="100" y="4"/>
                  <a:pt x="100" y="4"/>
                  <a:pt x="101" y="4"/>
                </a:cubicBezTo>
                <a:cubicBezTo>
                  <a:pt x="103" y="4"/>
                  <a:pt x="104" y="6"/>
                  <a:pt x="104" y="8"/>
                </a:cubicBezTo>
                <a:cubicBezTo>
                  <a:pt x="104" y="9"/>
                  <a:pt x="104" y="10"/>
                  <a:pt x="103" y="11"/>
                </a:cubicBezTo>
                <a:close/>
              </a:path>
            </a:pathLst>
          </a:custGeom>
          <a:solidFill>
            <a:srgbClr val="157E9F"/>
          </a:solidFill>
          <a:ln>
            <a:solidFill>
              <a:srgbClr val="6DB33F"/>
            </a:solidFill>
          </a:ln>
        </p:spPr>
        <p:txBody>
          <a:bodyPr/>
          <a:lstStyle/>
          <a:p>
            <a:endParaRPr lang="zh-CN" altLang="en-US"/>
          </a:p>
        </p:txBody>
      </p:sp>
      <p:grpSp>
        <p:nvGrpSpPr>
          <p:cNvPr id="52" name="组合 51"/>
          <p:cNvGrpSpPr/>
          <p:nvPr/>
        </p:nvGrpSpPr>
        <p:grpSpPr>
          <a:xfrm>
            <a:off x="3303287" y="2428830"/>
            <a:ext cx="233294" cy="395518"/>
            <a:chOff x="2606675" y="2676525"/>
            <a:chExt cx="239713" cy="406400"/>
          </a:xfrm>
          <a:solidFill>
            <a:srgbClr val="157E9F"/>
          </a:solidFill>
        </p:grpSpPr>
        <p:sp>
          <p:nvSpPr>
            <p:cNvPr id="53" name="Freeform 23"/>
            <p:cNvSpPr>
              <a:spLocks noEditPoints="1"/>
            </p:cNvSpPr>
            <p:nvPr/>
          </p:nvSpPr>
          <p:spPr bwMode="auto">
            <a:xfrm>
              <a:off x="2606675" y="2676525"/>
              <a:ext cx="239713" cy="406400"/>
            </a:xfrm>
            <a:custGeom>
              <a:avLst/>
              <a:gdLst>
                <a:gd name="T0" fmla="*/ 59 w 64"/>
                <a:gd name="T1" fmla="*/ 0 h 108"/>
                <a:gd name="T2" fmla="*/ 6 w 64"/>
                <a:gd name="T3" fmla="*/ 0 h 108"/>
                <a:gd name="T4" fmla="*/ 0 w 64"/>
                <a:gd name="T5" fmla="*/ 5 h 108"/>
                <a:gd name="T6" fmla="*/ 0 w 64"/>
                <a:gd name="T7" fmla="*/ 102 h 108"/>
                <a:gd name="T8" fmla="*/ 6 w 64"/>
                <a:gd name="T9" fmla="*/ 108 h 108"/>
                <a:gd name="T10" fmla="*/ 59 w 64"/>
                <a:gd name="T11" fmla="*/ 108 h 108"/>
                <a:gd name="T12" fmla="*/ 64 w 64"/>
                <a:gd name="T13" fmla="*/ 102 h 108"/>
                <a:gd name="T14" fmla="*/ 64 w 64"/>
                <a:gd name="T15" fmla="*/ 5 h 108"/>
                <a:gd name="T16" fmla="*/ 59 w 64"/>
                <a:gd name="T17" fmla="*/ 0 h 108"/>
                <a:gd name="T18" fmla="*/ 60 w 64"/>
                <a:gd name="T19" fmla="*/ 102 h 108"/>
                <a:gd name="T20" fmla="*/ 59 w 64"/>
                <a:gd name="T21" fmla="*/ 104 h 108"/>
                <a:gd name="T22" fmla="*/ 6 w 64"/>
                <a:gd name="T23" fmla="*/ 104 h 108"/>
                <a:gd name="T24" fmla="*/ 4 w 64"/>
                <a:gd name="T25" fmla="*/ 102 h 108"/>
                <a:gd name="T26" fmla="*/ 4 w 64"/>
                <a:gd name="T27" fmla="*/ 84 h 108"/>
                <a:gd name="T28" fmla="*/ 60 w 64"/>
                <a:gd name="T29" fmla="*/ 84 h 108"/>
                <a:gd name="T30" fmla="*/ 60 w 64"/>
                <a:gd name="T31" fmla="*/ 102 h 108"/>
                <a:gd name="T32" fmla="*/ 60 w 64"/>
                <a:gd name="T33" fmla="*/ 80 h 108"/>
                <a:gd name="T34" fmla="*/ 4 w 64"/>
                <a:gd name="T35" fmla="*/ 80 h 108"/>
                <a:gd name="T36" fmla="*/ 4 w 64"/>
                <a:gd name="T37" fmla="*/ 16 h 108"/>
                <a:gd name="T38" fmla="*/ 60 w 64"/>
                <a:gd name="T39" fmla="*/ 16 h 108"/>
                <a:gd name="T40" fmla="*/ 60 w 64"/>
                <a:gd name="T41" fmla="*/ 80 h 108"/>
                <a:gd name="T42" fmla="*/ 60 w 64"/>
                <a:gd name="T43" fmla="*/ 12 h 108"/>
                <a:gd name="T44" fmla="*/ 4 w 64"/>
                <a:gd name="T45" fmla="*/ 12 h 108"/>
                <a:gd name="T46" fmla="*/ 4 w 64"/>
                <a:gd name="T47" fmla="*/ 5 h 108"/>
                <a:gd name="T48" fmla="*/ 6 w 64"/>
                <a:gd name="T49" fmla="*/ 4 h 108"/>
                <a:gd name="T50" fmla="*/ 59 w 64"/>
                <a:gd name="T51" fmla="*/ 4 h 108"/>
                <a:gd name="T52" fmla="*/ 60 w 64"/>
                <a:gd name="T53" fmla="*/ 5 h 108"/>
                <a:gd name="T54" fmla="*/ 60 w 64"/>
                <a:gd name="T55"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108">
                  <a:moveTo>
                    <a:pt x="59" y="0"/>
                  </a:moveTo>
                  <a:cubicBezTo>
                    <a:pt x="6" y="0"/>
                    <a:pt x="6" y="0"/>
                    <a:pt x="6" y="0"/>
                  </a:cubicBezTo>
                  <a:cubicBezTo>
                    <a:pt x="3" y="0"/>
                    <a:pt x="0" y="2"/>
                    <a:pt x="0" y="5"/>
                  </a:cubicBezTo>
                  <a:cubicBezTo>
                    <a:pt x="0" y="102"/>
                    <a:pt x="0" y="102"/>
                    <a:pt x="0" y="102"/>
                  </a:cubicBezTo>
                  <a:cubicBezTo>
                    <a:pt x="0" y="105"/>
                    <a:pt x="3" y="108"/>
                    <a:pt x="6" y="108"/>
                  </a:cubicBezTo>
                  <a:cubicBezTo>
                    <a:pt x="59" y="108"/>
                    <a:pt x="59" y="108"/>
                    <a:pt x="59" y="108"/>
                  </a:cubicBezTo>
                  <a:cubicBezTo>
                    <a:pt x="62" y="108"/>
                    <a:pt x="64" y="105"/>
                    <a:pt x="64" y="102"/>
                  </a:cubicBezTo>
                  <a:cubicBezTo>
                    <a:pt x="64" y="5"/>
                    <a:pt x="64" y="5"/>
                    <a:pt x="64" y="5"/>
                  </a:cubicBezTo>
                  <a:cubicBezTo>
                    <a:pt x="64" y="2"/>
                    <a:pt x="62" y="0"/>
                    <a:pt x="59" y="0"/>
                  </a:cubicBezTo>
                  <a:close/>
                  <a:moveTo>
                    <a:pt x="60" y="102"/>
                  </a:moveTo>
                  <a:cubicBezTo>
                    <a:pt x="60" y="103"/>
                    <a:pt x="60" y="104"/>
                    <a:pt x="59" y="104"/>
                  </a:cubicBezTo>
                  <a:cubicBezTo>
                    <a:pt x="6" y="104"/>
                    <a:pt x="6" y="104"/>
                    <a:pt x="6" y="104"/>
                  </a:cubicBezTo>
                  <a:cubicBezTo>
                    <a:pt x="5" y="104"/>
                    <a:pt x="4" y="103"/>
                    <a:pt x="4" y="102"/>
                  </a:cubicBezTo>
                  <a:cubicBezTo>
                    <a:pt x="4" y="84"/>
                    <a:pt x="4" y="84"/>
                    <a:pt x="4" y="84"/>
                  </a:cubicBezTo>
                  <a:cubicBezTo>
                    <a:pt x="60" y="84"/>
                    <a:pt x="60" y="84"/>
                    <a:pt x="60" y="84"/>
                  </a:cubicBezTo>
                  <a:lnTo>
                    <a:pt x="60" y="102"/>
                  </a:lnTo>
                  <a:close/>
                  <a:moveTo>
                    <a:pt x="60" y="80"/>
                  </a:moveTo>
                  <a:cubicBezTo>
                    <a:pt x="4" y="80"/>
                    <a:pt x="4" y="80"/>
                    <a:pt x="4" y="80"/>
                  </a:cubicBezTo>
                  <a:cubicBezTo>
                    <a:pt x="4" y="16"/>
                    <a:pt x="4" y="16"/>
                    <a:pt x="4" y="16"/>
                  </a:cubicBezTo>
                  <a:cubicBezTo>
                    <a:pt x="60" y="16"/>
                    <a:pt x="60" y="16"/>
                    <a:pt x="60" y="16"/>
                  </a:cubicBezTo>
                  <a:lnTo>
                    <a:pt x="60" y="80"/>
                  </a:lnTo>
                  <a:close/>
                  <a:moveTo>
                    <a:pt x="60" y="12"/>
                  </a:moveTo>
                  <a:cubicBezTo>
                    <a:pt x="4" y="12"/>
                    <a:pt x="4" y="12"/>
                    <a:pt x="4" y="12"/>
                  </a:cubicBezTo>
                  <a:cubicBezTo>
                    <a:pt x="4" y="5"/>
                    <a:pt x="4" y="5"/>
                    <a:pt x="4" y="5"/>
                  </a:cubicBezTo>
                  <a:cubicBezTo>
                    <a:pt x="4" y="4"/>
                    <a:pt x="5" y="4"/>
                    <a:pt x="6" y="4"/>
                  </a:cubicBezTo>
                  <a:cubicBezTo>
                    <a:pt x="59" y="4"/>
                    <a:pt x="59" y="4"/>
                    <a:pt x="59" y="4"/>
                  </a:cubicBezTo>
                  <a:cubicBezTo>
                    <a:pt x="60" y="4"/>
                    <a:pt x="60" y="4"/>
                    <a:pt x="60" y="5"/>
                  </a:cubicBezTo>
                  <a:lnTo>
                    <a:pt x="60" y="12"/>
                  </a:lnTo>
                  <a:close/>
                </a:path>
              </a:pathLst>
            </a:custGeom>
            <a:grpFill/>
            <a:ln w="9525">
              <a:solidFill>
                <a:srgbClr val="6DB33F"/>
              </a:solidFill>
              <a:round/>
            </a:ln>
          </p:spPr>
          <p:txBody>
            <a:bodyPr/>
            <a:lstStyle/>
            <a:p>
              <a:pPr>
                <a:defRPr/>
              </a:pPr>
              <a:endParaRPr lang="zh-CN" altLang="en-US"/>
            </a:p>
          </p:txBody>
        </p:sp>
        <p:sp>
          <p:nvSpPr>
            <p:cNvPr id="54" name="Rectangle 24"/>
            <p:cNvSpPr>
              <a:spLocks noChangeArrowheads="1"/>
            </p:cNvSpPr>
            <p:nvPr/>
          </p:nvSpPr>
          <p:spPr bwMode="auto">
            <a:xfrm>
              <a:off x="2697163" y="3022600"/>
              <a:ext cx="58738" cy="15875"/>
            </a:xfrm>
            <a:prstGeom prst="rect">
              <a:avLst/>
            </a:prstGeom>
            <a:grpFill/>
            <a:ln w="9525">
              <a:solidFill>
                <a:srgbClr val="6DB33F"/>
              </a:solidFill>
              <a:miter lim="800000"/>
            </a:ln>
          </p:spPr>
          <p:txBody>
            <a:bodyPr/>
            <a:lstStyle/>
            <a:p>
              <a:pPr>
                <a:defRPr/>
              </a:pPr>
              <a:endParaRPr lang="zh-CN" altLang="en-US"/>
            </a:p>
          </p:txBody>
        </p:sp>
      </p:grpSp>
      <p:sp>
        <p:nvSpPr>
          <p:cNvPr id="55" name="Freeform 25"/>
          <p:cNvSpPr>
            <a:spLocks noEditPoints="1"/>
          </p:cNvSpPr>
          <p:nvPr/>
        </p:nvSpPr>
        <p:spPr bwMode="auto">
          <a:xfrm>
            <a:off x="4536951" y="2457920"/>
            <a:ext cx="367247" cy="337866"/>
          </a:xfrm>
          <a:custGeom>
            <a:avLst/>
            <a:gdLst>
              <a:gd name="T0" fmla="*/ 276993 w 237"/>
              <a:gd name="T1" fmla="*/ 199855 h 218"/>
              <a:gd name="T2" fmla="*/ 276993 w 237"/>
              <a:gd name="T3" fmla="*/ 0 h 218"/>
              <a:gd name="T4" fmla="*/ 0 w 237"/>
              <a:gd name="T5" fmla="*/ 0 h 218"/>
              <a:gd name="T6" fmla="*/ 0 w 237"/>
              <a:gd name="T7" fmla="*/ 199855 h 218"/>
              <a:gd name="T8" fmla="*/ 133237 w 237"/>
              <a:gd name="T9" fmla="*/ 199855 h 218"/>
              <a:gd name="T10" fmla="*/ 133237 w 237"/>
              <a:gd name="T11" fmla="*/ 244267 h 218"/>
              <a:gd name="T12" fmla="*/ 88825 w 237"/>
              <a:gd name="T13" fmla="*/ 244267 h 218"/>
              <a:gd name="T14" fmla="*/ 88825 w 237"/>
              <a:gd name="T15" fmla="*/ 254786 h 218"/>
              <a:gd name="T16" fmla="*/ 188168 w 237"/>
              <a:gd name="T17" fmla="*/ 254786 h 218"/>
              <a:gd name="T18" fmla="*/ 188168 w 237"/>
              <a:gd name="T19" fmla="*/ 244267 h 218"/>
              <a:gd name="T20" fmla="*/ 143756 w 237"/>
              <a:gd name="T21" fmla="*/ 244267 h 218"/>
              <a:gd name="T22" fmla="*/ 143756 w 237"/>
              <a:gd name="T23" fmla="*/ 199855 h 218"/>
              <a:gd name="T24" fmla="*/ 276993 w 237"/>
              <a:gd name="T25" fmla="*/ 199855 h 218"/>
              <a:gd name="T26" fmla="*/ 11687 w 237"/>
              <a:gd name="T27" fmla="*/ 11687 h 218"/>
              <a:gd name="T28" fmla="*/ 265306 w 237"/>
              <a:gd name="T29" fmla="*/ 11687 h 218"/>
              <a:gd name="T30" fmla="*/ 265306 w 237"/>
              <a:gd name="T31" fmla="*/ 188168 h 218"/>
              <a:gd name="T32" fmla="*/ 11687 w 237"/>
              <a:gd name="T33" fmla="*/ 188168 h 218"/>
              <a:gd name="T34" fmla="*/ 11687 w 237"/>
              <a:gd name="T35" fmla="*/ 11687 h 2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7" h="218">
                <a:moveTo>
                  <a:pt x="237" y="171"/>
                </a:moveTo>
                <a:lnTo>
                  <a:pt x="237" y="0"/>
                </a:lnTo>
                <a:lnTo>
                  <a:pt x="0" y="0"/>
                </a:lnTo>
                <a:lnTo>
                  <a:pt x="0" y="171"/>
                </a:lnTo>
                <a:lnTo>
                  <a:pt x="114" y="171"/>
                </a:lnTo>
                <a:lnTo>
                  <a:pt x="114" y="209"/>
                </a:lnTo>
                <a:lnTo>
                  <a:pt x="76" y="209"/>
                </a:lnTo>
                <a:lnTo>
                  <a:pt x="76" y="218"/>
                </a:lnTo>
                <a:lnTo>
                  <a:pt x="161" y="218"/>
                </a:lnTo>
                <a:lnTo>
                  <a:pt x="161" y="209"/>
                </a:lnTo>
                <a:lnTo>
                  <a:pt x="123" y="209"/>
                </a:lnTo>
                <a:lnTo>
                  <a:pt x="123" y="171"/>
                </a:lnTo>
                <a:lnTo>
                  <a:pt x="237" y="171"/>
                </a:lnTo>
                <a:close/>
                <a:moveTo>
                  <a:pt x="10" y="10"/>
                </a:moveTo>
                <a:lnTo>
                  <a:pt x="227" y="10"/>
                </a:lnTo>
                <a:lnTo>
                  <a:pt x="227" y="161"/>
                </a:lnTo>
                <a:lnTo>
                  <a:pt x="10" y="161"/>
                </a:lnTo>
                <a:lnTo>
                  <a:pt x="10" y="10"/>
                </a:lnTo>
                <a:close/>
              </a:path>
            </a:pathLst>
          </a:custGeom>
          <a:solidFill>
            <a:srgbClr val="157E9F"/>
          </a:solidFill>
          <a:ln>
            <a:solidFill>
              <a:srgbClr val="6DB33F"/>
            </a:solidFill>
          </a:ln>
        </p:spPr>
        <p:txBody>
          <a:bodyPr/>
          <a:lstStyle/>
          <a:p>
            <a:endParaRPr lang="zh-CN" altLang="en-US"/>
          </a:p>
        </p:txBody>
      </p:sp>
      <p:grpSp>
        <p:nvGrpSpPr>
          <p:cNvPr id="56" name="组合 55"/>
          <p:cNvGrpSpPr/>
          <p:nvPr/>
        </p:nvGrpSpPr>
        <p:grpSpPr>
          <a:xfrm>
            <a:off x="5860246" y="2444280"/>
            <a:ext cx="366163" cy="366163"/>
            <a:chOff x="5233988" y="2692400"/>
            <a:chExt cx="376238" cy="376238"/>
          </a:xfrm>
          <a:solidFill>
            <a:srgbClr val="157E9F"/>
          </a:solidFill>
        </p:grpSpPr>
        <p:sp>
          <p:nvSpPr>
            <p:cNvPr id="57" name="Freeform 26"/>
            <p:cNvSpPr>
              <a:spLocks noEditPoints="1"/>
            </p:cNvSpPr>
            <p:nvPr/>
          </p:nvSpPr>
          <p:spPr bwMode="auto">
            <a:xfrm>
              <a:off x="5233988" y="2692400"/>
              <a:ext cx="376238" cy="376238"/>
            </a:xfrm>
            <a:custGeom>
              <a:avLst/>
              <a:gdLst>
                <a:gd name="T0" fmla="*/ 0 w 237"/>
                <a:gd name="T1" fmla="*/ 0 h 237"/>
                <a:gd name="T2" fmla="*/ 0 w 237"/>
                <a:gd name="T3" fmla="*/ 237 h 237"/>
                <a:gd name="T4" fmla="*/ 237 w 237"/>
                <a:gd name="T5" fmla="*/ 237 h 237"/>
                <a:gd name="T6" fmla="*/ 237 w 237"/>
                <a:gd name="T7" fmla="*/ 0 h 237"/>
                <a:gd name="T8" fmla="*/ 0 w 237"/>
                <a:gd name="T9" fmla="*/ 0 h 237"/>
                <a:gd name="T10" fmla="*/ 227 w 237"/>
                <a:gd name="T11" fmla="*/ 227 h 237"/>
                <a:gd name="T12" fmla="*/ 10 w 237"/>
                <a:gd name="T13" fmla="*/ 227 h 237"/>
                <a:gd name="T14" fmla="*/ 10 w 237"/>
                <a:gd name="T15" fmla="*/ 66 h 237"/>
                <a:gd name="T16" fmla="*/ 227 w 237"/>
                <a:gd name="T17" fmla="*/ 66 h 237"/>
                <a:gd name="T18" fmla="*/ 227 w 237"/>
                <a:gd name="T19" fmla="*/ 227 h 237"/>
                <a:gd name="T20" fmla="*/ 227 w 237"/>
                <a:gd name="T21" fmla="*/ 57 h 237"/>
                <a:gd name="T22" fmla="*/ 10 w 237"/>
                <a:gd name="T23" fmla="*/ 57 h 237"/>
                <a:gd name="T24" fmla="*/ 10 w 237"/>
                <a:gd name="T25" fmla="*/ 9 h 237"/>
                <a:gd name="T26" fmla="*/ 227 w 237"/>
                <a:gd name="T27" fmla="*/ 9 h 237"/>
                <a:gd name="T28" fmla="*/ 227 w 237"/>
                <a:gd name="T29" fmla="*/ 5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 h="237">
                  <a:moveTo>
                    <a:pt x="0" y="0"/>
                  </a:moveTo>
                  <a:lnTo>
                    <a:pt x="0" y="237"/>
                  </a:lnTo>
                  <a:lnTo>
                    <a:pt x="237" y="237"/>
                  </a:lnTo>
                  <a:lnTo>
                    <a:pt x="237" y="0"/>
                  </a:lnTo>
                  <a:lnTo>
                    <a:pt x="0" y="0"/>
                  </a:lnTo>
                  <a:close/>
                  <a:moveTo>
                    <a:pt x="227" y="227"/>
                  </a:moveTo>
                  <a:lnTo>
                    <a:pt x="10" y="227"/>
                  </a:lnTo>
                  <a:lnTo>
                    <a:pt x="10" y="66"/>
                  </a:lnTo>
                  <a:lnTo>
                    <a:pt x="227" y="66"/>
                  </a:lnTo>
                  <a:lnTo>
                    <a:pt x="227" y="227"/>
                  </a:lnTo>
                  <a:close/>
                  <a:moveTo>
                    <a:pt x="227" y="57"/>
                  </a:moveTo>
                  <a:lnTo>
                    <a:pt x="10" y="57"/>
                  </a:lnTo>
                  <a:lnTo>
                    <a:pt x="10" y="9"/>
                  </a:lnTo>
                  <a:lnTo>
                    <a:pt x="227" y="9"/>
                  </a:lnTo>
                  <a:lnTo>
                    <a:pt x="227" y="57"/>
                  </a:lnTo>
                  <a:close/>
                </a:path>
              </a:pathLst>
            </a:custGeom>
            <a:grpFill/>
            <a:ln w="9525">
              <a:solidFill>
                <a:srgbClr val="6DB33F"/>
              </a:solidFill>
              <a:round/>
            </a:ln>
          </p:spPr>
          <p:txBody>
            <a:bodyPr/>
            <a:lstStyle/>
            <a:p>
              <a:pPr>
                <a:defRPr/>
              </a:pPr>
              <a:endParaRPr lang="zh-CN" altLang="en-US"/>
            </a:p>
          </p:txBody>
        </p:sp>
        <p:sp>
          <p:nvSpPr>
            <p:cNvPr id="58" name="Rectangle 27"/>
            <p:cNvSpPr>
              <a:spLocks noChangeArrowheads="1"/>
            </p:cNvSpPr>
            <p:nvPr/>
          </p:nvSpPr>
          <p:spPr bwMode="auto">
            <a:xfrm>
              <a:off x="5338763" y="2736850"/>
              <a:ext cx="225425" cy="15875"/>
            </a:xfrm>
            <a:prstGeom prst="rect">
              <a:avLst/>
            </a:prstGeom>
            <a:grpFill/>
            <a:ln w="9525">
              <a:solidFill>
                <a:srgbClr val="6DB33F"/>
              </a:solidFill>
              <a:miter lim="800000"/>
            </a:ln>
          </p:spPr>
          <p:txBody>
            <a:bodyPr/>
            <a:lstStyle/>
            <a:p>
              <a:pPr>
                <a:defRPr/>
              </a:pPr>
              <a:endParaRPr lang="zh-CN" altLang="en-US"/>
            </a:p>
          </p:txBody>
        </p:sp>
        <p:sp>
          <p:nvSpPr>
            <p:cNvPr id="59" name="Rectangle 28"/>
            <p:cNvSpPr>
              <a:spLocks noChangeArrowheads="1"/>
            </p:cNvSpPr>
            <p:nvPr/>
          </p:nvSpPr>
          <p:spPr bwMode="auto">
            <a:xfrm>
              <a:off x="5280025" y="2736850"/>
              <a:ext cx="14288" cy="15875"/>
            </a:xfrm>
            <a:prstGeom prst="rect">
              <a:avLst/>
            </a:prstGeom>
            <a:grpFill/>
            <a:ln w="9525">
              <a:solidFill>
                <a:srgbClr val="6DB33F"/>
              </a:solidFill>
              <a:miter lim="800000"/>
            </a:ln>
          </p:spPr>
          <p:txBody>
            <a:bodyPr/>
            <a:lstStyle/>
            <a:p>
              <a:pPr>
                <a:defRPr/>
              </a:pPr>
              <a:endParaRPr lang="zh-CN" altLang="en-US"/>
            </a:p>
          </p:txBody>
        </p:sp>
        <p:sp>
          <p:nvSpPr>
            <p:cNvPr id="60" name="Rectangle 29"/>
            <p:cNvSpPr>
              <a:spLocks noChangeArrowheads="1"/>
            </p:cNvSpPr>
            <p:nvPr/>
          </p:nvSpPr>
          <p:spPr bwMode="auto">
            <a:xfrm>
              <a:off x="5310188" y="2736850"/>
              <a:ext cx="14288" cy="15875"/>
            </a:xfrm>
            <a:prstGeom prst="rect">
              <a:avLst/>
            </a:prstGeom>
            <a:grpFill/>
            <a:ln w="9525">
              <a:solidFill>
                <a:srgbClr val="6DB33F"/>
              </a:solidFill>
              <a:miter lim="800000"/>
            </a:ln>
          </p:spPr>
          <p:txBody>
            <a:bodyPr/>
            <a:lstStyle/>
            <a:p>
              <a:pPr>
                <a:defRPr/>
              </a:pPr>
              <a:endParaRPr lang="zh-CN" altLang="en-US"/>
            </a:p>
          </p:txBody>
        </p:sp>
      </p:grpSp>
      <p:sp>
        <p:nvSpPr>
          <p:cNvPr id="61" name="Freeform 30"/>
          <p:cNvSpPr>
            <a:spLocks noEditPoints="1"/>
          </p:cNvSpPr>
          <p:nvPr/>
        </p:nvSpPr>
        <p:spPr bwMode="auto">
          <a:xfrm>
            <a:off x="7160139" y="2501989"/>
            <a:ext cx="411316" cy="249728"/>
          </a:xfrm>
          <a:custGeom>
            <a:avLst/>
            <a:gdLst>
              <a:gd name="T0" fmla="*/ 279299 w 112"/>
              <a:gd name="T1" fmla="*/ 22137 h 68"/>
              <a:gd name="T2" fmla="*/ 210166 w 112"/>
              <a:gd name="T3" fmla="*/ 63645 h 68"/>
              <a:gd name="T4" fmla="*/ 210166 w 112"/>
              <a:gd name="T5" fmla="*/ 16603 h 68"/>
              <a:gd name="T6" fmla="*/ 193574 w 112"/>
              <a:gd name="T7" fmla="*/ 0 h 68"/>
              <a:gd name="T8" fmla="*/ 16592 w 112"/>
              <a:gd name="T9" fmla="*/ 0 h 68"/>
              <a:gd name="T10" fmla="*/ 0 w 112"/>
              <a:gd name="T11" fmla="*/ 16603 h 68"/>
              <a:gd name="T12" fmla="*/ 0 w 112"/>
              <a:gd name="T13" fmla="*/ 171565 h 68"/>
              <a:gd name="T14" fmla="*/ 16592 w 112"/>
              <a:gd name="T15" fmla="*/ 188168 h 68"/>
              <a:gd name="T16" fmla="*/ 193574 w 112"/>
              <a:gd name="T17" fmla="*/ 188168 h 68"/>
              <a:gd name="T18" fmla="*/ 210166 w 112"/>
              <a:gd name="T19" fmla="*/ 171565 h 68"/>
              <a:gd name="T20" fmla="*/ 210166 w 112"/>
              <a:gd name="T21" fmla="*/ 121756 h 68"/>
              <a:gd name="T22" fmla="*/ 282065 w 112"/>
              <a:gd name="T23" fmla="*/ 166031 h 68"/>
              <a:gd name="T24" fmla="*/ 309718 w 112"/>
              <a:gd name="T25" fmla="*/ 166031 h 68"/>
              <a:gd name="T26" fmla="*/ 309718 w 112"/>
              <a:gd name="T27" fmla="*/ 22137 h 68"/>
              <a:gd name="T28" fmla="*/ 279299 w 112"/>
              <a:gd name="T29" fmla="*/ 22137 h 68"/>
              <a:gd name="T30" fmla="*/ 199104 w 112"/>
              <a:gd name="T31" fmla="*/ 171565 h 68"/>
              <a:gd name="T32" fmla="*/ 193574 w 112"/>
              <a:gd name="T33" fmla="*/ 177099 h 68"/>
              <a:gd name="T34" fmla="*/ 16592 w 112"/>
              <a:gd name="T35" fmla="*/ 177099 h 68"/>
              <a:gd name="T36" fmla="*/ 11061 w 112"/>
              <a:gd name="T37" fmla="*/ 171565 h 68"/>
              <a:gd name="T38" fmla="*/ 11061 w 112"/>
              <a:gd name="T39" fmla="*/ 16603 h 68"/>
              <a:gd name="T40" fmla="*/ 16592 w 112"/>
              <a:gd name="T41" fmla="*/ 11069 h 68"/>
              <a:gd name="T42" fmla="*/ 193574 w 112"/>
              <a:gd name="T43" fmla="*/ 11069 h 68"/>
              <a:gd name="T44" fmla="*/ 199104 w 112"/>
              <a:gd name="T45" fmla="*/ 16603 h 68"/>
              <a:gd name="T46" fmla="*/ 199104 w 112"/>
              <a:gd name="T47" fmla="*/ 71947 h 68"/>
              <a:gd name="T48" fmla="*/ 199104 w 112"/>
              <a:gd name="T49" fmla="*/ 116221 h 68"/>
              <a:gd name="T50" fmla="*/ 199104 w 112"/>
              <a:gd name="T51" fmla="*/ 171565 h 68"/>
              <a:gd name="T52" fmla="*/ 298657 w 112"/>
              <a:gd name="T53" fmla="*/ 154962 h 68"/>
              <a:gd name="T54" fmla="*/ 284830 w 112"/>
              <a:gd name="T55" fmla="*/ 154962 h 68"/>
              <a:gd name="T56" fmla="*/ 210166 w 112"/>
              <a:gd name="T57" fmla="*/ 107920 h 68"/>
              <a:gd name="T58" fmla="*/ 210166 w 112"/>
              <a:gd name="T59" fmla="*/ 77481 h 68"/>
              <a:gd name="T60" fmla="*/ 284830 w 112"/>
              <a:gd name="T61" fmla="*/ 33206 h 68"/>
              <a:gd name="T62" fmla="*/ 298657 w 112"/>
              <a:gd name="T63" fmla="*/ 33206 h 68"/>
              <a:gd name="T64" fmla="*/ 298657 w 112"/>
              <a:gd name="T65" fmla="*/ 154962 h 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2" h="68">
                <a:moveTo>
                  <a:pt x="101" y="8"/>
                </a:moveTo>
                <a:cubicBezTo>
                  <a:pt x="76" y="23"/>
                  <a:pt x="76" y="23"/>
                  <a:pt x="76" y="23"/>
                </a:cubicBezTo>
                <a:cubicBezTo>
                  <a:pt x="76" y="6"/>
                  <a:pt x="76" y="6"/>
                  <a:pt x="76" y="6"/>
                </a:cubicBezTo>
                <a:cubicBezTo>
                  <a:pt x="76" y="2"/>
                  <a:pt x="73" y="0"/>
                  <a:pt x="70" y="0"/>
                </a:cubicBezTo>
                <a:cubicBezTo>
                  <a:pt x="6" y="0"/>
                  <a:pt x="6" y="0"/>
                  <a:pt x="6" y="0"/>
                </a:cubicBezTo>
                <a:cubicBezTo>
                  <a:pt x="2" y="0"/>
                  <a:pt x="0" y="2"/>
                  <a:pt x="0" y="6"/>
                </a:cubicBezTo>
                <a:cubicBezTo>
                  <a:pt x="0" y="62"/>
                  <a:pt x="0" y="62"/>
                  <a:pt x="0" y="62"/>
                </a:cubicBezTo>
                <a:cubicBezTo>
                  <a:pt x="0" y="65"/>
                  <a:pt x="2" y="68"/>
                  <a:pt x="6" y="68"/>
                </a:cubicBezTo>
                <a:cubicBezTo>
                  <a:pt x="70" y="68"/>
                  <a:pt x="70" y="68"/>
                  <a:pt x="70" y="68"/>
                </a:cubicBezTo>
                <a:cubicBezTo>
                  <a:pt x="73" y="68"/>
                  <a:pt x="76" y="65"/>
                  <a:pt x="76" y="62"/>
                </a:cubicBezTo>
                <a:cubicBezTo>
                  <a:pt x="76" y="44"/>
                  <a:pt x="76" y="44"/>
                  <a:pt x="76" y="44"/>
                </a:cubicBezTo>
                <a:cubicBezTo>
                  <a:pt x="102" y="60"/>
                  <a:pt x="102" y="60"/>
                  <a:pt x="102" y="60"/>
                </a:cubicBezTo>
                <a:cubicBezTo>
                  <a:pt x="112" y="60"/>
                  <a:pt x="112" y="60"/>
                  <a:pt x="112" y="60"/>
                </a:cubicBezTo>
                <a:cubicBezTo>
                  <a:pt x="112" y="8"/>
                  <a:pt x="112" y="8"/>
                  <a:pt x="112" y="8"/>
                </a:cubicBezTo>
                <a:lnTo>
                  <a:pt x="101" y="8"/>
                </a:lnTo>
                <a:close/>
                <a:moveTo>
                  <a:pt x="72" y="62"/>
                </a:moveTo>
                <a:cubicBezTo>
                  <a:pt x="72" y="63"/>
                  <a:pt x="71" y="64"/>
                  <a:pt x="70" y="64"/>
                </a:cubicBezTo>
                <a:cubicBezTo>
                  <a:pt x="6" y="64"/>
                  <a:pt x="6" y="64"/>
                  <a:pt x="6" y="64"/>
                </a:cubicBezTo>
                <a:cubicBezTo>
                  <a:pt x="5" y="64"/>
                  <a:pt x="4" y="63"/>
                  <a:pt x="4" y="62"/>
                </a:cubicBezTo>
                <a:cubicBezTo>
                  <a:pt x="4" y="6"/>
                  <a:pt x="4" y="6"/>
                  <a:pt x="4" y="6"/>
                </a:cubicBezTo>
                <a:cubicBezTo>
                  <a:pt x="4" y="5"/>
                  <a:pt x="5" y="4"/>
                  <a:pt x="6" y="4"/>
                </a:cubicBezTo>
                <a:cubicBezTo>
                  <a:pt x="70" y="4"/>
                  <a:pt x="70" y="4"/>
                  <a:pt x="70" y="4"/>
                </a:cubicBezTo>
                <a:cubicBezTo>
                  <a:pt x="71" y="4"/>
                  <a:pt x="72" y="5"/>
                  <a:pt x="72" y="6"/>
                </a:cubicBezTo>
                <a:cubicBezTo>
                  <a:pt x="72" y="26"/>
                  <a:pt x="72" y="26"/>
                  <a:pt x="72" y="26"/>
                </a:cubicBezTo>
                <a:cubicBezTo>
                  <a:pt x="72" y="42"/>
                  <a:pt x="72" y="42"/>
                  <a:pt x="72" y="42"/>
                </a:cubicBezTo>
                <a:lnTo>
                  <a:pt x="72" y="62"/>
                </a:lnTo>
                <a:close/>
                <a:moveTo>
                  <a:pt x="108" y="56"/>
                </a:moveTo>
                <a:cubicBezTo>
                  <a:pt x="103" y="56"/>
                  <a:pt x="103" y="56"/>
                  <a:pt x="103" y="56"/>
                </a:cubicBezTo>
                <a:cubicBezTo>
                  <a:pt x="76" y="39"/>
                  <a:pt x="76" y="39"/>
                  <a:pt x="76" y="39"/>
                </a:cubicBezTo>
                <a:cubicBezTo>
                  <a:pt x="76" y="28"/>
                  <a:pt x="76" y="28"/>
                  <a:pt x="76" y="28"/>
                </a:cubicBezTo>
                <a:cubicBezTo>
                  <a:pt x="103" y="12"/>
                  <a:pt x="103" y="12"/>
                  <a:pt x="103" y="12"/>
                </a:cubicBezTo>
                <a:cubicBezTo>
                  <a:pt x="108" y="12"/>
                  <a:pt x="108" y="12"/>
                  <a:pt x="108" y="12"/>
                </a:cubicBezTo>
                <a:lnTo>
                  <a:pt x="108" y="56"/>
                </a:lnTo>
                <a:close/>
              </a:path>
            </a:pathLst>
          </a:custGeom>
          <a:solidFill>
            <a:srgbClr val="157E9F"/>
          </a:solidFill>
          <a:ln>
            <a:solidFill>
              <a:srgbClr val="6DB33F"/>
            </a:solidFill>
          </a:ln>
        </p:spPr>
        <p:txBody>
          <a:bodyPr/>
          <a:lstStyle/>
          <a:p>
            <a:endParaRPr lang="zh-CN" altLang="en-US"/>
          </a:p>
        </p:txBody>
      </p:sp>
      <p:grpSp>
        <p:nvGrpSpPr>
          <p:cNvPr id="62" name="组合 61"/>
          <p:cNvGrpSpPr/>
          <p:nvPr/>
        </p:nvGrpSpPr>
        <p:grpSpPr>
          <a:xfrm>
            <a:off x="8480549" y="2444280"/>
            <a:ext cx="364618" cy="361527"/>
            <a:chOff x="7926388" y="2692400"/>
            <a:chExt cx="374650" cy="371475"/>
          </a:xfrm>
          <a:solidFill>
            <a:srgbClr val="157E9F"/>
          </a:solidFill>
        </p:grpSpPr>
        <p:sp>
          <p:nvSpPr>
            <p:cNvPr id="63" name="Freeform 31"/>
            <p:cNvSpPr/>
            <p:nvPr/>
          </p:nvSpPr>
          <p:spPr bwMode="auto">
            <a:xfrm>
              <a:off x="7926388" y="2857500"/>
              <a:ext cx="357188" cy="206375"/>
            </a:xfrm>
            <a:custGeom>
              <a:avLst/>
              <a:gdLst>
                <a:gd name="T0" fmla="*/ 215 w 225"/>
                <a:gd name="T1" fmla="*/ 76 h 130"/>
                <a:gd name="T2" fmla="*/ 16 w 225"/>
                <a:gd name="T3" fmla="*/ 76 h 130"/>
                <a:gd name="T4" fmla="*/ 57 w 225"/>
                <a:gd name="T5" fmla="*/ 36 h 130"/>
                <a:gd name="T6" fmla="*/ 50 w 225"/>
                <a:gd name="T7" fmla="*/ 28 h 130"/>
                <a:gd name="T8" fmla="*/ 0 w 225"/>
                <a:gd name="T9" fmla="*/ 81 h 130"/>
                <a:gd name="T10" fmla="*/ 50 w 225"/>
                <a:gd name="T11" fmla="*/ 130 h 130"/>
                <a:gd name="T12" fmla="*/ 57 w 225"/>
                <a:gd name="T13" fmla="*/ 123 h 130"/>
                <a:gd name="T14" fmla="*/ 16 w 225"/>
                <a:gd name="T15" fmla="*/ 85 h 130"/>
                <a:gd name="T16" fmla="*/ 225 w 225"/>
                <a:gd name="T17" fmla="*/ 85 h 130"/>
                <a:gd name="T18" fmla="*/ 225 w 225"/>
                <a:gd name="T19" fmla="*/ 0 h 130"/>
                <a:gd name="T20" fmla="*/ 215 w 225"/>
                <a:gd name="T21" fmla="*/ 0 h 130"/>
                <a:gd name="T22" fmla="*/ 215 w 225"/>
                <a:gd name="T23" fmla="*/ 7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130">
                  <a:moveTo>
                    <a:pt x="215" y="76"/>
                  </a:moveTo>
                  <a:lnTo>
                    <a:pt x="16" y="76"/>
                  </a:lnTo>
                  <a:lnTo>
                    <a:pt x="57" y="36"/>
                  </a:lnTo>
                  <a:lnTo>
                    <a:pt x="50" y="28"/>
                  </a:lnTo>
                  <a:lnTo>
                    <a:pt x="0" y="81"/>
                  </a:lnTo>
                  <a:lnTo>
                    <a:pt x="50" y="130"/>
                  </a:lnTo>
                  <a:lnTo>
                    <a:pt x="57" y="123"/>
                  </a:lnTo>
                  <a:lnTo>
                    <a:pt x="16" y="85"/>
                  </a:lnTo>
                  <a:lnTo>
                    <a:pt x="225" y="85"/>
                  </a:lnTo>
                  <a:lnTo>
                    <a:pt x="225" y="0"/>
                  </a:lnTo>
                  <a:lnTo>
                    <a:pt x="215" y="0"/>
                  </a:lnTo>
                  <a:lnTo>
                    <a:pt x="215" y="76"/>
                  </a:lnTo>
                  <a:close/>
                </a:path>
              </a:pathLst>
            </a:custGeom>
            <a:grpFill/>
            <a:ln w="9525">
              <a:solidFill>
                <a:srgbClr val="6DB33F"/>
              </a:solidFill>
              <a:round/>
            </a:ln>
          </p:spPr>
          <p:txBody>
            <a:bodyPr/>
            <a:lstStyle/>
            <a:p>
              <a:pPr>
                <a:defRPr/>
              </a:pPr>
              <a:endParaRPr lang="zh-CN" altLang="en-US"/>
            </a:p>
          </p:txBody>
        </p:sp>
        <p:sp>
          <p:nvSpPr>
            <p:cNvPr id="64" name="Freeform 32"/>
            <p:cNvSpPr/>
            <p:nvPr/>
          </p:nvSpPr>
          <p:spPr bwMode="auto">
            <a:xfrm>
              <a:off x="7940675" y="2692400"/>
              <a:ext cx="360363" cy="209550"/>
            </a:xfrm>
            <a:custGeom>
              <a:avLst/>
              <a:gdLst>
                <a:gd name="T0" fmla="*/ 10 w 227"/>
                <a:gd name="T1" fmla="*/ 57 h 132"/>
                <a:gd name="T2" fmla="*/ 209 w 227"/>
                <a:gd name="T3" fmla="*/ 57 h 132"/>
                <a:gd name="T4" fmla="*/ 168 w 227"/>
                <a:gd name="T5" fmla="*/ 97 h 132"/>
                <a:gd name="T6" fmla="*/ 175 w 227"/>
                <a:gd name="T7" fmla="*/ 102 h 132"/>
                <a:gd name="T8" fmla="*/ 227 w 227"/>
                <a:gd name="T9" fmla="*/ 52 h 132"/>
                <a:gd name="T10" fmla="*/ 175 w 227"/>
                <a:gd name="T11" fmla="*/ 0 h 132"/>
                <a:gd name="T12" fmla="*/ 168 w 227"/>
                <a:gd name="T13" fmla="*/ 7 h 132"/>
                <a:gd name="T14" fmla="*/ 209 w 227"/>
                <a:gd name="T15" fmla="*/ 47 h 132"/>
                <a:gd name="T16" fmla="*/ 0 w 227"/>
                <a:gd name="T17" fmla="*/ 47 h 132"/>
                <a:gd name="T18" fmla="*/ 0 w 227"/>
                <a:gd name="T19" fmla="*/ 132 h 132"/>
                <a:gd name="T20" fmla="*/ 10 w 227"/>
                <a:gd name="T21" fmla="*/ 132 h 132"/>
                <a:gd name="T22" fmla="*/ 10 w 227"/>
                <a:gd name="T23"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32">
                  <a:moveTo>
                    <a:pt x="10" y="57"/>
                  </a:moveTo>
                  <a:lnTo>
                    <a:pt x="209" y="57"/>
                  </a:lnTo>
                  <a:lnTo>
                    <a:pt x="168" y="97"/>
                  </a:lnTo>
                  <a:lnTo>
                    <a:pt x="175" y="102"/>
                  </a:lnTo>
                  <a:lnTo>
                    <a:pt x="227" y="52"/>
                  </a:lnTo>
                  <a:lnTo>
                    <a:pt x="175" y="0"/>
                  </a:lnTo>
                  <a:lnTo>
                    <a:pt x="168" y="7"/>
                  </a:lnTo>
                  <a:lnTo>
                    <a:pt x="209" y="47"/>
                  </a:lnTo>
                  <a:lnTo>
                    <a:pt x="0" y="47"/>
                  </a:lnTo>
                  <a:lnTo>
                    <a:pt x="0" y="132"/>
                  </a:lnTo>
                  <a:lnTo>
                    <a:pt x="10" y="132"/>
                  </a:lnTo>
                  <a:lnTo>
                    <a:pt x="10" y="57"/>
                  </a:lnTo>
                  <a:close/>
                </a:path>
              </a:pathLst>
            </a:custGeom>
            <a:grpFill/>
            <a:ln w="9525">
              <a:solidFill>
                <a:srgbClr val="6DB33F"/>
              </a:solidFill>
              <a:round/>
            </a:ln>
          </p:spPr>
          <p:txBody>
            <a:bodyPr/>
            <a:lstStyle/>
            <a:p>
              <a:pPr>
                <a:defRPr/>
              </a:pPr>
              <a:endParaRPr lang="zh-CN" altLang="en-US"/>
            </a:p>
          </p:txBody>
        </p:sp>
      </p:grpSp>
      <p:grpSp>
        <p:nvGrpSpPr>
          <p:cNvPr id="65" name="组合 64"/>
          <p:cNvGrpSpPr/>
          <p:nvPr/>
        </p:nvGrpSpPr>
        <p:grpSpPr>
          <a:xfrm>
            <a:off x="9810784" y="2465910"/>
            <a:ext cx="364619" cy="321358"/>
            <a:chOff x="9293225" y="2714625"/>
            <a:chExt cx="374651" cy="330200"/>
          </a:xfrm>
          <a:solidFill>
            <a:srgbClr val="157E9F"/>
          </a:solidFill>
        </p:grpSpPr>
        <p:sp>
          <p:nvSpPr>
            <p:cNvPr id="66" name="Freeform 33"/>
            <p:cNvSpPr/>
            <p:nvPr/>
          </p:nvSpPr>
          <p:spPr bwMode="auto">
            <a:xfrm>
              <a:off x="9293225" y="2774950"/>
              <a:ext cx="374650" cy="269875"/>
            </a:xfrm>
            <a:custGeom>
              <a:avLst/>
              <a:gdLst>
                <a:gd name="T0" fmla="*/ 189 w 236"/>
                <a:gd name="T1" fmla="*/ 92 h 170"/>
                <a:gd name="T2" fmla="*/ 220 w 236"/>
                <a:gd name="T3" fmla="*/ 123 h 170"/>
                <a:gd name="T4" fmla="*/ 163 w 236"/>
                <a:gd name="T5" fmla="*/ 123 h 170"/>
                <a:gd name="T6" fmla="*/ 47 w 236"/>
                <a:gd name="T7" fmla="*/ 0 h 170"/>
                <a:gd name="T8" fmla="*/ 0 w 236"/>
                <a:gd name="T9" fmla="*/ 0 h 170"/>
                <a:gd name="T10" fmla="*/ 0 w 236"/>
                <a:gd name="T11" fmla="*/ 9 h 170"/>
                <a:gd name="T12" fmla="*/ 42 w 236"/>
                <a:gd name="T13" fmla="*/ 9 h 170"/>
                <a:gd name="T14" fmla="*/ 158 w 236"/>
                <a:gd name="T15" fmla="*/ 133 h 170"/>
                <a:gd name="T16" fmla="*/ 220 w 236"/>
                <a:gd name="T17" fmla="*/ 133 h 170"/>
                <a:gd name="T18" fmla="*/ 189 w 236"/>
                <a:gd name="T19" fmla="*/ 163 h 170"/>
                <a:gd name="T20" fmla="*/ 194 w 236"/>
                <a:gd name="T21" fmla="*/ 170 h 170"/>
                <a:gd name="T22" fmla="*/ 236 w 236"/>
                <a:gd name="T23" fmla="*/ 128 h 170"/>
                <a:gd name="T24" fmla="*/ 194 w 236"/>
                <a:gd name="T25" fmla="*/ 85 h 170"/>
                <a:gd name="T26" fmla="*/ 189 w 236"/>
                <a:gd name="T27" fmla="*/ 9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170">
                  <a:moveTo>
                    <a:pt x="189" y="92"/>
                  </a:moveTo>
                  <a:lnTo>
                    <a:pt x="220" y="123"/>
                  </a:lnTo>
                  <a:lnTo>
                    <a:pt x="163" y="123"/>
                  </a:lnTo>
                  <a:lnTo>
                    <a:pt x="47" y="0"/>
                  </a:lnTo>
                  <a:lnTo>
                    <a:pt x="0" y="0"/>
                  </a:lnTo>
                  <a:lnTo>
                    <a:pt x="0" y="9"/>
                  </a:lnTo>
                  <a:lnTo>
                    <a:pt x="42" y="9"/>
                  </a:lnTo>
                  <a:lnTo>
                    <a:pt x="158" y="133"/>
                  </a:lnTo>
                  <a:lnTo>
                    <a:pt x="220" y="133"/>
                  </a:lnTo>
                  <a:lnTo>
                    <a:pt x="189" y="163"/>
                  </a:lnTo>
                  <a:lnTo>
                    <a:pt x="194" y="170"/>
                  </a:lnTo>
                  <a:lnTo>
                    <a:pt x="236" y="128"/>
                  </a:lnTo>
                  <a:lnTo>
                    <a:pt x="194" y="85"/>
                  </a:lnTo>
                  <a:lnTo>
                    <a:pt x="189" y="92"/>
                  </a:lnTo>
                  <a:close/>
                </a:path>
              </a:pathLst>
            </a:custGeom>
            <a:grpFill/>
            <a:ln w="9525">
              <a:solidFill>
                <a:srgbClr val="6DB33F"/>
              </a:solidFill>
              <a:round/>
            </a:ln>
          </p:spPr>
          <p:txBody>
            <a:bodyPr/>
            <a:lstStyle/>
            <a:p>
              <a:pPr>
                <a:defRPr/>
              </a:pPr>
              <a:endParaRPr lang="zh-CN" altLang="en-US"/>
            </a:p>
          </p:txBody>
        </p:sp>
        <p:sp>
          <p:nvSpPr>
            <p:cNvPr id="67" name="Freeform 34"/>
            <p:cNvSpPr/>
            <p:nvPr/>
          </p:nvSpPr>
          <p:spPr bwMode="auto">
            <a:xfrm>
              <a:off x="9293225" y="2895600"/>
              <a:ext cx="149225" cy="90488"/>
            </a:xfrm>
            <a:custGeom>
              <a:avLst/>
              <a:gdLst>
                <a:gd name="T0" fmla="*/ 42 w 94"/>
                <a:gd name="T1" fmla="*/ 47 h 57"/>
                <a:gd name="T2" fmla="*/ 0 w 94"/>
                <a:gd name="T3" fmla="*/ 47 h 57"/>
                <a:gd name="T4" fmla="*/ 0 w 94"/>
                <a:gd name="T5" fmla="*/ 57 h 57"/>
                <a:gd name="T6" fmla="*/ 47 w 94"/>
                <a:gd name="T7" fmla="*/ 57 h 57"/>
                <a:gd name="T8" fmla="*/ 94 w 94"/>
                <a:gd name="T9" fmla="*/ 7 h 57"/>
                <a:gd name="T10" fmla="*/ 87 w 94"/>
                <a:gd name="T11" fmla="*/ 0 h 57"/>
                <a:gd name="T12" fmla="*/ 42 w 94"/>
                <a:gd name="T13" fmla="*/ 47 h 57"/>
              </a:gdLst>
              <a:ahLst/>
              <a:cxnLst>
                <a:cxn ang="0">
                  <a:pos x="T0" y="T1"/>
                </a:cxn>
                <a:cxn ang="0">
                  <a:pos x="T2" y="T3"/>
                </a:cxn>
                <a:cxn ang="0">
                  <a:pos x="T4" y="T5"/>
                </a:cxn>
                <a:cxn ang="0">
                  <a:pos x="T6" y="T7"/>
                </a:cxn>
                <a:cxn ang="0">
                  <a:pos x="T8" y="T9"/>
                </a:cxn>
                <a:cxn ang="0">
                  <a:pos x="T10" y="T11"/>
                </a:cxn>
                <a:cxn ang="0">
                  <a:pos x="T12" y="T13"/>
                </a:cxn>
              </a:cxnLst>
              <a:rect l="0" t="0" r="r" b="b"/>
              <a:pathLst>
                <a:path w="94" h="57">
                  <a:moveTo>
                    <a:pt x="42" y="47"/>
                  </a:moveTo>
                  <a:lnTo>
                    <a:pt x="0" y="47"/>
                  </a:lnTo>
                  <a:lnTo>
                    <a:pt x="0" y="57"/>
                  </a:lnTo>
                  <a:lnTo>
                    <a:pt x="47" y="57"/>
                  </a:lnTo>
                  <a:lnTo>
                    <a:pt x="94" y="7"/>
                  </a:lnTo>
                  <a:lnTo>
                    <a:pt x="87" y="0"/>
                  </a:lnTo>
                  <a:lnTo>
                    <a:pt x="42" y="47"/>
                  </a:lnTo>
                  <a:close/>
                </a:path>
              </a:pathLst>
            </a:custGeom>
            <a:grpFill/>
            <a:ln w="9525">
              <a:solidFill>
                <a:srgbClr val="6DB33F"/>
              </a:solidFill>
              <a:round/>
            </a:ln>
          </p:spPr>
          <p:txBody>
            <a:bodyPr/>
            <a:lstStyle/>
            <a:p>
              <a:pPr>
                <a:defRPr/>
              </a:pPr>
              <a:endParaRPr lang="zh-CN" altLang="en-US"/>
            </a:p>
          </p:txBody>
        </p:sp>
        <p:sp>
          <p:nvSpPr>
            <p:cNvPr id="68" name="Freeform 35"/>
            <p:cNvSpPr/>
            <p:nvPr/>
          </p:nvSpPr>
          <p:spPr bwMode="auto">
            <a:xfrm>
              <a:off x="9472613" y="2714625"/>
              <a:ext cx="195263" cy="146050"/>
            </a:xfrm>
            <a:custGeom>
              <a:avLst/>
              <a:gdLst>
                <a:gd name="T0" fmla="*/ 50 w 123"/>
                <a:gd name="T1" fmla="*/ 47 h 92"/>
                <a:gd name="T2" fmla="*/ 107 w 123"/>
                <a:gd name="T3" fmla="*/ 47 h 92"/>
                <a:gd name="T4" fmla="*/ 76 w 123"/>
                <a:gd name="T5" fmla="*/ 78 h 92"/>
                <a:gd name="T6" fmla="*/ 81 w 123"/>
                <a:gd name="T7" fmla="*/ 85 h 92"/>
                <a:gd name="T8" fmla="*/ 123 w 123"/>
                <a:gd name="T9" fmla="*/ 43 h 92"/>
                <a:gd name="T10" fmla="*/ 81 w 123"/>
                <a:gd name="T11" fmla="*/ 0 h 92"/>
                <a:gd name="T12" fmla="*/ 76 w 123"/>
                <a:gd name="T13" fmla="*/ 7 h 92"/>
                <a:gd name="T14" fmla="*/ 107 w 123"/>
                <a:gd name="T15" fmla="*/ 38 h 92"/>
                <a:gd name="T16" fmla="*/ 45 w 123"/>
                <a:gd name="T17" fmla="*/ 38 h 92"/>
                <a:gd name="T18" fmla="*/ 0 w 123"/>
                <a:gd name="T19" fmla="*/ 88 h 92"/>
                <a:gd name="T20" fmla="*/ 7 w 123"/>
                <a:gd name="T21" fmla="*/ 92 h 92"/>
                <a:gd name="T22" fmla="*/ 50 w 123"/>
                <a:gd name="T2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92">
                  <a:moveTo>
                    <a:pt x="50" y="47"/>
                  </a:moveTo>
                  <a:lnTo>
                    <a:pt x="107" y="47"/>
                  </a:lnTo>
                  <a:lnTo>
                    <a:pt x="76" y="78"/>
                  </a:lnTo>
                  <a:lnTo>
                    <a:pt x="81" y="85"/>
                  </a:lnTo>
                  <a:lnTo>
                    <a:pt x="123" y="43"/>
                  </a:lnTo>
                  <a:lnTo>
                    <a:pt x="81" y="0"/>
                  </a:lnTo>
                  <a:lnTo>
                    <a:pt x="76" y="7"/>
                  </a:lnTo>
                  <a:lnTo>
                    <a:pt x="107" y="38"/>
                  </a:lnTo>
                  <a:lnTo>
                    <a:pt x="45" y="38"/>
                  </a:lnTo>
                  <a:lnTo>
                    <a:pt x="0" y="88"/>
                  </a:lnTo>
                  <a:lnTo>
                    <a:pt x="7" y="92"/>
                  </a:lnTo>
                  <a:lnTo>
                    <a:pt x="50" y="47"/>
                  </a:lnTo>
                  <a:close/>
                </a:path>
              </a:pathLst>
            </a:custGeom>
            <a:grpFill/>
            <a:ln w="9525">
              <a:solidFill>
                <a:srgbClr val="6DB33F"/>
              </a:solidFill>
              <a:round/>
            </a:ln>
          </p:spPr>
          <p:txBody>
            <a:bodyPr/>
            <a:lstStyle/>
            <a:p>
              <a:pPr>
                <a:defRPr/>
              </a:pPr>
              <a:endParaRPr lang="zh-CN" altLang="en-US"/>
            </a:p>
          </p:txBody>
        </p:sp>
      </p:grpSp>
      <p:grpSp>
        <p:nvGrpSpPr>
          <p:cNvPr id="69" name="组合 68"/>
          <p:cNvGrpSpPr/>
          <p:nvPr/>
        </p:nvGrpSpPr>
        <p:grpSpPr>
          <a:xfrm>
            <a:off x="11056046" y="2597235"/>
            <a:ext cx="438778" cy="88065"/>
            <a:chOff x="10572750" y="2849563"/>
            <a:chExt cx="450851" cy="90488"/>
          </a:xfrm>
          <a:solidFill>
            <a:srgbClr val="157E9F"/>
          </a:solidFill>
        </p:grpSpPr>
        <p:sp>
          <p:nvSpPr>
            <p:cNvPr id="71" name="Freeform 36"/>
            <p:cNvSpPr>
              <a:spLocks noEditPoints="1"/>
            </p:cNvSpPr>
            <p:nvPr/>
          </p:nvSpPr>
          <p:spPr bwMode="auto">
            <a:xfrm>
              <a:off x="10572750" y="2849563"/>
              <a:ext cx="90488" cy="90488"/>
            </a:xfrm>
            <a:custGeom>
              <a:avLst/>
              <a:gdLst>
                <a:gd name="T0" fmla="*/ 12 w 24"/>
                <a:gd name="T1" fmla="*/ 0 h 24"/>
                <a:gd name="T2" fmla="*/ 0 w 24"/>
                <a:gd name="T3" fmla="*/ 12 h 24"/>
                <a:gd name="T4" fmla="*/ 12 w 24"/>
                <a:gd name="T5" fmla="*/ 24 h 24"/>
                <a:gd name="T6" fmla="*/ 24 w 24"/>
                <a:gd name="T7" fmla="*/ 12 h 24"/>
                <a:gd name="T8" fmla="*/ 12 w 24"/>
                <a:gd name="T9" fmla="*/ 0 h 24"/>
                <a:gd name="T10" fmla="*/ 12 w 24"/>
                <a:gd name="T11" fmla="*/ 20 h 24"/>
                <a:gd name="T12" fmla="*/ 4 w 24"/>
                <a:gd name="T13" fmla="*/ 12 h 24"/>
                <a:gd name="T14" fmla="*/ 12 w 24"/>
                <a:gd name="T15" fmla="*/ 4 h 24"/>
                <a:gd name="T16" fmla="*/ 20 w 24"/>
                <a:gd name="T17" fmla="*/ 12 h 24"/>
                <a:gd name="T18" fmla="*/ 12 w 24"/>
                <a:gd name="T1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0"/>
                  </a:moveTo>
                  <a:cubicBezTo>
                    <a:pt x="5" y="0"/>
                    <a:pt x="0" y="6"/>
                    <a:pt x="0" y="12"/>
                  </a:cubicBezTo>
                  <a:cubicBezTo>
                    <a:pt x="0" y="19"/>
                    <a:pt x="5" y="24"/>
                    <a:pt x="12" y="24"/>
                  </a:cubicBezTo>
                  <a:cubicBezTo>
                    <a:pt x="19" y="24"/>
                    <a:pt x="24" y="19"/>
                    <a:pt x="24" y="12"/>
                  </a:cubicBezTo>
                  <a:cubicBezTo>
                    <a:pt x="24" y="6"/>
                    <a:pt x="19" y="0"/>
                    <a:pt x="12" y="0"/>
                  </a:cubicBezTo>
                  <a:close/>
                  <a:moveTo>
                    <a:pt x="12" y="20"/>
                  </a:moveTo>
                  <a:cubicBezTo>
                    <a:pt x="8" y="20"/>
                    <a:pt x="4" y="17"/>
                    <a:pt x="4" y="12"/>
                  </a:cubicBezTo>
                  <a:cubicBezTo>
                    <a:pt x="4" y="8"/>
                    <a:pt x="8" y="4"/>
                    <a:pt x="12" y="4"/>
                  </a:cubicBezTo>
                  <a:cubicBezTo>
                    <a:pt x="16" y="4"/>
                    <a:pt x="20" y="8"/>
                    <a:pt x="20" y="12"/>
                  </a:cubicBezTo>
                  <a:cubicBezTo>
                    <a:pt x="20" y="17"/>
                    <a:pt x="16" y="20"/>
                    <a:pt x="12" y="20"/>
                  </a:cubicBezTo>
                  <a:close/>
                </a:path>
              </a:pathLst>
            </a:custGeom>
            <a:grpFill/>
            <a:ln w="9525">
              <a:solidFill>
                <a:srgbClr val="6DB33F"/>
              </a:solidFill>
              <a:round/>
            </a:ln>
          </p:spPr>
          <p:txBody>
            <a:bodyPr/>
            <a:lstStyle/>
            <a:p>
              <a:pPr>
                <a:defRPr/>
              </a:pPr>
              <a:endParaRPr lang="zh-CN" altLang="en-US"/>
            </a:p>
          </p:txBody>
        </p:sp>
        <p:sp>
          <p:nvSpPr>
            <p:cNvPr id="75" name="Freeform 37"/>
            <p:cNvSpPr>
              <a:spLocks noEditPoints="1"/>
            </p:cNvSpPr>
            <p:nvPr/>
          </p:nvSpPr>
          <p:spPr bwMode="auto">
            <a:xfrm>
              <a:off x="10933113" y="2849563"/>
              <a:ext cx="90488" cy="90488"/>
            </a:xfrm>
            <a:custGeom>
              <a:avLst/>
              <a:gdLst>
                <a:gd name="T0" fmla="*/ 12 w 24"/>
                <a:gd name="T1" fmla="*/ 0 h 24"/>
                <a:gd name="T2" fmla="*/ 0 w 24"/>
                <a:gd name="T3" fmla="*/ 12 h 24"/>
                <a:gd name="T4" fmla="*/ 12 w 24"/>
                <a:gd name="T5" fmla="*/ 24 h 24"/>
                <a:gd name="T6" fmla="*/ 24 w 24"/>
                <a:gd name="T7" fmla="*/ 12 h 24"/>
                <a:gd name="T8" fmla="*/ 12 w 24"/>
                <a:gd name="T9" fmla="*/ 0 h 24"/>
                <a:gd name="T10" fmla="*/ 12 w 24"/>
                <a:gd name="T11" fmla="*/ 20 h 24"/>
                <a:gd name="T12" fmla="*/ 4 w 24"/>
                <a:gd name="T13" fmla="*/ 12 h 24"/>
                <a:gd name="T14" fmla="*/ 12 w 24"/>
                <a:gd name="T15" fmla="*/ 4 h 24"/>
                <a:gd name="T16" fmla="*/ 20 w 24"/>
                <a:gd name="T17" fmla="*/ 12 h 24"/>
                <a:gd name="T18" fmla="*/ 12 w 24"/>
                <a:gd name="T1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0"/>
                  </a:moveTo>
                  <a:cubicBezTo>
                    <a:pt x="5" y="0"/>
                    <a:pt x="0" y="6"/>
                    <a:pt x="0" y="12"/>
                  </a:cubicBezTo>
                  <a:cubicBezTo>
                    <a:pt x="0" y="19"/>
                    <a:pt x="5" y="24"/>
                    <a:pt x="12" y="24"/>
                  </a:cubicBezTo>
                  <a:cubicBezTo>
                    <a:pt x="19" y="24"/>
                    <a:pt x="24" y="19"/>
                    <a:pt x="24" y="12"/>
                  </a:cubicBezTo>
                  <a:cubicBezTo>
                    <a:pt x="24" y="6"/>
                    <a:pt x="19" y="0"/>
                    <a:pt x="12" y="0"/>
                  </a:cubicBezTo>
                  <a:close/>
                  <a:moveTo>
                    <a:pt x="12" y="20"/>
                  </a:moveTo>
                  <a:cubicBezTo>
                    <a:pt x="8" y="20"/>
                    <a:pt x="4" y="17"/>
                    <a:pt x="4" y="12"/>
                  </a:cubicBezTo>
                  <a:cubicBezTo>
                    <a:pt x="4" y="8"/>
                    <a:pt x="8" y="4"/>
                    <a:pt x="12" y="4"/>
                  </a:cubicBezTo>
                  <a:cubicBezTo>
                    <a:pt x="16" y="4"/>
                    <a:pt x="20" y="8"/>
                    <a:pt x="20" y="12"/>
                  </a:cubicBezTo>
                  <a:cubicBezTo>
                    <a:pt x="20" y="17"/>
                    <a:pt x="16" y="20"/>
                    <a:pt x="12" y="20"/>
                  </a:cubicBezTo>
                  <a:close/>
                </a:path>
              </a:pathLst>
            </a:custGeom>
            <a:grpFill/>
            <a:ln w="9525">
              <a:solidFill>
                <a:srgbClr val="6DB33F"/>
              </a:solidFill>
              <a:round/>
            </a:ln>
          </p:spPr>
          <p:txBody>
            <a:bodyPr/>
            <a:lstStyle/>
            <a:p>
              <a:pPr>
                <a:defRPr/>
              </a:pPr>
              <a:endParaRPr lang="zh-CN" altLang="en-US"/>
            </a:p>
          </p:txBody>
        </p:sp>
        <p:sp>
          <p:nvSpPr>
            <p:cNvPr id="76" name="Freeform 38"/>
            <p:cNvSpPr>
              <a:spLocks noEditPoints="1"/>
            </p:cNvSpPr>
            <p:nvPr/>
          </p:nvSpPr>
          <p:spPr bwMode="auto">
            <a:xfrm>
              <a:off x="10753725" y="2849563"/>
              <a:ext cx="88900" cy="90488"/>
            </a:xfrm>
            <a:custGeom>
              <a:avLst/>
              <a:gdLst>
                <a:gd name="T0" fmla="*/ 12 w 24"/>
                <a:gd name="T1" fmla="*/ 0 h 24"/>
                <a:gd name="T2" fmla="*/ 0 w 24"/>
                <a:gd name="T3" fmla="*/ 12 h 24"/>
                <a:gd name="T4" fmla="*/ 12 w 24"/>
                <a:gd name="T5" fmla="*/ 24 h 24"/>
                <a:gd name="T6" fmla="*/ 24 w 24"/>
                <a:gd name="T7" fmla="*/ 12 h 24"/>
                <a:gd name="T8" fmla="*/ 12 w 24"/>
                <a:gd name="T9" fmla="*/ 0 h 24"/>
                <a:gd name="T10" fmla="*/ 12 w 24"/>
                <a:gd name="T11" fmla="*/ 20 h 24"/>
                <a:gd name="T12" fmla="*/ 4 w 24"/>
                <a:gd name="T13" fmla="*/ 12 h 24"/>
                <a:gd name="T14" fmla="*/ 12 w 24"/>
                <a:gd name="T15" fmla="*/ 4 h 24"/>
                <a:gd name="T16" fmla="*/ 20 w 24"/>
                <a:gd name="T17" fmla="*/ 12 h 24"/>
                <a:gd name="T18" fmla="*/ 12 w 24"/>
                <a:gd name="T1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0"/>
                  </a:moveTo>
                  <a:cubicBezTo>
                    <a:pt x="5" y="0"/>
                    <a:pt x="0" y="6"/>
                    <a:pt x="0" y="12"/>
                  </a:cubicBezTo>
                  <a:cubicBezTo>
                    <a:pt x="0" y="19"/>
                    <a:pt x="5" y="24"/>
                    <a:pt x="12" y="24"/>
                  </a:cubicBezTo>
                  <a:cubicBezTo>
                    <a:pt x="19" y="24"/>
                    <a:pt x="24" y="19"/>
                    <a:pt x="24" y="12"/>
                  </a:cubicBezTo>
                  <a:cubicBezTo>
                    <a:pt x="24" y="6"/>
                    <a:pt x="19" y="0"/>
                    <a:pt x="12" y="0"/>
                  </a:cubicBezTo>
                  <a:close/>
                  <a:moveTo>
                    <a:pt x="12" y="20"/>
                  </a:moveTo>
                  <a:cubicBezTo>
                    <a:pt x="8" y="20"/>
                    <a:pt x="4" y="17"/>
                    <a:pt x="4" y="12"/>
                  </a:cubicBezTo>
                  <a:cubicBezTo>
                    <a:pt x="4" y="8"/>
                    <a:pt x="8" y="4"/>
                    <a:pt x="12" y="4"/>
                  </a:cubicBezTo>
                  <a:cubicBezTo>
                    <a:pt x="16" y="4"/>
                    <a:pt x="20" y="8"/>
                    <a:pt x="20" y="12"/>
                  </a:cubicBezTo>
                  <a:cubicBezTo>
                    <a:pt x="20" y="17"/>
                    <a:pt x="16" y="20"/>
                    <a:pt x="12" y="20"/>
                  </a:cubicBezTo>
                  <a:close/>
                </a:path>
              </a:pathLst>
            </a:custGeom>
            <a:grpFill/>
            <a:ln w="9525">
              <a:solidFill>
                <a:srgbClr val="6DB33F"/>
              </a:solidFill>
              <a:round/>
            </a:ln>
          </p:spPr>
          <p:txBody>
            <a:bodyPr/>
            <a:lstStyle/>
            <a:p>
              <a:pPr>
                <a:defRPr/>
              </a:pPr>
              <a:endParaRPr lang="zh-CN" altLang="en-US"/>
            </a:p>
          </p:txBody>
        </p:sp>
      </p:grpSp>
      <p:grpSp>
        <p:nvGrpSpPr>
          <p:cNvPr id="77" name="组合 76"/>
          <p:cNvGrpSpPr/>
          <p:nvPr/>
        </p:nvGrpSpPr>
        <p:grpSpPr>
          <a:xfrm>
            <a:off x="1925157" y="3658641"/>
            <a:ext cx="350714" cy="350712"/>
            <a:chOff x="1190625" y="3940175"/>
            <a:chExt cx="360363" cy="360363"/>
          </a:xfrm>
          <a:solidFill>
            <a:srgbClr val="157E9F"/>
          </a:solidFill>
        </p:grpSpPr>
        <p:sp>
          <p:nvSpPr>
            <p:cNvPr id="83" name="Freeform 39"/>
            <p:cNvSpPr>
              <a:spLocks noEditPoints="1"/>
            </p:cNvSpPr>
            <p:nvPr/>
          </p:nvSpPr>
          <p:spPr bwMode="auto">
            <a:xfrm>
              <a:off x="1190625" y="3940175"/>
              <a:ext cx="360363" cy="360363"/>
            </a:xfrm>
            <a:custGeom>
              <a:avLst/>
              <a:gdLst>
                <a:gd name="T0" fmla="*/ 93 w 96"/>
                <a:gd name="T1" fmla="*/ 20 h 96"/>
                <a:gd name="T2" fmla="*/ 80 w 96"/>
                <a:gd name="T3" fmla="*/ 20 h 96"/>
                <a:gd name="T4" fmla="*/ 80 w 96"/>
                <a:gd name="T5" fmla="*/ 9 h 96"/>
                <a:gd name="T6" fmla="*/ 71 w 96"/>
                <a:gd name="T7" fmla="*/ 0 h 96"/>
                <a:gd name="T8" fmla="*/ 9 w 96"/>
                <a:gd name="T9" fmla="*/ 0 h 96"/>
                <a:gd name="T10" fmla="*/ 0 w 96"/>
                <a:gd name="T11" fmla="*/ 9 h 96"/>
                <a:gd name="T12" fmla="*/ 0 w 96"/>
                <a:gd name="T13" fmla="*/ 23 h 96"/>
                <a:gd name="T14" fmla="*/ 0 w 96"/>
                <a:gd name="T15" fmla="*/ 23 h 96"/>
                <a:gd name="T16" fmla="*/ 0 w 96"/>
                <a:gd name="T17" fmla="*/ 93 h 96"/>
                <a:gd name="T18" fmla="*/ 3 w 96"/>
                <a:gd name="T19" fmla="*/ 96 h 96"/>
                <a:gd name="T20" fmla="*/ 93 w 96"/>
                <a:gd name="T21" fmla="*/ 96 h 96"/>
                <a:gd name="T22" fmla="*/ 96 w 96"/>
                <a:gd name="T23" fmla="*/ 93 h 96"/>
                <a:gd name="T24" fmla="*/ 96 w 96"/>
                <a:gd name="T25" fmla="*/ 23 h 96"/>
                <a:gd name="T26" fmla="*/ 93 w 96"/>
                <a:gd name="T27" fmla="*/ 20 h 96"/>
                <a:gd name="T28" fmla="*/ 9 w 96"/>
                <a:gd name="T29" fmla="*/ 4 h 96"/>
                <a:gd name="T30" fmla="*/ 71 w 96"/>
                <a:gd name="T31" fmla="*/ 4 h 96"/>
                <a:gd name="T32" fmla="*/ 76 w 96"/>
                <a:gd name="T33" fmla="*/ 9 h 96"/>
                <a:gd name="T34" fmla="*/ 76 w 96"/>
                <a:gd name="T35" fmla="*/ 20 h 96"/>
                <a:gd name="T36" fmla="*/ 4 w 96"/>
                <a:gd name="T37" fmla="*/ 20 h 96"/>
                <a:gd name="T38" fmla="*/ 4 w 96"/>
                <a:gd name="T39" fmla="*/ 9 h 96"/>
                <a:gd name="T40" fmla="*/ 9 w 96"/>
                <a:gd name="T41" fmla="*/ 4 h 96"/>
                <a:gd name="T42" fmla="*/ 92 w 96"/>
                <a:gd name="T43" fmla="*/ 92 h 96"/>
                <a:gd name="T44" fmla="*/ 4 w 96"/>
                <a:gd name="T45" fmla="*/ 92 h 96"/>
                <a:gd name="T46" fmla="*/ 4 w 96"/>
                <a:gd name="T47" fmla="*/ 24 h 96"/>
                <a:gd name="T48" fmla="*/ 4 w 96"/>
                <a:gd name="T49" fmla="*/ 24 h 96"/>
                <a:gd name="T50" fmla="*/ 76 w 96"/>
                <a:gd name="T51" fmla="*/ 24 h 96"/>
                <a:gd name="T52" fmla="*/ 80 w 96"/>
                <a:gd name="T53" fmla="*/ 24 h 96"/>
                <a:gd name="T54" fmla="*/ 92 w 96"/>
                <a:gd name="T55" fmla="*/ 24 h 96"/>
                <a:gd name="T56" fmla="*/ 92 w 96"/>
                <a:gd name="T5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96">
                  <a:moveTo>
                    <a:pt x="93" y="20"/>
                  </a:moveTo>
                  <a:cubicBezTo>
                    <a:pt x="80" y="20"/>
                    <a:pt x="80" y="20"/>
                    <a:pt x="80" y="20"/>
                  </a:cubicBezTo>
                  <a:cubicBezTo>
                    <a:pt x="80" y="9"/>
                    <a:pt x="80" y="9"/>
                    <a:pt x="80" y="9"/>
                  </a:cubicBezTo>
                  <a:cubicBezTo>
                    <a:pt x="80" y="4"/>
                    <a:pt x="76" y="0"/>
                    <a:pt x="71" y="0"/>
                  </a:cubicBezTo>
                  <a:cubicBezTo>
                    <a:pt x="9" y="0"/>
                    <a:pt x="9" y="0"/>
                    <a:pt x="9" y="0"/>
                  </a:cubicBezTo>
                  <a:cubicBezTo>
                    <a:pt x="4" y="0"/>
                    <a:pt x="0" y="4"/>
                    <a:pt x="0" y="9"/>
                  </a:cubicBezTo>
                  <a:cubicBezTo>
                    <a:pt x="0" y="23"/>
                    <a:pt x="0" y="23"/>
                    <a:pt x="0" y="23"/>
                  </a:cubicBezTo>
                  <a:cubicBezTo>
                    <a:pt x="0" y="23"/>
                    <a:pt x="0" y="23"/>
                    <a:pt x="0" y="23"/>
                  </a:cubicBezTo>
                  <a:cubicBezTo>
                    <a:pt x="0" y="93"/>
                    <a:pt x="0" y="93"/>
                    <a:pt x="0" y="93"/>
                  </a:cubicBezTo>
                  <a:cubicBezTo>
                    <a:pt x="0" y="94"/>
                    <a:pt x="2" y="96"/>
                    <a:pt x="3" y="96"/>
                  </a:cubicBezTo>
                  <a:cubicBezTo>
                    <a:pt x="93" y="96"/>
                    <a:pt x="93" y="96"/>
                    <a:pt x="93" y="96"/>
                  </a:cubicBezTo>
                  <a:cubicBezTo>
                    <a:pt x="95" y="96"/>
                    <a:pt x="96" y="94"/>
                    <a:pt x="96" y="93"/>
                  </a:cubicBezTo>
                  <a:cubicBezTo>
                    <a:pt x="96" y="23"/>
                    <a:pt x="96" y="23"/>
                    <a:pt x="96" y="23"/>
                  </a:cubicBezTo>
                  <a:cubicBezTo>
                    <a:pt x="96" y="21"/>
                    <a:pt x="95" y="20"/>
                    <a:pt x="93" y="20"/>
                  </a:cubicBezTo>
                  <a:close/>
                  <a:moveTo>
                    <a:pt x="9" y="4"/>
                  </a:moveTo>
                  <a:cubicBezTo>
                    <a:pt x="71" y="4"/>
                    <a:pt x="71" y="4"/>
                    <a:pt x="71" y="4"/>
                  </a:cubicBezTo>
                  <a:cubicBezTo>
                    <a:pt x="74" y="4"/>
                    <a:pt x="76" y="6"/>
                    <a:pt x="76" y="9"/>
                  </a:cubicBezTo>
                  <a:cubicBezTo>
                    <a:pt x="76" y="20"/>
                    <a:pt x="76" y="20"/>
                    <a:pt x="76" y="20"/>
                  </a:cubicBezTo>
                  <a:cubicBezTo>
                    <a:pt x="4" y="20"/>
                    <a:pt x="4" y="20"/>
                    <a:pt x="4" y="20"/>
                  </a:cubicBezTo>
                  <a:cubicBezTo>
                    <a:pt x="4" y="9"/>
                    <a:pt x="4" y="9"/>
                    <a:pt x="4" y="9"/>
                  </a:cubicBezTo>
                  <a:cubicBezTo>
                    <a:pt x="4" y="6"/>
                    <a:pt x="7" y="4"/>
                    <a:pt x="9" y="4"/>
                  </a:cubicBezTo>
                  <a:close/>
                  <a:moveTo>
                    <a:pt x="92" y="92"/>
                  </a:moveTo>
                  <a:cubicBezTo>
                    <a:pt x="4" y="92"/>
                    <a:pt x="4" y="92"/>
                    <a:pt x="4" y="92"/>
                  </a:cubicBezTo>
                  <a:cubicBezTo>
                    <a:pt x="4" y="24"/>
                    <a:pt x="4" y="24"/>
                    <a:pt x="4" y="24"/>
                  </a:cubicBezTo>
                  <a:cubicBezTo>
                    <a:pt x="4" y="24"/>
                    <a:pt x="4" y="24"/>
                    <a:pt x="4" y="24"/>
                  </a:cubicBezTo>
                  <a:cubicBezTo>
                    <a:pt x="76" y="24"/>
                    <a:pt x="76" y="24"/>
                    <a:pt x="76" y="24"/>
                  </a:cubicBezTo>
                  <a:cubicBezTo>
                    <a:pt x="80" y="24"/>
                    <a:pt x="80" y="24"/>
                    <a:pt x="80" y="24"/>
                  </a:cubicBezTo>
                  <a:cubicBezTo>
                    <a:pt x="92" y="24"/>
                    <a:pt x="92" y="24"/>
                    <a:pt x="92" y="24"/>
                  </a:cubicBezTo>
                  <a:lnTo>
                    <a:pt x="92" y="92"/>
                  </a:lnTo>
                  <a:close/>
                </a:path>
              </a:pathLst>
            </a:custGeom>
            <a:grpFill/>
            <a:ln w="9525">
              <a:solidFill>
                <a:srgbClr val="6DB33F"/>
              </a:solidFill>
              <a:round/>
            </a:ln>
          </p:spPr>
          <p:txBody>
            <a:bodyPr/>
            <a:lstStyle/>
            <a:p>
              <a:pPr>
                <a:defRPr/>
              </a:pPr>
              <a:endParaRPr lang="zh-CN" altLang="en-US"/>
            </a:p>
          </p:txBody>
        </p:sp>
        <p:sp>
          <p:nvSpPr>
            <p:cNvPr id="84" name="Freeform 40"/>
            <p:cNvSpPr>
              <a:spLocks noEditPoints="1"/>
            </p:cNvSpPr>
            <p:nvPr/>
          </p:nvSpPr>
          <p:spPr bwMode="auto">
            <a:xfrm>
              <a:off x="1431925" y="4121150"/>
              <a:ext cx="74613" cy="74613"/>
            </a:xfrm>
            <a:custGeom>
              <a:avLst/>
              <a:gdLst>
                <a:gd name="T0" fmla="*/ 0 w 20"/>
                <a:gd name="T1" fmla="*/ 10 h 20"/>
                <a:gd name="T2" fmla="*/ 10 w 20"/>
                <a:gd name="T3" fmla="*/ 20 h 20"/>
                <a:gd name="T4" fmla="*/ 20 w 20"/>
                <a:gd name="T5" fmla="*/ 10 h 20"/>
                <a:gd name="T6" fmla="*/ 10 w 20"/>
                <a:gd name="T7" fmla="*/ 0 h 20"/>
                <a:gd name="T8" fmla="*/ 0 w 20"/>
                <a:gd name="T9" fmla="*/ 10 h 20"/>
                <a:gd name="T10" fmla="*/ 16 w 20"/>
                <a:gd name="T11" fmla="*/ 10 h 20"/>
                <a:gd name="T12" fmla="*/ 10 w 20"/>
                <a:gd name="T13" fmla="*/ 16 h 20"/>
                <a:gd name="T14" fmla="*/ 4 w 20"/>
                <a:gd name="T15" fmla="*/ 10 h 20"/>
                <a:gd name="T16" fmla="*/ 10 w 20"/>
                <a:gd name="T17" fmla="*/ 4 h 20"/>
                <a:gd name="T18" fmla="*/ 16 w 20"/>
                <a:gd name="T1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0" y="10"/>
                  </a:moveTo>
                  <a:cubicBezTo>
                    <a:pt x="0" y="15"/>
                    <a:pt x="5" y="20"/>
                    <a:pt x="10" y="20"/>
                  </a:cubicBezTo>
                  <a:cubicBezTo>
                    <a:pt x="16" y="20"/>
                    <a:pt x="20" y="15"/>
                    <a:pt x="20" y="10"/>
                  </a:cubicBezTo>
                  <a:cubicBezTo>
                    <a:pt x="20" y="4"/>
                    <a:pt x="16" y="0"/>
                    <a:pt x="10" y="0"/>
                  </a:cubicBezTo>
                  <a:cubicBezTo>
                    <a:pt x="5" y="0"/>
                    <a:pt x="0" y="4"/>
                    <a:pt x="0" y="10"/>
                  </a:cubicBezTo>
                  <a:close/>
                  <a:moveTo>
                    <a:pt x="16" y="10"/>
                  </a:moveTo>
                  <a:cubicBezTo>
                    <a:pt x="16" y="13"/>
                    <a:pt x="14" y="16"/>
                    <a:pt x="10" y="16"/>
                  </a:cubicBezTo>
                  <a:cubicBezTo>
                    <a:pt x="7" y="16"/>
                    <a:pt x="4" y="13"/>
                    <a:pt x="4" y="10"/>
                  </a:cubicBezTo>
                  <a:cubicBezTo>
                    <a:pt x="4" y="6"/>
                    <a:pt x="7" y="4"/>
                    <a:pt x="10" y="4"/>
                  </a:cubicBezTo>
                  <a:cubicBezTo>
                    <a:pt x="14" y="4"/>
                    <a:pt x="16" y="6"/>
                    <a:pt x="16" y="10"/>
                  </a:cubicBezTo>
                  <a:close/>
                </a:path>
              </a:pathLst>
            </a:custGeom>
            <a:grpFill/>
            <a:ln w="9525">
              <a:solidFill>
                <a:srgbClr val="6DB33F"/>
              </a:solidFill>
              <a:round/>
            </a:ln>
          </p:spPr>
          <p:txBody>
            <a:bodyPr/>
            <a:lstStyle/>
            <a:p>
              <a:pPr>
                <a:defRPr/>
              </a:pPr>
              <a:endParaRPr lang="zh-CN" altLang="en-US"/>
            </a:p>
          </p:txBody>
        </p:sp>
      </p:grpSp>
      <p:grpSp>
        <p:nvGrpSpPr>
          <p:cNvPr id="85" name="组合 84"/>
          <p:cNvGrpSpPr/>
          <p:nvPr/>
        </p:nvGrpSpPr>
        <p:grpSpPr>
          <a:xfrm>
            <a:off x="3222948" y="3731257"/>
            <a:ext cx="393972" cy="264194"/>
            <a:chOff x="2524125" y="4014788"/>
            <a:chExt cx="404813" cy="271463"/>
          </a:xfrm>
          <a:solidFill>
            <a:srgbClr val="157E9F"/>
          </a:solidFill>
        </p:grpSpPr>
        <p:sp>
          <p:nvSpPr>
            <p:cNvPr id="86" name="Freeform 41"/>
            <p:cNvSpPr>
              <a:spLocks noEditPoints="1"/>
            </p:cNvSpPr>
            <p:nvPr/>
          </p:nvSpPr>
          <p:spPr bwMode="auto">
            <a:xfrm>
              <a:off x="2524125" y="4014788"/>
              <a:ext cx="404813" cy="271463"/>
            </a:xfrm>
            <a:custGeom>
              <a:avLst/>
              <a:gdLst>
                <a:gd name="T0" fmla="*/ 102 w 108"/>
                <a:gd name="T1" fmla="*/ 0 h 72"/>
                <a:gd name="T2" fmla="*/ 6 w 108"/>
                <a:gd name="T3" fmla="*/ 0 h 72"/>
                <a:gd name="T4" fmla="*/ 0 w 108"/>
                <a:gd name="T5" fmla="*/ 6 h 72"/>
                <a:gd name="T6" fmla="*/ 0 w 108"/>
                <a:gd name="T7" fmla="*/ 12 h 72"/>
                <a:gd name="T8" fmla="*/ 0 w 108"/>
                <a:gd name="T9" fmla="*/ 28 h 72"/>
                <a:gd name="T10" fmla="*/ 0 w 108"/>
                <a:gd name="T11" fmla="*/ 66 h 72"/>
                <a:gd name="T12" fmla="*/ 6 w 108"/>
                <a:gd name="T13" fmla="*/ 72 h 72"/>
                <a:gd name="T14" fmla="*/ 102 w 108"/>
                <a:gd name="T15" fmla="*/ 72 h 72"/>
                <a:gd name="T16" fmla="*/ 108 w 108"/>
                <a:gd name="T17" fmla="*/ 66 h 72"/>
                <a:gd name="T18" fmla="*/ 108 w 108"/>
                <a:gd name="T19" fmla="*/ 28 h 72"/>
                <a:gd name="T20" fmla="*/ 108 w 108"/>
                <a:gd name="T21" fmla="*/ 12 h 72"/>
                <a:gd name="T22" fmla="*/ 108 w 108"/>
                <a:gd name="T23" fmla="*/ 6 h 72"/>
                <a:gd name="T24" fmla="*/ 102 w 108"/>
                <a:gd name="T25" fmla="*/ 0 h 72"/>
                <a:gd name="T26" fmla="*/ 4 w 108"/>
                <a:gd name="T27" fmla="*/ 16 h 72"/>
                <a:gd name="T28" fmla="*/ 104 w 108"/>
                <a:gd name="T29" fmla="*/ 16 h 72"/>
                <a:gd name="T30" fmla="*/ 104 w 108"/>
                <a:gd name="T31" fmla="*/ 24 h 72"/>
                <a:gd name="T32" fmla="*/ 4 w 108"/>
                <a:gd name="T33" fmla="*/ 24 h 72"/>
                <a:gd name="T34" fmla="*/ 4 w 108"/>
                <a:gd name="T35" fmla="*/ 16 h 72"/>
                <a:gd name="T36" fmla="*/ 104 w 108"/>
                <a:gd name="T37" fmla="*/ 66 h 72"/>
                <a:gd name="T38" fmla="*/ 102 w 108"/>
                <a:gd name="T39" fmla="*/ 68 h 72"/>
                <a:gd name="T40" fmla="*/ 6 w 108"/>
                <a:gd name="T41" fmla="*/ 68 h 72"/>
                <a:gd name="T42" fmla="*/ 4 w 108"/>
                <a:gd name="T43" fmla="*/ 66 h 72"/>
                <a:gd name="T44" fmla="*/ 4 w 108"/>
                <a:gd name="T45" fmla="*/ 28 h 72"/>
                <a:gd name="T46" fmla="*/ 104 w 108"/>
                <a:gd name="T47" fmla="*/ 28 h 72"/>
                <a:gd name="T48" fmla="*/ 104 w 108"/>
                <a:gd name="T49" fmla="*/ 66 h 72"/>
                <a:gd name="T50" fmla="*/ 4 w 108"/>
                <a:gd name="T51" fmla="*/ 12 h 72"/>
                <a:gd name="T52" fmla="*/ 4 w 108"/>
                <a:gd name="T53" fmla="*/ 6 h 72"/>
                <a:gd name="T54" fmla="*/ 6 w 108"/>
                <a:gd name="T55" fmla="*/ 4 h 72"/>
                <a:gd name="T56" fmla="*/ 102 w 108"/>
                <a:gd name="T57" fmla="*/ 4 h 72"/>
                <a:gd name="T58" fmla="*/ 104 w 108"/>
                <a:gd name="T59" fmla="*/ 6 h 72"/>
                <a:gd name="T60" fmla="*/ 104 w 108"/>
                <a:gd name="T61" fmla="*/ 12 h 72"/>
                <a:gd name="T62" fmla="*/ 4 w 108"/>
                <a:gd name="T63"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72">
                  <a:moveTo>
                    <a:pt x="102" y="0"/>
                  </a:moveTo>
                  <a:cubicBezTo>
                    <a:pt x="6" y="0"/>
                    <a:pt x="6" y="0"/>
                    <a:pt x="6" y="0"/>
                  </a:cubicBezTo>
                  <a:cubicBezTo>
                    <a:pt x="3" y="0"/>
                    <a:pt x="0" y="2"/>
                    <a:pt x="0" y="6"/>
                  </a:cubicBezTo>
                  <a:cubicBezTo>
                    <a:pt x="0" y="12"/>
                    <a:pt x="0" y="12"/>
                    <a:pt x="0" y="12"/>
                  </a:cubicBezTo>
                  <a:cubicBezTo>
                    <a:pt x="0" y="28"/>
                    <a:pt x="0" y="28"/>
                    <a:pt x="0" y="28"/>
                  </a:cubicBezTo>
                  <a:cubicBezTo>
                    <a:pt x="0" y="66"/>
                    <a:pt x="0" y="66"/>
                    <a:pt x="0" y="66"/>
                  </a:cubicBezTo>
                  <a:cubicBezTo>
                    <a:pt x="0" y="69"/>
                    <a:pt x="3" y="72"/>
                    <a:pt x="6" y="72"/>
                  </a:cubicBezTo>
                  <a:cubicBezTo>
                    <a:pt x="102" y="72"/>
                    <a:pt x="102" y="72"/>
                    <a:pt x="102" y="72"/>
                  </a:cubicBezTo>
                  <a:cubicBezTo>
                    <a:pt x="106" y="72"/>
                    <a:pt x="108" y="69"/>
                    <a:pt x="108" y="66"/>
                  </a:cubicBezTo>
                  <a:cubicBezTo>
                    <a:pt x="108" y="28"/>
                    <a:pt x="108" y="28"/>
                    <a:pt x="108" y="28"/>
                  </a:cubicBezTo>
                  <a:cubicBezTo>
                    <a:pt x="108" y="12"/>
                    <a:pt x="108" y="12"/>
                    <a:pt x="108" y="12"/>
                  </a:cubicBezTo>
                  <a:cubicBezTo>
                    <a:pt x="108" y="6"/>
                    <a:pt x="108" y="6"/>
                    <a:pt x="108" y="6"/>
                  </a:cubicBezTo>
                  <a:cubicBezTo>
                    <a:pt x="108" y="2"/>
                    <a:pt x="106" y="0"/>
                    <a:pt x="102" y="0"/>
                  </a:cubicBezTo>
                  <a:close/>
                  <a:moveTo>
                    <a:pt x="4" y="16"/>
                  </a:moveTo>
                  <a:cubicBezTo>
                    <a:pt x="104" y="16"/>
                    <a:pt x="104" y="16"/>
                    <a:pt x="104" y="16"/>
                  </a:cubicBezTo>
                  <a:cubicBezTo>
                    <a:pt x="104" y="24"/>
                    <a:pt x="104" y="24"/>
                    <a:pt x="104" y="24"/>
                  </a:cubicBezTo>
                  <a:cubicBezTo>
                    <a:pt x="4" y="24"/>
                    <a:pt x="4" y="24"/>
                    <a:pt x="4" y="24"/>
                  </a:cubicBezTo>
                  <a:lnTo>
                    <a:pt x="4" y="16"/>
                  </a:lnTo>
                  <a:close/>
                  <a:moveTo>
                    <a:pt x="104" y="66"/>
                  </a:moveTo>
                  <a:cubicBezTo>
                    <a:pt x="104" y="67"/>
                    <a:pt x="103" y="68"/>
                    <a:pt x="102" y="68"/>
                  </a:cubicBezTo>
                  <a:cubicBezTo>
                    <a:pt x="6" y="68"/>
                    <a:pt x="6" y="68"/>
                    <a:pt x="6" y="68"/>
                  </a:cubicBezTo>
                  <a:cubicBezTo>
                    <a:pt x="5" y="68"/>
                    <a:pt x="4" y="67"/>
                    <a:pt x="4" y="66"/>
                  </a:cubicBezTo>
                  <a:cubicBezTo>
                    <a:pt x="4" y="28"/>
                    <a:pt x="4" y="28"/>
                    <a:pt x="4" y="28"/>
                  </a:cubicBezTo>
                  <a:cubicBezTo>
                    <a:pt x="104" y="28"/>
                    <a:pt x="104" y="28"/>
                    <a:pt x="104" y="28"/>
                  </a:cubicBezTo>
                  <a:lnTo>
                    <a:pt x="104" y="66"/>
                  </a:lnTo>
                  <a:close/>
                  <a:moveTo>
                    <a:pt x="4" y="12"/>
                  </a:moveTo>
                  <a:cubicBezTo>
                    <a:pt x="4" y="6"/>
                    <a:pt x="4" y="6"/>
                    <a:pt x="4" y="6"/>
                  </a:cubicBezTo>
                  <a:cubicBezTo>
                    <a:pt x="4" y="5"/>
                    <a:pt x="5" y="4"/>
                    <a:pt x="6" y="4"/>
                  </a:cubicBezTo>
                  <a:cubicBezTo>
                    <a:pt x="102" y="4"/>
                    <a:pt x="102" y="4"/>
                    <a:pt x="102" y="4"/>
                  </a:cubicBezTo>
                  <a:cubicBezTo>
                    <a:pt x="103" y="4"/>
                    <a:pt x="104" y="5"/>
                    <a:pt x="104" y="6"/>
                  </a:cubicBezTo>
                  <a:cubicBezTo>
                    <a:pt x="104" y="12"/>
                    <a:pt x="104" y="12"/>
                    <a:pt x="104" y="12"/>
                  </a:cubicBezTo>
                  <a:lnTo>
                    <a:pt x="4" y="12"/>
                  </a:lnTo>
                  <a:close/>
                </a:path>
              </a:pathLst>
            </a:custGeom>
            <a:grpFill/>
            <a:ln w="9525">
              <a:solidFill>
                <a:srgbClr val="6DB33F"/>
              </a:solidFill>
              <a:round/>
            </a:ln>
          </p:spPr>
          <p:txBody>
            <a:bodyPr/>
            <a:lstStyle/>
            <a:p>
              <a:pPr>
                <a:defRPr/>
              </a:pPr>
              <a:endParaRPr lang="zh-CN" altLang="en-US"/>
            </a:p>
          </p:txBody>
        </p:sp>
        <p:sp>
          <p:nvSpPr>
            <p:cNvPr id="87" name="Rectangle 42"/>
            <p:cNvSpPr>
              <a:spLocks noChangeArrowheads="1"/>
            </p:cNvSpPr>
            <p:nvPr/>
          </p:nvSpPr>
          <p:spPr bwMode="auto">
            <a:xfrm>
              <a:off x="2568575" y="4225925"/>
              <a:ext cx="150813" cy="15875"/>
            </a:xfrm>
            <a:prstGeom prst="rect">
              <a:avLst/>
            </a:prstGeom>
            <a:grpFill/>
            <a:ln w="9525">
              <a:solidFill>
                <a:srgbClr val="6DB33F"/>
              </a:solidFill>
              <a:miter lim="800000"/>
            </a:ln>
          </p:spPr>
          <p:txBody>
            <a:bodyPr/>
            <a:lstStyle/>
            <a:p>
              <a:pPr>
                <a:defRPr/>
              </a:pPr>
              <a:endParaRPr lang="zh-CN" altLang="en-US"/>
            </a:p>
          </p:txBody>
        </p:sp>
        <p:sp>
          <p:nvSpPr>
            <p:cNvPr id="88" name="Rectangle 43"/>
            <p:cNvSpPr>
              <a:spLocks noChangeArrowheads="1"/>
            </p:cNvSpPr>
            <p:nvPr/>
          </p:nvSpPr>
          <p:spPr bwMode="auto">
            <a:xfrm>
              <a:off x="2568575" y="4181475"/>
              <a:ext cx="90488" cy="14288"/>
            </a:xfrm>
            <a:prstGeom prst="rect">
              <a:avLst/>
            </a:prstGeom>
            <a:grpFill/>
            <a:ln w="9525">
              <a:solidFill>
                <a:srgbClr val="6DB33F"/>
              </a:solidFill>
              <a:miter lim="800000"/>
            </a:ln>
          </p:spPr>
          <p:txBody>
            <a:bodyPr/>
            <a:lstStyle/>
            <a:p>
              <a:pPr>
                <a:defRPr/>
              </a:pPr>
              <a:endParaRPr lang="zh-CN" altLang="en-US"/>
            </a:p>
          </p:txBody>
        </p:sp>
        <p:sp>
          <p:nvSpPr>
            <p:cNvPr id="89" name="Freeform 44"/>
            <p:cNvSpPr/>
            <p:nvPr/>
          </p:nvSpPr>
          <p:spPr bwMode="auto">
            <a:xfrm>
              <a:off x="2824163" y="4211638"/>
              <a:ext cx="60325" cy="30163"/>
            </a:xfrm>
            <a:custGeom>
              <a:avLst/>
              <a:gdLst>
                <a:gd name="T0" fmla="*/ 4 w 16"/>
                <a:gd name="T1" fmla="*/ 8 h 8"/>
                <a:gd name="T2" fmla="*/ 12 w 16"/>
                <a:gd name="T3" fmla="*/ 8 h 8"/>
                <a:gd name="T4" fmla="*/ 16 w 16"/>
                <a:gd name="T5" fmla="*/ 4 h 8"/>
                <a:gd name="T6" fmla="*/ 16 w 16"/>
                <a:gd name="T7" fmla="*/ 4 h 8"/>
                <a:gd name="T8" fmla="*/ 12 w 16"/>
                <a:gd name="T9" fmla="*/ 0 h 8"/>
                <a:gd name="T10" fmla="*/ 4 w 16"/>
                <a:gd name="T11" fmla="*/ 0 h 8"/>
                <a:gd name="T12" fmla="*/ 0 w 16"/>
                <a:gd name="T13" fmla="*/ 4 h 8"/>
                <a:gd name="T14" fmla="*/ 0 w 16"/>
                <a:gd name="T15" fmla="*/ 4 h 8"/>
                <a:gd name="T16" fmla="*/ 4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4" y="8"/>
                  </a:moveTo>
                  <a:cubicBezTo>
                    <a:pt x="12" y="8"/>
                    <a:pt x="12" y="8"/>
                    <a:pt x="12" y="8"/>
                  </a:cubicBezTo>
                  <a:cubicBezTo>
                    <a:pt x="15" y="8"/>
                    <a:pt x="16" y="6"/>
                    <a:pt x="16" y="4"/>
                  </a:cubicBezTo>
                  <a:cubicBezTo>
                    <a:pt x="16" y="4"/>
                    <a:pt x="16" y="4"/>
                    <a:pt x="16" y="4"/>
                  </a:cubicBezTo>
                  <a:cubicBezTo>
                    <a:pt x="16" y="1"/>
                    <a:pt x="15" y="0"/>
                    <a:pt x="12" y="0"/>
                  </a:cubicBezTo>
                  <a:cubicBezTo>
                    <a:pt x="4" y="0"/>
                    <a:pt x="4" y="0"/>
                    <a:pt x="4" y="0"/>
                  </a:cubicBezTo>
                  <a:cubicBezTo>
                    <a:pt x="2" y="0"/>
                    <a:pt x="0" y="1"/>
                    <a:pt x="0" y="4"/>
                  </a:cubicBezTo>
                  <a:cubicBezTo>
                    <a:pt x="0" y="4"/>
                    <a:pt x="0" y="4"/>
                    <a:pt x="0" y="4"/>
                  </a:cubicBezTo>
                  <a:cubicBezTo>
                    <a:pt x="0" y="6"/>
                    <a:pt x="2" y="8"/>
                    <a:pt x="4" y="8"/>
                  </a:cubicBezTo>
                  <a:close/>
                </a:path>
              </a:pathLst>
            </a:custGeom>
            <a:grpFill/>
            <a:ln w="9525">
              <a:solidFill>
                <a:srgbClr val="6DB33F"/>
              </a:solidFill>
              <a:round/>
            </a:ln>
          </p:spPr>
          <p:txBody>
            <a:bodyPr/>
            <a:lstStyle/>
            <a:p>
              <a:pPr>
                <a:defRPr/>
              </a:pPr>
              <a:endParaRPr lang="zh-CN" altLang="en-US"/>
            </a:p>
          </p:txBody>
        </p:sp>
      </p:grpSp>
      <p:sp>
        <p:nvSpPr>
          <p:cNvPr id="90" name="Freeform 45"/>
          <p:cNvSpPr>
            <a:spLocks noEditPoints="1"/>
          </p:cNvSpPr>
          <p:nvPr/>
        </p:nvSpPr>
        <p:spPr bwMode="auto">
          <a:xfrm>
            <a:off x="4524359" y="3675079"/>
            <a:ext cx="396627" cy="379837"/>
          </a:xfrm>
          <a:custGeom>
            <a:avLst/>
            <a:gdLst>
              <a:gd name="T0" fmla="*/ 300368 w 109"/>
              <a:gd name="T1" fmla="*/ 77407 h 104"/>
              <a:gd name="T2" fmla="*/ 68892 w 109"/>
              <a:gd name="T3" fmla="*/ 77407 h 104"/>
              <a:gd name="T4" fmla="*/ 49602 w 109"/>
              <a:gd name="T5" fmla="*/ 0 h 104"/>
              <a:gd name="T6" fmla="*/ 0 w 109"/>
              <a:gd name="T7" fmla="*/ 0 h 104"/>
              <a:gd name="T8" fmla="*/ 0 w 109"/>
              <a:gd name="T9" fmla="*/ 11058 h 104"/>
              <a:gd name="T10" fmla="*/ 41335 w 109"/>
              <a:gd name="T11" fmla="*/ 11058 h 104"/>
              <a:gd name="T12" fmla="*/ 96448 w 109"/>
              <a:gd name="T13" fmla="*/ 232220 h 104"/>
              <a:gd name="T14" fmla="*/ 77159 w 109"/>
              <a:gd name="T15" fmla="*/ 259866 h 104"/>
              <a:gd name="T16" fmla="*/ 104715 w 109"/>
              <a:gd name="T17" fmla="*/ 287511 h 104"/>
              <a:gd name="T18" fmla="*/ 132272 w 109"/>
              <a:gd name="T19" fmla="*/ 259866 h 104"/>
              <a:gd name="T20" fmla="*/ 126761 w 109"/>
              <a:gd name="T21" fmla="*/ 243279 h 104"/>
              <a:gd name="T22" fmla="*/ 203920 w 109"/>
              <a:gd name="T23" fmla="*/ 243279 h 104"/>
              <a:gd name="T24" fmla="*/ 198408 w 109"/>
              <a:gd name="T25" fmla="*/ 259866 h 104"/>
              <a:gd name="T26" fmla="*/ 225965 w 109"/>
              <a:gd name="T27" fmla="*/ 287511 h 104"/>
              <a:gd name="T28" fmla="*/ 253522 w 109"/>
              <a:gd name="T29" fmla="*/ 259866 h 104"/>
              <a:gd name="T30" fmla="*/ 225965 w 109"/>
              <a:gd name="T31" fmla="*/ 232220 h 104"/>
              <a:gd name="T32" fmla="*/ 107471 w 109"/>
              <a:gd name="T33" fmla="*/ 232220 h 104"/>
              <a:gd name="T34" fmla="*/ 101960 w 109"/>
              <a:gd name="T35" fmla="*/ 210104 h 104"/>
              <a:gd name="T36" fmla="*/ 256277 w 109"/>
              <a:gd name="T37" fmla="*/ 210104 h 104"/>
              <a:gd name="T38" fmla="*/ 300368 w 109"/>
              <a:gd name="T39" fmla="*/ 77407 h 104"/>
              <a:gd name="T40" fmla="*/ 121249 w 109"/>
              <a:gd name="T41" fmla="*/ 259866 h 104"/>
              <a:gd name="T42" fmla="*/ 104715 w 109"/>
              <a:gd name="T43" fmla="*/ 276453 h 104"/>
              <a:gd name="T44" fmla="*/ 88181 w 109"/>
              <a:gd name="T45" fmla="*/ 259866 h 104"/>
              <a:gd name="T46" fmla="*/ 104715 w 109"/>
              <a:gd name="T47" fmla="*/ 243279 h 104"/>
              <a:gd name="T48" fmla="*/ 121249 w 109"/>
              <a:gd name="T49" fmla="*/ 259866 h 104"/>
              <a:gd name="T50" fmla="*/ 242499 w 109"/>
              <a:gd name="T51" fmla="*/ 259866 h 104"/>
              <a:gd name="T52" fmla="*/ 225965 w 109"/>
              <a:gd name="T53" fmla="*/ 276453 h 104"/>
              <a:gd name="T54" fmla="*/ 209431 w 109"/>
              <a:gd name="T55" fmla="*/ 259866 h 104"/>
              <a:gd name="T56" fmla="*/ 225965 w 109"/>
              <a:gd name="T57" fmla="*/ 243279 h 104"/>
              <a:gd name="T58" fmla="*/ 242499 w 109"/>
              <a:gd name="T59" fmla="*/ 259866 h 104"/>
              <a:gd name="T60" fmla="*/ 99204 w 109"/>
              <a:gd name="T61" fmla="*/ 199046 h 104"/>
              <a:gd name="T62" fmla="*/ 71647 w 109"/>
              <a:gd name="T63" fmla="*/ 88465 h 104"/>
              <a:gd name="T64" fmla="*/ 286590 w 109"/>
              <a:gd name="T65" fmla="*/ 88465 h 104"/>
              <a:gd name="T66" fmla="*/ 248010 w 109"/>
              <a:gd name="T67" fmla="*/ 199046 h 104"/>
              <a:gd name="T68" fmla="*/ 99204 w 109"/>
              <a:gd name="T69" fmla="*/ 199046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9" h="104">
                <a:moveTo>
                  <a:pt x="109" y="28"/>
                </a:moveTo>
                <a:cubicBezTo>
                  <a:pt x="25" y="28"/>
                  <a:pt x="25" y="28"/>
                  <a:pt x="25" y="28"/>
                </a:cubicBezTo>
                <a:cubicBezTo>
                  <a:pt x="18" y="0"/>
                  <a:pt x="18" y="0"/>
                  <a:pt x="18" y="0"/>
                </a:cubicBezTo>
                <a:cubicBezTo>
                  <a:pt x="0" y="0"/>
                  <a:pt x="0" y="0"/>
                  <a:pt x="0" y="0"/>
                </a:cubicBezTo>
                <a:cubicBezTo>
                  <a:pt x="0" y="4"/>
                  <a:pt x="0" y="4"/>
                  <a:pt x="0" y="4"/>
                </a:cubicBezTo>
                <a:cubicBezTo>
                  <a:pt x="15" y="4"/>
                  <a:pt x="15" y="4"/>
                  <a:pt x="15" y="4"/>
                </a:cubicBezTo>
                <a:cubicBezTo>
                  <a:pt x="35" y="84"/>
                  <a:pt x="35" y="84"/>
                  <a:pt x="35" y="84"/>
                </a:cubicBezTo>
                <a:cubicBezTo>
                  <a:pt x="31" y="85"/>
                  <a:pt x="28" y="89"/>
                  <a:pt x="28" y="94"/>
                </a:cubicBezTo>
                <a:cubicBezTo>
                  <a:pt x="28" y="99"/>
                  <a:pt x="32" y="104"/>
                  <a:pt x="38" y="104"/>
                </a:cubicBezTo>
                <a:cubicBezTo>
                  <a:pt x="43" y="104"/>
                  <a:pt x="48" y="99"/>
                  <a:pt x="48" y="94"/>
                </a:cubicBezTo>
                <a:cubicBezTo>
                  <a:pt x="48" y="91"/>
                  <a:pt x="47" y="89"/>
                  <a:pt x="46" y="88"/>
                </a:cubicBezTo>
                <a:cubicBezTo>
                  <a:pt x="74" y="88"/>
                  <a:pt x="74" y="88"/>
                  <a:pt x="74" y="88"/>
                </a:cubicBezTo>
                <a:cubicBezTo>
                  <a:pt x="72" y="89"/>
                  <a:pt x="72" y="91"/>
                  <a:pt x="72" y="94"/>
                </a:cubicBezTo>
                <a:cubicBezTo>
                  <a:pt x="72" y="99"/>
                  <a:pt x="76" y="104"/>
                  <a:pt x="82" y="104"/>
                </a:cubicBezTo>
                <a:cubicBezTo>
                  <a:pt x="87" y="104"/>
                  <a:pt x="92" y="99"/>
                  <a:pt x="92" y="94"/>
                </a:cubicBezTo>
                <a:cubicBezTo>
                  <a:pt x="92" y="88"/>
                  <a:pt x="87" y="84"/>
                  <a:pt x="82" y="84"/>
                </a:cubicBezTo>
                <a:cubicBezTo>
                  <a:pt x="39" y="84"/>
                  <a:pt x="39" y="84"/>
                  <a:pt x="39" y="84"/>
                </a:cubicBezTo>
                <a:cubicBezTo>
                  <a:pt x="37" y="76"/>
                  <a:pt x="37" y="76"/>
                  <a:pt x="37" y="76"/>
                </a:cubicBezTo>
                <a:cubicBezTo>
                  <a:pt x="93" y="76"/>
                  <a:pt x="93" y="76"/>
                  <a:pt x="93" y="76"/>
                </a:cubicBezTo>
                <a:lnTo>
                  <a:pt x="109" y="28"/>
                </a:lnTo>
                <a:close/>
                <a:moveTo>
                  <a:pt x="44" y="94"/>
                </a:moveTo>
                <a:cubicBezTo>
                  <a:pt x="44" y="97"/>
                  <a:pt x="41" y="100"/>
                  <a:pt x="38" y="100"/>
                </a:cubicBezTo>
                <a:cubicBezTo>
                  <a:pt x="34" y="100"/>
                  <a:pt x="32" y="97"/>
                  <a:pt x="32" y="94"/>
                </a:cubicBezTo>
                <a:cubicBezTo>
                  <a:pt x="32" y="90"/>
                  <a:pt x="34" y="88"/>
                  <a:pt x="38" y="88"/>
                </a:cubicBezTo>
                <a:cubicBezTo>
                  <a:pt x="41" y="88"/>
                  <a:pt x="44" y="90"/>
                  <a:pt x="44" y="94"/>
                </a:cubicBezTo>
                <a:close/>
                <a:moveTo>
                  <a:pt x="88" y="94"/>
                </a:moveTo>
                <a:cubicBezTo>
                  <a:pt x="88" y="97"/>
                  <a:pt x="85" y="100"/>
                  <a:pt x="82" y="100"/>
                </a:cubicBezTo>
                <a:cubicBezTo>
                  <a:pt x="78" y="100"/>
                  <a:pt x="76" y="97"/>
                  <a:pt x="76" y="94"/>
                </a:cubicBezTo>
                <a:cubicBezTo>
                  <a:pt x="76" y="90"/>
                  <a:pt x="78" y="88"/>
                  <a:pt x="82" y="88"/>
                </a:cubicBezTo>
                <a:cubicBezTo>
                  <a:pt x="85" y="88"/>
                  <a:pt x="88" y="90"/>
                  <a:pt x="88" y="94"/>
                </a:cubicBezTo>
                <a:close/>
                <a:moveTo>
                  <a:pt x="36" y="72"/>
                </a:moveTo>
                <a:cubicBezTo>
                  <a:pt x="26" y="32"/>
                  <a:pt x="26" y="32"/>
                  <a:pt x="26" y="32"/>
                </a:cubicBezTo>
                <a:cubicBezTo>
                  <a:pt x="104" y="32"/>
                  <a:pt x="104" y="32"/>
                  <a:pt x="104" y="32"/>
                </a:cubicBezTo>
                <a:cubicBezTo>
                  <a:pt x="90" y="72"/>
                  <a:pt x="90" y="72"/>
                  <a:pt x="90" y="72"/>
                </a:cubicBezTo>
                <a:lnTo>
                  <a:pt x="36" y="72"/>
                </a:lnTo>
                <a:close/>
              </a:path>
            </a:pathLst>
          </a:custGeom>
          <a:solidFill>
            <a:srgbClr val="157E9F"/>
          </a:solidFill>
          <a:ln>
            <a:solidFill>
              <a:srgbClr val="6DB33F"/>
            </a:solidFill>
          </a:ln>
        </p:spPr>
        <p:txBody>
          <a:bodyPr/>
          <a:lstStyle/>
          <a:p>
            <a:endParaRPr lang="zh-CN" altLang="en-US"/>
          </a:p>
        </p:txBody>
      </p:sp>
      <p:sp>
        <p:nvSpPr>
          <p:cNvPr id="91" name="Freeform 46"/>
          <p:cNvSpPr>
            <a:spLocks noEditPoints="1"/>
          </p:cNvSpPr>
          <p:nvPr/>
        </p:nvSpPr>
        <p:spPr bwMode="auto">
          <a:xfrm>
            <a:off x="5861137" y="3679276"/>
            <a:ext cx="365148" cy="367246"/>
          </a:xfrm>
          <a:custGeom>
            <a:avLst/>
            <a:gdLst>
              <a:gd name="T0" fmla="*/ 276993 w 100"/>
              <a:gd name="T1" fmla="*/ 138497 h 100"/>
              <a:gd name="T2" fmla="*/ 144036 w 100"/>
              <a:gd name="T3" fmla="*/ 0 h 100"/>
              <a:gd name="T4" fmla="*/ 144036 w 100"/>
              <a:gd name="T5" fmla="*/ 0 h 100"/>
              <a:gd name="T6" fmla="*/ 132957 w 100"/>
              <a:gd name="T7" fmla="*/ 0 h 100"/>
              <a:gd name="T8" fmla="*/ 132957 w 100"/>
              <a:gd name="T9" fmla="*/ 0 h 100"/>
              <a:gd name="T10" fmla="*/ 0 w 100"/>
              <a:gd name="T11" fmla="*/ 138497 h 100"/>
              <a:gd name="T12" fmla="*/ 138497 w 100"/>
              <a:gd name="T13" fmla="*/ 276993 h 100"/>
              <a:gd name="T14" fmla="*/ 210515 w 100"/>
              <a:gd name="T15" fmla="*/ 254834 h 100"/>
              <a:gd name="T16" fmla="*/ 210515 w 100"/>
              <a:gd name="T17" fmla="*/ 254834 h 100"/>
              <a:gd name="T18" fmla="*/ 216055 w 100"/>
              <a:gd name="T19" fmla="*/ 252064 h 100"/>
              <a:gd name="T20" fmla="*/ 216055 w 100"/>
              <a:gd name="T21" fmla="*/ 252064 h 100"/>
              <a:gd name="T22" fmla="*/ 218824 w 100"/>
              <a:gd name="T23" fmla="*/ 249294 h 100"/>
              <a:gd name="T24" fmla="*/ 218824 w 100"/>
              <a:gd name="T25" fmla="*/ 249294 h 100"/>
              <a:gd name="T26" fmla="*/ 276993 w 100"/>
              <a:gd name="T27" fmla="*/ 138497 h 100"/>
              <a:gd name="T28" fmla="*/ 254834 w 100"/>
              <a:gd name="T29" fmla="*/ 85868 h 100"/>
              <a:gd name="T30" fmla="*/ 144036 w 100"/>
              <a:gd name="T31" fmla="*/ 130187 h 100"/>
              <a:gd name="T32" fmla="*/ 144036 w 100"/>
              <a:gd name="T33" fmla="*/ 11080 h 100"/>
              <a:gd name="T34" fmla="*/ 254834 w 100"/>
              <a:gd name="T35" fmla="*/ 85868 h 100"/>
              <a:gd name="T36" fmla="*/ 138497 w 100"/>
              <a:gd name="T37" fmla="*/ 265913 h 100"/>
              <a:gd name="T38" fmla="*/ 11080 w 100"/>
              <a:gd name="T39" fmla="*/ 138497 h 100"/>
              <a:gd name="T40" fmla="*/ 132957 w 100"/>
              <a:gd name="T41" fmla="*/ 11080 h 100"/>
              <a:gd name="T42" fmla="*/ 132957 w 100"/>
              <a:gd name="T43" fmla="*/ 138497 h 100"/>
              <a:gd name="T44" fmla="*/ 204975 w 100"/>
              <a:gd name="T45" fmla="*/ 246524 h 100"/>
              <a:gd name="T46" fmla="*/ 138497 w 100"/>
              <a:gd name="T47" fmla="*/ 265913 h 100"/>
              <a:gd name="T48" fmla="*/ 213285 w 100"/>
              <a:gd name="T49" fmla="*/ 240984 h 100"/>
              <a:gd name="T50" fmla="*/ 146806 w 100"/>
              <a:gd name="T51" fmla="*/ 141266 h 100"/>
              <a:gd name="T52" fmla="*/ 257603 w 100"/>
              <a:gd name="T53" fmla="*/ 96948 h 100"/>
              <a:gd name="T54" fmla="*/ 265913 w 100"/>
              <a:gd name="T55" fmla="*/ 138497 h 100"/>
              <a:gd name="T56" fmla="*/ 213285 w 100"/>
              <a:gd name="T57" fmla="*/ 240984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00" h="100">
                <a:moveTo>
                  <a:pt x="100" y="50"/>
                </a:moveTo>
                <a:cubicBezTo>
                  <a:pt x="100" y="23"/>
                  <a:pt x="78" y="1"/>
                  <a:pt x="52" y="0"/>
                </a:cubicBezTo>
                <a:cubicBezTo>
                  <a:pt x="52" y="0"/>
                  <a:pt x="52" y="0"/>
                  <a:pt x="52" y="0"/>
                </a:cubicBezTo>
                <a:cubicBezTo>
                  <a:pt x="48" y="0"/>
                  <a:pt x="48" y="0"/>
                  <a:pt x="48" y="0"/>
                </a:cubicBezTo>
                <a:cubicBezTo>
                  <a:pt x="48" y="0"/>
                  <a:pt x="48" y="0"/>
                  <a:pt x="48" y="0"/>
                </a:cubicBezTo>
                <a:cubicBezTo>
                  <a:pt x="21" y="1"/>
                  <a:pt x="0" y="23"/>
                  <a:pt x="0" y="50"/>
                </a:cubicBezTo>
                <a:cubicBezTo>
                  <a:pt x="0" y="77"/>
                  <a:pt x="22" y="100"/>
                  <a:pt x="50" y="100"/>
                </a:cubicBezTo>
                <a:cubicBezTo>
                  <a:pt x="59" y="100"/>
                  <a:pt x="68" y="97"/>
                  <a:pt x="76" y="92"/>
                </a:cubicBezTo>
                <a:cubicBezTo>
                  <a:pt x="76" y="92"/>
                  <a:pt x="76" y="92"/>
                  <a:pt x="76" y="92"/>
                </a:cubicBezTo>
                <a:cubicBezTo>
                  <a:pt x="78" y="91"/>
                  <a:pt x="78" y="91"/>
                  <a:pt x="78" y="91"/>
                </a:cubicBezTo>
                <a:cubicBezTo>
                  <a:pt x="78" y="91"/>
                  <a:pt x="78" y="91"/>
                  <a:pt x="78" y="91"/>
                </a:cubicBezTo>
                <a:cubicBezTo>
                  <a:pt x="79" y="90"/>
                  <a:pt x="79" y="90"/>
                  <a:pt x="79" y="90"/>
                </a:cubicBezTo>
                <a:cubicBezTo>
                  <a:pt x="79" y="90"/>
                  <a:pt x="79" y="90"/>
                  <a:pt x="79" y="90"/>
                </a:cubicBezTo>
                <a:cubicBezTo>
                  <a:pt x="92" y="81"/>
                  <a:pt x="100" y="66"/>
                  <a:pt x="100" y="50"/>
                </a:cubicBezTo>
                <a:close/>
                <a:moveTo>
                  <a:pt x="92" y="31"/>
                </a:moveTo>
                <a:cubicBezTo>
                  <a:pt x="52" y="47"/>
                  <a:pt x="52" y="47"/>
                  <a:pt x="52" y="47"/>
                </a:cubicBezTo>
                <a:cubicBezTo>
                  <a:pt x="52" y="4"/>
                  <a:pt x="52" y="4"/>
                  <a:pt x="52" y="4"/>
                </a:cubicBezTo>
                <a:cubicBezTo>
                  <a:pt x="70" y="5"/>
                  <a:pt x="85" y="16"/>
                  <a:pt x="92" y="31"/>
                </a:cubicBezTo>
                <a:close/>
                <a:moveTo>
                  <a:pt x="50" y="96"/>
                </a:moveTo>
                <a:cubicBezTo>
                  <a:pt x="24" y="96"/>
                  <a:pt x="4" y="75"/>
                  <a:pt x="4" y="50"/>
                </a:cubicBezTo>
                <a:cubicBezTo>
                  <a:pt x="4" y="25"/>
                  <a:pt x="23" y="5"/>
                  <a:pt x="48" y="4"/>
                </a:cubicBezTo>
                <a:cubicBezTo>
                  <a:pt x="48" y="50"/>
                  <a:pt x="48" y="50"/>
                  <a:pt x="48" y="50"/>
                </a:cubicBezTo>
                <a:cubicBezTo>
                  <a:pt x="74" y="89"/>
                  <a:pt x="74" y="89"/>
                  <a:pt x="74" y="89"/>
                </a:cubicBezTo>
                <a:cubicBezTo>
                  <a:pt x="67" y="93"/>
                  <a:pt x="59" y="96"/>
                  <a:pt x="50" y="96"/>
                </a:cubicBezTo>
                <a:close/>
                <a:moveTo>
                  <a:pt x="77" y="87"/>
                </a:moveTo>
                <a:cubicBezTo>
                  <a:pt x="53" y="51"/>
                  <a:pt x="53" y="51"/>
                  <a:pt x="53" y="51"/>
                </a:cubicBezTo>
                <a:cubicBezTo>
                  <a:pt x="93" y="35"/>
                  <a:pt x="93" y="35"/>
                  <a:pt x="93" y="35"/>
                </a:cubicBezTo>
                <a:cubicBezTo>
                  <a:pt x="95" y="40"/>
                  <a:pt x="96" y="45"/>
                  <a:pt x="96" y="50"/>
                </a:cubicBezTo>
                <a:cubicBezTo>
                  <a:pt x="96" y="65"/>
                  <a:pt x="88" y="78"/>
                  <a:pt x="77" y="87"/>
                </a:cubicBezTo>
                <a:close/>
              </a:path>
            </a:pathLst>
          </a:custGeom>
          <a:solidFill>
            <a:srgbClr val="157E9F"/>
          </a:solidFill>
          <a:ln>
            <a:solidFill>
              <a:srgbClr val="6DB33F"/>
            </a:solidFill>
          </a:ln>
        </p:spPr>
        <p:txBody>
          <a:bodyPr/>
          <a:lstStyle/>
          <a:p>
            <a:endParaRPr lang="zh-CN" altLang="en-US"/>
          </a:p>
        </p:txBody>
      </p:sp>
      <p:sp>
        <p:nvSpPr>
          <p:cNvPr id="104" name="Freeform 47"/>
          <p:cNvSpPr>
            <a:spLocks noEditPoints="1"/>
          </p:cNvSpPr>
          <p:nvPr/>
        </p:nvSpPr>
        <p:spPr bwMode="auto">
          <a:xfrm>
            <a:off x="7189519" y="3658291"/>
            <a:ext cx="352557" cy="409217"/>
          </a:xfrm>
          <a:custGeom>
            <a:avLst/>
            <a:gdLst>
              <a:gd name="T0" fmla="*/ 254252 w 96"/>
              <a:gd name="T1" fmla="*/ 44245 h 112"/>
              <a:gd name="T2" fmla="*/ 254252 w 96"/>
              <a:gd name="T3" fmla="*/ 27653 h 112"/>
              <a:gd name="T4" fmla="*/ 226616 w 96"/>
              <a:gd name="T5" fmla="*/ 0 h 112"/>
              <a:gd name="T6" fmla="*/ 49745 w 96"/>
              <a:gd name="T7" fmla="*/ 0 h 112"/>
              <a:gd name="T8" fmla="*/ 22109 w 96"/>
              <a:gd name="T9" fmla="*/ 27653 h 112"/>
              <a:gd name="T10" fmla="*/ 22109 w 96"/>
              <a:gd name="T11" fmla="*/ 44245 h 112"/>
              <a:gd name="T12" fmla="*/ 0 w 96"/>
              <a:gd name="T13" fmla="*/ 66368 h 112"/>
              <a:gd name="T14" fmla="*/ 0 w 96"/>
              <a:gd name="T15" fmla="*/ 107848 h 112"/>
              <a:gd name="T16" fmla="*/ 22109 w 96"/>
              <a:gd name="T17" fmla="*/ 132736 h 112"/>
              <a:gd name="T18" fmla="*/ 110544 w 96"/>
              <a:gd name="T19" fmla="*/ 132736 h 112"/>
              <a:gd name="T20" fmla="*/ 110544 w 96"/>
              <a:gd name="T21" fmla="*/ 132736 h 112"/>
              <a:gd name="T22" fmla="*/ 121599 w 96"/>
              <a:gd name="T23" fmla="*/ 132736 h 112"/>
              <a:gd name="T24" fmla="*/ 132653 w 96"/>
              <a:gd name="T25" fmla="*/ 143798 h 112"/>
              <a:gd name="T26" fmla="*/ 132653 w 96"/>
              <a:gd name="T27" fmla="*/ 176982 h 112"/>
              <a:gd name="T28" fmla="*/ 110544 w 96"/>
              <a:gd name="T29" fmla="*/ 176982 h 112"/>
              <a:gd name="T30" fmla="*/ 110544 w 96"/>
              <a:gd name="T31" fmla="*/ 309718 h 112"/>
              <a:gd name="T32" fmla="*/ 165816 w 96"/>
              <a:gd name="T33" fmla="*/ 309718 h 112"/>
              <a:gd name="T34" fmla="*/ 165816 w 96"/>
              <a:gd name="T35" fmla="*/ 176982 h 112"/>
              <a:gd name="T36" fmla="*/ 143707 w 96"/>
              <a:gd name="T37" fmla="*/ 176982 h 112"/>
              <a:gd name="T38" fmla="*/ 143707 w 96"/>
              <a:gd name="T39" fmla="*/ 143798 h 112"/>
              <a:gd name="T40" fmla="*/ 121599 w 96"/>
              <a:gd name="T41" fmla="*/ 121675 h 112"/>
              <a:gd name="T42" fmla="*/ 107781 w 96"/>
              <a:gd name="T43" fmla="*/ 121675 h 112"/>
              <a:gd name="T44" fmla="*/ 107781 w 96"/>
              <a:gd name="T45" fmla="*/ 121675 h 112"/>
              <a:gd name="T46" fmla="*/ 22109 w 96"/>
              <a:gd name="T47" fmla="*/ 121675 h 112"/>
              <a:gd name="T48" fmla="*/ 11054 w 96"/>
              <a:gd name="T49" fmla="*/ 107848 h 112"/>
              <a:gd name="T50" fmla="*/ 11054 w 96"/>
              <a:gd name="T51" fmla="*/ 66368 h 112"/>
              <a:gd name="T52" fmla="*/ 22109 w 96"/>
              <a:gd name="T53" fmla="*/ 55307 h 112"/>
              <a:gd name="T54" fmla="*/ 22109 w 96"/>
              <a:gd name="T55" fmla="*/ 71899 h 112"/>
              <a:gd name="T56" fmla="*/ 49745 w 96"/>
              <a:gd name="T57" fmla="*/ 99552 h 112"/>
              <a:gd name="T58" fmla="*/ 226616 w 96"/>
              <a:gd name="T59" fmla="*/ 99552 h 112"/>
              <a:gd name="T60" fmla="*/ 254252 w 96"/>
              <a:gd name="T61" fmla="*/ 71899 h 112"/>
              <a:gd name="T62" fmla="*/ 254252 w 96"/>
              <a:gd name="T63" fmla="*/ 55307 h 112"/>
              <a:gd name="T64" fmla="*/ 265306 w 96"/>
              <a:gd name="T65" fmla="*/ 55307 h 112"/>
              <a:gd name="T66" fmla="*/ 265306 w 96"/>
              <a:gd name="T67" fmla="*/ 44245 h 112"/>
              <a:gd name="T68" fmla="*/ 254252 w 96"/>
              <a:gd name="T69" fmla="*/ 44245 h 112"/>
              <a:gd name="T70" fmla="*/ 154762 w 96"/>
              <a:gd name="T71" fmla="*/ 298657 h 112"/>
              <a:gd name="T72" fmla="*/ 121599 w 96"/>
              <a:gd name="T73" fmla="*/ 298657 h 112"/>
              <a:gd name="T74" fmla="*/ 121599 w 96"/>
              <a:gd name="T75" fmla="*/ 188043 h 112"/>
              <a:gd name="T76" fmla="*/ 154762 w 96"/>
              <a:gd name="T77" fmla="*/ 188043 h 112"/>
              <a:gd name="T78" fmla="*/ 154762 w 96"/>
              <a:gd name="T79" fmla="*/ 298657 h 112"/>
              <a:gd name="T80" fmla="*/ 243197 w 96"/>
              <a:gd name="T81" fmla="*/ 71899 h 112"/>
              <a:gd name="T82" fmla="*/ 226616 w 96"/>
              <a:gd name="T83" fmla="*/ 88491 h 112"/>
              <a:gd name="T84" fmla="*/ 49745 w 96"/>
              <a:gd name="T85" fmla="*/ 88491 h 112"/>
              <a:gd name="T86" fmla="*/ 33163 w 96"/>
              <a:gd name="T87" fmla="*/ 71899 h 112"/>
              <a:gd name="T88" fmla="*/ 33163 w 96"/>
              <a:gd name="T89" fmla="*/ 27653 h 112"/>
              <a:gd name="T90" fmla="*/ 49745 w 96"/>
              <a:gd name="T91" fmla="*/ 11061 h 112"/>
              <a:gd name="T92" fmla="*/ 226616 w 96"/>
              <a:gd name="T93" fmla="*/ 11061 h 112"/>
              <a:gd name="T94" fmla="*/ 243197 w 96"/>
              <a:gd name="T95" fmla="*/ 27653 h 112"/>
              <a:gd name="T96" fmla="*/ 243197 w 96"/>
              <a:gd name="T97" fmla="*/ 71899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6" h="112">
                <a:moveTo>
                  <a:pt x="92" y="16"/>
                </a:moveTo>
                <a:cubicBezTo>
                  <a:pt x="92" y="10"/>
                  <a:pt x="92" y="10"/>
                  <a:pt x="92" y="10"/>
                </a:cubicBezTo>
                <a:cubicBezTo>
                  <a:pt x="92" y="4"/>
                  <a:pt x="87" y="0"/>
                  <a:pt x="82" y="0"/>
                </a:cubicBezTo>
                <a:cubicBezTo>
                  <a:pt x="18" y="0"/>
                  <a:pt x="18" y="0"/>
                  <a:pt x="18" y="0"/>
                </a:cubicBezTo>
                <a:cubicBezTo>
                  <a:pt x="12" y="0"/>
                  <a:pt x="8" y="4"/>
                  <a:pt x="8" y="10"/>
                </a:cubicBezTo>
                <a:cubicBezTo>
                  <a:pt x="8" y="16"/>
                  <a:pt x="8" y="16"/>
                  <a:pt x="8" y="16"/>
                </a:cubicBezTo>
                <a:cubicBezTo>
                  <a:pt x="3" y="16"/>
                  <a:pt x="0" y="19"/>
                  <a:pt x="0" y="24"/>
                </a:cubicBezTo>
                <a:cubicBezTo>
                  <a:pt x="0" y="39"/>
                  <a:pt x="0" y="39"/>
                  <a:pt x="0" y="39"/>
                </a:cubicBezTo>
                <a:cubicBezTo>
                  <a:pt x="0" y="44"/>
                  <a:pt x="3" y="48"/>
                  <a:pt x="8" y="48"/>
                </a:cubicBezTo>
                <a:cubicBezTo>
                  <a:pt x="40" y="48"/>
                  <a:pt x="40" y="48"/>
                  <a:pt x="40" y="48"/>
                </a:cubicBezTo>
                <a:cubicBezTo>
                  <a:pt x="40" y="48"/>
                  <a:pt x="40" y="48"/>
                  <a:pt x="40" y="48"/>
                </a:cubicBezTo>
                <a:cubicBezTo>
                  <a:pt x="44" y="48"/>
                  <a:pt x="44" y="48"/>
                  <a:pt x="44" y="48"/>
                </a:cubicBezTo>
                <a:cubicBezTo>
                  <a:pt x="46" y="48"/>
                  <a:pt x="48" y="49"/>
                  <a:pt x="48" y="52"/>
                </a:cubicBezTo>
                <a:cubicBezTo>
                  <a:pt x="48" y="64"/>
                  <a:pt x="48" y="64"/>
                  <a:pt x="48" y="64"/>
                </a:cubicBezTo>
                <a:cubicBezTo>
                  <a:pt x="40" y="64"/>
                  <a:pt x="40" y="64"/>
                  <a:pt x="40" y="64"/>
                </a:cubicBezTo>
                <a:cubicBezTo>
                  <a:pt x="40" y="112"/>
                  <a:pt x="40" y="112"/>
                  <a:pt x="40" y="112"/>
                </a:cubicBezTo>
                <a:cubicBezTo>
                  <a:pt x="60" y="112"/>
                  <a:pt x="60" y="112"/>
                  <a:pt x="60" y="112"/>
                </a:cubicBezTo>
                <a:cubicBezTo>
                  <a:pt x="60" y="64"/>
                  <a:pt x="60" y="64"/>
                  <a:pt x="60" y="64"/>
                </a:cubicBezTo>
                <a:cubicBezTo>
                  <a:pt x="52" y="64"/>
                  <a:pt x="52" y="64"/>
                  <a:pt x="52" y="64"/>
                </a:cubicBezTo>
                <a:cubicBezTo>
                  <a:pt x="52" y="52"/>
                  <a:pt x="52" y="52"/>
                  <a:pt x="52" y="52"/>
                </a:cubicBezTo>
                <a:cubicBezTo>
                  <a:pt x="52" y="47"/>
                  <a:pt x="48" y="44"/>
                  <a:pt x="44" y="44"/>
                </a:cubicBezTo>
                <a:cubicBezTo>
                  <a:pt x="39" y="44"/>
                  <a:pt x="39" y="44"/>
                  <a:pt x="39" y="44"/>
                </a:cubicBezTo>
                <a:cubicBezTo>
                  <a:pt x="39" y="44"/>
                  <a:pt x="39" y="44"/>
                  <a:pt x="39" y="44"/>
                </a:cubicBezTo>
                <a:cubicBezTo>
                  <a:pt x="8" y="44"/>
                  <a:pt x="8" y="44"/>
                  <a:pt x="8" y="44"/>
                </a:cubicBezTo>
                <a:cubicBezTo>
                  <a:pt x="6" y="44"/>
                  <a:pt x="4" y="42"/>
                  <a:pt x="4" y="39"/>
                </a:cubicBezTo>
                <a:cubicBezTo>
                  <a:pt x="4" y="24"/>
                  <a:pt x="4" y="24"/>
                  <a:pt x="4" y="24"/>
                </a:cubicBezTo>
                <a:cubicBezTo>
                  <a:pt x="4" y="22"/>
                  <a:pt x="6" y="20"/>
                  <a:pt x="8" y="20"/>
                </a:cubicBezTo>
                <a:cubicBezTo>
                  <a:pt x="8" y="26"/>
                  <a:pt x="8" y="26"/>
                  <a:pt x="8" y="26"/>
                </a:cubicBezTo>
                <a:cubicBezTo>
                  <a:pt x="8" y="31"/>
                  <a:pt x="12" y="36"/>
                  <a:pt x="18" y="36"/>
                </a:cubicBezTo>
                <a:cubicBezTo>
                  <a:pt x="82" y="36"/>
                  <a:pt x="82" y="36"/>
                  <a:pt x="82" y="36"/>
                </a:cubicBezTo>
                <a:cubicBezTo>
                  <a:pt x="87" y="36"/>
                  <a:pt x="92" y="31"/>
                  <a:pt x="92" y="26"/>
                </a:cubicBezTo>
                <a:cubicBezTo>
                  <a:pt x="92" y="20"/>
                  <a:pt x="92" y="20"/>
                  <a:pt x="92" y="20"/>
                </a:cubicBezTo>
                <a:cubicBezTo>
                  <a:pt x="96" y="20"/>
                  <a:pt x="96" y="20"/>
                  <a:pt x="96" y="20"/>
                </a:cubicBezTo>
                <a:cubicBezTo>
                  <a:pt x="96" y="16"/>
                  <a:pt x="96" y="16"/>
                  <a:pt x="96" y="16"/>
                </a:cubicBezTo>
                <a:lnTo>
                  <a:pt x="92" y="16"/>
                </a:lnTo>
                <a:close/>
                <a:moveTo>
                  <a:pt x="56" y="108"/>
                </a:moveTo>
                <a:cubicBezTo>
                  <a:pt x="44" y="108"/>
                  <a:pt x="44" y="108"/>
                  <a:pt x="44" y="108"/>
                </a:cubicBezTo>
                <a:cubicBezTo>
                  <a:pt x="44" y="68"/>
                  <a:pt x="44" y="68"/>
                  <a:pt x="44" y="68"/>
                </a:cubicBezTo>
                <a:cubicBezTo>
                  <a:pt x="56" y="68"/>
                  <a:pt x="56" y="68"/>
                  <a:pt x="56" y="68"/>
                </a:cubicBezTo>
                <a:lnTo>
                  <a:pt x="56" y="108"/>
                </a:lnTo>
                <a:close/>
                <a:moveTo>
                  <a:pt x="88" y="26"/>
                </a:moveTo>
                <a:cubicBezTo>
                  <a:pt x="88" y="29"/>
                  <a:pt x="85" y="32"/>
                  <a:pt x="82" y="32"/>
                </a:cubicBezTo>
                <a:cubicBezTo>
                  <a:pt x="18" y="32"/>
                  <a:pt x="18" y="32"/>
                  <a:pt x="18" y="32"/>
                </a:cubicBezTo>
                <a:cubicBezTo>
                  <a:pt x="14" y="32"/>
                  <a:pt x="12" y="29"/>
                  <a:pt x="12" y="26"/>
                </a:cubicBezTo>
                <a:cubicBezTo>
                  <a:pt x="12" y="10"/>
                  <a:pt x="12" y="10"/>
                  <a:pt x="12" y="10"/>
                </a:cubicBezTo>
                <a:cubicBezTo>
                  <a:pt x="12" y="6"/>
                  <a:pt x="14" y="4"/>
                  <a:pt x="18" y="4"/>
                </a:cubicBezTo>
                <a:cubicBezTo>
                  <a:pt x="82" y="4"/>
                  <a:pt x="82" y="4"/>
                  <a:pt x="82" y="4"/>
                </a:cubicBezTo>
                <a:cubicBezTo>
                  <a:pt x="85" y="4"/>
                  <a:pt x="88" y="6"/>
                  <a:pt x="88" y="10"/>
                </a:cubicBezTo>
                <a:lnTo>
                  <a:pt x="88" y="26"/>
                </a:lnTo>
                <a:close/>
              </a:path>
            </a:pathLst>
          </a:custGeom>
          <a:solidFill>
            <a:srgbClr val="157E9F"/>
          </a:solidFill>
          <a:ln>
            <a:solidFill>
              <a:srgbClr val="6DB33F"/>
            </a:solidFill>
          </a:ln>
        </p:spPr>
        <p:txBody>
          <a:bodyPr/>
          <a:lstStyle/>
          <a:p>
            <a:endParaRPr lang="zh-CN" altLang="en-US"/>
          </a:p>
        </p:txBody>
      </p:sp>
      <p:sp>
        <p:nvSpPr>
          <p:cNvPr id="105" name="Freeform 48"/>
          <p:cNvSpPr>
            <a:spLocks noEditPoints="1"/>
          </p:cNvSpPr>
          <p:nvPr/>
        </p:nvSpPr>
        <p:spPr bwMode="auto">
          <a:xfrm>
            <a:off x="8480128" y="3687671"/>
            <a:ext cx="365148" cy="350457"/>
          </a:xfrm>
          <a:custGeom>
            <a:avLst/>
            <a:gdLst>
              <a:gd name="T0" fmla="*/ 232580 w 236"/>
              <a:gd name="T1" fmla="*/ 222061 h 227"/>
              <a:gd name="T2" fmla="*/ 232580 w 236"/>
              <a:gd name="T3" fmla="*/ 42075 h 227"/>
              <a:gd name="T4" fmla="*/ 254787 w 236"/>
              <a:gd name="T5" fmla="*/ 19869 h 227"/>
              <a:gd name="T6" fmla="*/ 245437 w 236"/>
              <a:gd name="T7" fmla="*/ 14025 h 227"/>
              <a:gd name="T8" fmla="*/ 226737 w 236"/>
              <a:gd name="T9" fmla="*/ 32725 h 227"/>
              <a:gd name="T10" fmla="*/ 46750 w 236"/>
              <a:gd name="T11" fmla="*/ 32725 h 227"/>
              <a:gd name="T12" fmla="*/ 46750 w 236"/>
              <a:gd name="T13" fmla="*/ 0 h 227"/>
              <a:gd name="T14" fmla="*/ 36231 w 236"/>
              <a:gd name="T15" fmla="*/ 0 h 227"/>
              <a:gd name="T16" fmla="*/ 36231 w 236"/>
              <a:gd name="T17" fmla="*/ 32725 h 227"/>
              <a:gd name="T18" fmla="*/ 0 w 236"/>
              <a:gd name="T19" fmla="*/ 32725 h 227"/>
              <a:gd name="T20" fmla="*/ 0 w 236"/>
              <a:gd name="T21" fmla="*/ 44412 h 227"/>
              <a:gd name="T22" fmla="*/ 36231 w 236"/>
              <a:gd name="T23" fmla="*/ 44412 h 227"/>
              <a:gd name="T24" fmla="*/ 36231 w 236"/>
              <a:gd name="T25" fmla="*/ 232580 h 227"/>
              <a:gd name="T26" fmla="*/ 220893 w 236"/>
              <a:gd name="T27" fmla="*/ 232580 h 227"/>
              <a:gd name="T28" fmla="*/ 220893 w 236"/>
              <a:gd name="T29" fmla="*/ 265305 h 227"/>
              <a:gd name="T30" fmla="*/ 232580 w 236"/>
              <a:gd name="T31" fmla="*/ 265305 h 227"/>
              <a:gd name="T32" fmla="*/ 232580 w 236"/>
              <a:gd name="T33" fmla="*/ 232580 h 227"/>
              <a:gd name="T34" fmla="*/ 275824 w 236"/>
              <a:gd name="T35" fmla="*/ 232580 h 227"/>
              <a:gd name="T36" fmla="*/ 275824 w 236"/>
              <a:gd name="T37" fmla="*/ 222061 h 227"/>
              <a:gd name="T38" fmla="*/ 232580 w 236"/>
              <a:gd name="T39" fmla="*/ 222061 h 227"/>
              <a:gd name="T40" fmla="*/ 215049 w 236"/>
              <a:gd name="T41" fmla="*/ 44412 h 227"/>
              <a:gd name="T42" fmla="*/ 46750 w 236"/>
              <a:gd name="T43" fmla="*/ 212711 h 227"/>
              <a:gd name="T44" fmla="*/ 46750 w 236"/>
              <a:gd name="T45" fmla="*/ 44412 h 227"/>
              <a:gd name="T46" fmla="*/ 215049 w 236"/>
              <a:gd name="T47" fmla="*/ 44412 h 227"/>
              <a:gd name="T48" fmla="*/ 52594 w 236"/>
              <a:gd name="T49" fmla="*/ 222061 h 227"/>
              <a:gd name="T50" fmla="*/ 220893 w 236"/>
              <a:gd name="T51" fmla="*/ 52594 h 227"/>
              <a:gd name="T52" fmla="*/ 220893 w 236"/>
              <a:gd name="T53" fmla="*/ 222061 h 227"/>
              <a:gd name="T54" fmla="*/ 52594 w 236"/>
              <a:gd name="T55" fmla="*/ 222061 h 22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6" h="227">
                <a:moveTo>
                  <a:pt x="199" y="190"/>
                </a:moveTo>
                <a:lnTo>
                  <a:pt x="199" y="36"/>
                </a:lnTo>
                <a:lnTo>
                  <a:pt x="218" y="17"/>
                </a:lnTo>
                <a:lnTo>
                  <a:pt x="210" y="12"/>
                </a:lnTo>
                <a:lnTo>
                  <a:pt x="194" y="28"/>
                </a:lnTo>
                <a:lnTo>
                  <a:pt x="40" y="28"/>
                </a:lnTo>
                <a:lnTo>
                  <a:pt x="40" y="0"/>
                </a:lnTo>
                <a:lnTo>
                  <a:pt x="31" y="0"/>
                </a:lnTo>
                <a:lnTo>
                  <a:pt x="31" y="28"/>
                </a:lnTo>
                <a:lnTo>
                  <a:pt x="0" y="28"/>
                </a:lnTo>
                <a:lnTo>
                  <a:pt x="0" y="38"/>
                </a:lnTo>
                <a:lnTo>
                  <a:pt x="31" y="38"/>
                </a:lnTo>
                <a:lnTo>
                  <a:pt x="31" y="199"/>
                </a:lnTo>
                <a:lnTo>
                  <a:pt x="189" y="199"/>
                </a:lnTo>
                <a:lnTo>
                  <a:pt x="189" y="227"/>
                </a:lnTo>
                <a:lnTo>
                  <a:pt x="199" y="227"/>
                </a:lnTo>
                <a:lnTo>
                  <a:pt x="199" y="199"/>
                </a:lnTo>
                <a:lnTo>
                  <a:pt x="236" y="199"/>
                </a:lnTo>
                <a:lnTo>
                  <a:pt x="236" y="190"/>
                </a:lnTo>
                <a:lnTo>
                  <a:pt x="199" y="190"/>
                </a:lnTo>
                <a:close/>
                <a:moveTo>
                  <a:pt x="184" y="38"/>
                </a:moveTo>
                <a:lnTo>
                  <a:pt x="40" y="182"/>
                </a:lnTo>
                <a:lnTo>
                  <a:pt x="40" y="38"/>
                </a:lnTo>
                <a:lnTo>
                  <a:pt x="184" y="38"/>
                </a:lnTo>
                <a:close/>
                <a:moveTo>
                  <a:pt x="45" y="190"/>
                </a:moveTo>
                <a:lnTo>
                  <a:pt x="189" y="45"/>
                </a:lnTo>
                <a:lnTo>
                  <a:pt x="189" y="190"/>
                </a:lnTo>
                <a:lnTo>
                  <a:pt x="45" y="190"/>
                </a:lnTo>
                <a:close/>
              </a:path>
            </a:pathLst>
          </a:custGeom>
          <a:solidFill>
            <a:srgbClr val="157E9F"/>
          </a:solidFill>
          <a:ln>
            <a:solidFill>
              <a:srgbClr val="6DB33F"/>
            </a:solidFill>
          </a:ln>
        </p:spPr>
        <p:txBody>
          <a:bodyPr/>
          <a:lstStyle/>
          <a:p>
            <a:endParaRPr lang="zh-CN" altLang="en-US"/>
          </a:p>
        </p:txBody>
      </p:sp>
      <p:sp>
        <p:nvSpPr>
          <p:cNvPr id="106" name="Freeform 49"/>
          <p:cNvSpPr>
            <a:spLocks noEditPoints="1"/>
          </p:cNvSpPr>
          <p:nvPr/>
        </p:nvSpPr>
        <p:spPr bwMode="auto">
          <a:xfrm>
            <a:off x="9819004" y="3675079"/>
            <a:ext cx="335768" cy="379837"/>
          </a:xfrm>
          <a:custGeom>
            <a:avLst/>
            <a:gdLst>
              <a:gd name="T0" fmla="*/ 126809 w 92"/>
              <a:gd name="T1" fmla="*/ 0 h 104"/>
              <a:gd name="T2" fmla="*/ 0 w 92"/>
              <a:gd name="T3" fmla="*/ 60820 h 104"/>
              <a:gd name="T4" fmla="*/ 0 w 92"/>
              <a:gd name="T5" fmla="*/ 226691 h 104"/>
              <a:gd name="T6" fmla="*/ 126809 w 92"/>
              <a:gd name="T7" fmla="*/ 287511 h 104"/>
              <a:gd name="T8" fmla="*/ 253618 w 92"/>
              <a:gd name="T9" fmla="*/ 226691 h 104"/>
              <a:gd name="T10" fmla="*/ 253618 w 92"/>
              <a:gd name="T11" fmla="*/ 60820 h 104"/>
              <a:gd name="T12" fmla="*/ 126809 w 92"/>
              <a:gd name="T13" fmla="*/ 0 h 104"/>
              <a:gd name="T14" fmla="*/ 126809 w 92"/>
              <a:gd name="T15" fmla="*/ 11058 h 104"/>
              <a:gd name="T16" fmla="*/ 242591 w 92"/>
              <a:gd name="T17" fmla="*/ 60820 h 104"/>
              <a:gd name="T18" fmla="*/ 126809 w 92"/>
              <a:gd name="T19" fmla="*/ 110581 h 104"/>
              <a:gd name="T20" fmla="*/ 11027 w 92"/>
              <a:gd name="T21" fmla="*/ 60820 h 104"/>
              <a:gd name="T22" fmla="*/ 126809 w 92"/>
              <a:gd name="T23" fmla="*/ 11058 h 104"/>
              <a:gd name="T24" fmla="*/ 242591 w 92"/>
              <a:gd name="T25" fmla="*/ 215633 h 104"/>
              <a:gd name="T26" fmla="*/ 242591 w 92"/>
              <a:gd name="T27" fmla="*/ 226691 h 104"/>
              <a:gd name="T28" fmla="*/ 126809 w 92"/>
              <a:gd name="T29" fmla="*/ 276453 h 104"/>
              <a:gd name="T30" fmla="*/ 11027 w 92"/>
              <a:gd name="T31" fmla="*/ 226691 h 104"/>
              <a:gd name="T32" fmla="*/ 11027 w 92"/>
              <a:gd name="T33" fmla="*/ 215633 h 104"/>
              <a:gd name="T34" fmla="*/ 11027 w 92"/>
              <a:gd name="T35" fmla="*/ 196282 h 104"/>
              <a:gd name="T36" fmla="*/ 126809 w 92"/>
              <a:gd name="T37" fmla="*/ 232220 h 104"/>
              <a:gd name="T38" fmla="*/ 242591 w 92"/>
              <a:gd name="T39" fmla="*/ 196282 h 104"/>
              <a:gd name="T40" fmla="*/ 242591 w 92"/>
              <a:gd name="T41" fmla="*/ 215633 h 104"/>
              <a:gd name="T42" fmla="*/ 242591 w 92"/>
              <a:gd name="T43" fmla="*/ 171401 h 104"/>
              <a:gd name="T44" fmla="*/ 126809 w 92"/>
              <a:gd name="T45" fmla="*/ 221162 h 104"/>
              <a:gd name="T46" fmla="*/ 11027 w 92"/>
              <a:gd name="T47" fmla="*/ 171401 h 104"/>
              <a:gd name="T48" fmla="*/ 11027 w 92"/>
              <a:gd name="T49" fmla="*/ 152049 h 104"/>
              <a:gd name="T50" fmla="*/ 11027 w 92"/>
              <a:gd name="T51" fmla="*/ 140991 h 104"/>
              <a:gd name="T52" fmla="*/ 126809 w 92"/>
              <a:gd name="T53" fmla="*/ 176930 h 104"/>
              <a:gd name="T54" fmla="*/ 242591 w 92"/>
              <a:gd name="T55" fmla="*/ 140991 h 104"/>
              <a:gd name="T56" fmla="*/ 242591 w 92"/>
              <a:gd name="T57" fmla="*/ 171401 h 104"/>
              <a:gd name="T58" fmla="*/ 242591 w 92"/>
              <a:gd name="T59" fmla="*/ 116110 h 104"/>
              <a:gd name="T60" fmla="*/ 126809 w 92"/>
              <a:gd name="T61" fmla="*/ 165872 h 104"/>
              <a:gd name="T62" fmla="*/ 11027 w 92"/>
              <a:gd name="T63" fmla="*/ 116110 h 104"/>
              <a:gd name="T64" fmla="*/ 11027 w 92"/>
              <a:gd name="T65" fmla="*/ 85700 h 104"/>
              <a:gd name="T66" fmla="*/ 126809 w 92"/>
              <a:gd name="T67" fmla="*/ 121639 h 104"/>
              <a:gd name="T68" fmla="*/ 242591 w 92"/>
              <a:gd name="T69" fmla="*/ 85700 h 104"/>
              <a:gd name="T70" fmla="*/ 242591 w 92"/>
              <a:gd name="T71" fmla="*/ 116110 h 1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2" h="104">
                <a:moveTo>
                  <a:pt x="46" y="0"/>
                </a:moveTo>
                <a:cubicBezTo>
                  <a:pt x="20" y="0"/>
                  <a:pt x="0" y="10"/>
                  <a:pt x="0" y="22"/>
                </a:cubicBezTo>
                <a:cubicBezTo>
                  <a:pt x="0" y="82"/>
                  <a:pt x="0" y="82"/>
                  <a:pt x="0" y="82"/>
                </a:cubicBezTo>
                <a:cubicBezTo>
                  <a:pt x="0" y="94"/>
                  <a:pt x="20" y="104"/>
                  <a:pt x="46" y="104"/>
                </a:cubicBezTo>
                <a:cubicBezTo>
                  <a:pt x="71" y="104"/>
                  <a:pt x="92" y="94"/>
                  <a:pt x="92" y="82"/>
                </a:cubicBezTo>
                <a:cubicBezTo>
                  <a:pt x="92" y="22"/>
                  <a:pt x="92" y="22"/>
                  <a:pt x="92" y="22"/>
                </a:cubicBezTo>
                <a:cubicBezTo>
                  <a:pt x="92" y="10"/>
                  <a:pt x="71" y="0"/>
                  <a:pt x="46" y="0"/>
                </a:cubicBezTo>
                <a:close/>
                <a:moveTo>
                  <a:pt x="46" y="4"/>
                </a:moveTo>
                <a:cubicBezTo>
                  <a:pt x="71" y="4"/>
                  <a:pt x="88" y="13"/>
                  <a:pt x="88" y="22"/>
                </a:cubicBezTo>
                <a:cubicBezTo>
                  <a:pt x="88" y="30"/>
                  <a:pt x="71" y="40"/>
                  <a:pt x="46" y="40"/>
                </a:cubicBezTo>
                <a:cubicBezTo>
                  <a:pt x="21" y="40"/>
                  <a:pt x="4" y="30"/>
                  <a:pt x="4" y="22"/>
                </a:cubicBezTo>
                <a:cubicBezTo>
                  <a:pt x="4" y="13"/>
                  <a:pt x="21" y="4"/>
                  <a:pt x="46" y="4"/>
                </a:cubicBezTo>
                <a:close/>
                <a:moveTo>
                  <a:pt x="88" y="78"/>
                </a:moveTo>
                <a:cubicBezTo>
                  <a:pt x="88" y="82"/>
                  <a:pt x="88" y="82"/>
                  <a:pt x="88" y="82"/>
                </a:cubicBezTo>
                <a:cubicBezTo>
                  <a:pt x="88" y="90"/>
                  <a:pt x="71" y="100"/>
                  <a:pt x="46" y="100"/>
                </a:cubicBezTo>
                <a:cubicBezTo>
                  <a:pt x="21" y="100"/>
                  <a:pt x="4" y="90"/>
                  <a:pt x="4" y="82"/>
                </a:cubicBezTo>
                <a:cubicBezTo>
                  <a:pt x="4" y="78"/>
                  <a:pt x="4" y="78"/>
                  <a:pt x="4" y="78"/>
                </a:cubicBezTo>
                <a:cubicBezTo>
                  <a:pt x="4" y="71"/>
                  <a:pt x="4" y="71"/>
                  <a:pt x="4" y="71"/>
                </a:cubicBezTo>
                <a:cubicBezTo>
                  <a:pt x="11" y="78"/>
                  <a:pt x="27" y="84"/>
                  <a:pt x="46" y="84"/>
                </a:cubicBezTo>
                <a:cubicBezTo>
                  <a:pt x="65" y="84"/>
                  <a:pt x="81" y="78"/>
                  <a:pt x="88" y="71"/>
                </a:cubicBezTo>
                <a:lnTo>
                  <a:pt x="88" y="78"/>
                </a:lnTo>
                <a:close/>
                <a:moveTo>
                  <a:pt x="88" y="62"/>
                </a:moveTo>
                <a:cubicBezTo>
                  <a:pt x="88" y="70"/>
                  <a:pt x="71" y="80"/>
                  <a:pt x="46" y="80"/>
                </a:cubicBezTo>
                <a:cubicBezTo>
                  <a:pt x="21" y="80"/>
                  <a:pt x="4" y="70"/>
                  <a:pt x="4" y="62"/>
                </a:cubicBezTo>
                <a:cubicBezTo>
                  <a:pt x="4" y="55"/>
                  <a:pt x="4" y="55"/>
                  <a:pt x="4" y="55"/>
                </a:cubicBezTo>
                <a:cubicBezTo>
                  <a:pt x="4" y="51"/>
                  <a:pt x="4" y="51"/>
                  <a:pt x="4" y="51"/>
                </a:cubicBezTo>
                <a:cubicBezTo>
                  <a:pt x="11" y="58"/>
                  <a:pt x="27" y="64"/>
                  <a:pt x="46" y="64"/>
                </a:cubicBezTo>
                <a:cubicBezTo>
                  <a:pt x="65" y="64"/>
                  <a:pt x="81" y="58"/>
                  <a:pt x="88" y="51"/>
                </a:cubicBezTo>
                <a:lnTo>
                  <a:pt x="88" y="62"/>
                </a:lnTo>
                <a:close/>
                <a:moveTo>
                  <a:pt x="88" y="42"/>
                </a:moveTo>
                <a:cubicBezTo>
                  <a:pt x="88" y="50"/>
                  <a:pt x="71" y="60"/>
                  <a:pt x="46" y="60"/>
                </a:cubicBezTo>
                <a:cubicBezTo>
                  <a:pt x="21" y="60"/>
                  <a:pt x="4" y="50"/>
                  <a:pt x="4" y="42"/>
                </a:cubicBezTo>
                <a:cubicBezTo>
                  <a:pt x="4" y="31"/>
                  <a:pt x="4" y="31"/>
                  <a:pt x="4" y="31"/>
                </a:cubicBezTo>
                <a:cubicBezTo>
                  <a:pt x="11" y="38"/>
                  <a:pt x="27" y="44"/>
                  <a:pt x="46" y="44"/>
                </a:cubicBezTo>
                <a:cubicBezTo>
                  <a:pt x="65" y="44"/>
                  <a:pt x="81" y="38"/>
                  <a:pt x="88" y="31"/>
                </a:cubicBezTo>
                <a:lnTo>
                  <a:pt x="88" y="42"/>
                </a:lnTo>
                <a:close/>
              </a:path>
            </a:pathLst>
          </a:custGeom>
          <a:solidFill>
            <a:srgbClr val="157E9F"/>
          </a:solidFill>
          <a:ln>
            <a:solidFill>
              <a:srgbClr val="6DB33F"/>
            </a:solidFill>
          </a:ln>
        </p:spPr>
        <p:txBody>
          <a:bodyPr/>
          <a:lstStyle/>
          <a:p>
            <a:endParaRPr lang="zh-CN" altLang="en-US"/>
          </a:p>
        </p:txBody>
      </p:sp>
      <p:sp>
        <p:nvSpPr>
          <p:cNvPr id="107" name="Freeform 50"/>
          <p:cNvSpPr>
            <a:spLocks noEditPoints="1"/>
          </p:cNvSpPr>
          <p:nvPr/>
        </p:nvSpPr>
        <p:spPr bwMode="auto">
          <a:xfrm>
            <a:off x="11078134" y="3656192"/>
            <a:ext cx="394528" cy="411316"/>
          </a:xfrm>
          <a:custGeom>
            <a:avLst/>
            <a:gdLst>
              <a:gd name="T0" fmla="*/ 293355 w 256"/>
              <a:gd name="T1" fmla="*/ 52594 h 267"/>
              <a:gd name="T2" fmla="*/ 149600 w 256"/>
              <a:gd name="T3" fmla="*/ 0 h 267"/>
              <a:gd name="T4" fmla="*/ 5844 w 256"/>
              <a:gd name="T5" fmla="*/ 52594 h 267"/>
              <a:gd name="T6" fmla="*/ 0 w 256"/>
              <a:gd name="T7" fmla="*/ 54931 h 267"/>
              <a:gd name="T8" fmla="*/ 0 w 256"/>
              <a:gd name="T9" fmla="*/ 63112 h 267"/>
              <a:gd name="T10" fmla="*/ 0 w 256"/>
              <a:gd name="T11" fmla="*/ 63112 h 267"/>
              <a:gd name="T12" fmla="*/ 0 w 256"/>
              <a:gd name="T13" fmla="*/ 259461 h 267"/>
              <a:gd name="T14" fmla="*/ 143756 w 256"/>
              <a:gd name="T15" fmla="*/ 312055 h 267"/>
              <a:gd name="T16" fmla="*/ 149600 w 256"/>
              <a:gd name="T17" fmla="*/ 312055 h 267"/>
              <a:gd name="T18" fmla="*/ 155443 w 256"/>
              <a:gd name="T19" fmla="*/ 312055 h 267"/>
              <a:gd name="T20" fmla="*/ 299199 w 256"/>
              <a:gd name="T21" fmla="*/ 259461 h 267"/>
              <a:gd name="T22" fmla="*/ 299199 w 256"/>
              <a:gd name="T23" fmla="*/ 66618 h 267"/>
              <a:gd name="T24" fmla="*/ 299199 w 256"/>
              <a:gd name="T25" fmla="*/ 63112 h 267"/>
              <a:gd name="T26" fmla="*/ 299199 w 256"/>
              <a:gd name="T27" fmla="*/ 54931 h 267"/>
              <a:gd name="T28" fmla="*/ 293355 w 256"/>
              <a:gd name="T29" fmla="*/ 52594 h 267"/>
              <a:gd name="T30" fmla="*/ 143756 w 256"/>
              <a:gd name="T31" fmla="*/ 299199 h 267"/>
              <a:gd name="T32" fmla="*/ 11687 w 256"/>
              <a:gd name="T33" fmla="*/ 251280 h 267"/>
              <a:gd name="T34" fmla="*/ 11687 w 256"/>
              <a:gd name="T35" fmla="*/ 66618 h 267"/>
              <a:gd name="T36" fmla="*/ 105187 w 256"/>
              <a:gd name="T37" fmla="*/ 101681 h 267"/>
              <a:gd name="T38" fmla="*/ 143756 w 256"/>
              <a:gd name="T39" fmla="*/ 115706 h 267"/>
              <a:gd name="T40" fmla="*/ 143756 w 256"/>
              <a:gd name="T41" fmla="*/ 299199 h 267"/>
              <a:gd name="T42" fmla="*/ 149600 w 256"/>
              <a:gd name="T43" fmla="*/ 105187 h 267"/>
              <a:gd name="T44" fmla="*/ 80643 w 256"/>
              <a:gd name="T45" fmla="*/ 79475 h 267"/>
              <a:gd name="T46" fmla="*/ 22206 w 256"/>
              <a:gd name="T47" fmla="*/ 57269 h 267"/>
              <a:gd name="T48" fmla="*/ 149600 w 256"/>
              <a:gd name="T49" fmla="*/ 10519 h 267"/>
              <a:gd name="T50" fmla="*/ 276993 w 256"/>
              <a:gd name="T51" fmla="*/ 57269 h 267"/>
              <a:gd name="T52" fmla="*/ 149600 w 256"/>
              <a:gd name="T53" fmla="*/ 105187 h 267"/>
              <a:gd name="T54" fmla="*/ 287512 w 256"/>
              <a:gd name="T55" fmla="*/ 251280 h 267"/>
              <a:gd name="T56" fmla="*/ 155443 w 256"/>
              <a:gd name="T57" fmla="*/ 299199 h 267"/>
              <a:gd name="T58" fmla="*/ 155443 w 256"/>
              <a:gd name="T59" fmla="*/ 115706 h 267"/>
              <a:gd name="T60" fmla="*/ 287512 w 256"/>
              <a:gd name="T61" fmla="*/ 66618 h 267"/>
              <a:gd name="T62" fmla="*/ 287512 w 256"/>
              <a:gd name="T63" fmla="*/ 251280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56" h="267">
                <a:moveTo>
                  <a:pt x="251" y="45"/>
                </a:moveTo>
                <a:lnTo>
                  <a:pt x="128" y="0"/>
                </a:lnTo>
                <a:lnTo>
                  <a:pt x="5" y="45"/>
                </a:lnTo>
                <a:lnTo>
                  <a:pt x="0" y="47"/>
                </a:lnTo>
                <a:lnTo>
                  <a:pt x="0" y="54"/>
                </a:lnTo>
                <a:lnTo>
                  <a:pt x="0" y="222"/>
                </a:lnTo>
                <a:lnTo>
                  <a:pt x="123" y="267"/>
                </a:lnTo>
                <a:lnTo>
                  <a:pt x="128" y="267"/>
                </a:lnTo>
                <a:lnTo>
                  <a:pt x="133" y="267"/>
                </a:lnTo>
                <a:lnTo>
                  <a:pt x="256" y="222"/>
                </a:lnTo>
                <a:lnTo>
                  <a:pt x="256" y="57"/>
                </a:lnTo>
                <a:lnTo>
                  <a:pt x="256" y="54"/>
                </a:lnTo>
                <a:lnTo>
                  <a:pt x="256" y="47"/>
                </a:lnTo>
                <a:lnTo>
                  <a:pt x="251" y="45"/>
                </a:lnTo>
                <a:close/>
                <a:moveTo>
                  <a:pt x="123" y="256"/>
                </a:moveTo>
                <a:lnTo>
                  <a:pt x="10" y="215"/>
                </a:lnTo>
                <a:lnTo>
                  <a:pt x="10" y="57"/>
                </a:lnTo>
                <a:lnTo>
                  <a:pt x="90" y="87"/>
                </a:lnTo>
                <a:lnTo>
                  <a:pt x="123" y="99"/>
                </a:lnTo>
                <a:lnTo>
                  <a:pt x="123" y="256"/>
                </a:lnTo>
                <a:close/>
                <a:moveTo>
                  <a:pt x="128" y="90"/>
                </a:moveTo>
                <a:lnTo>
                  <a:pt x="69" y="68"/>
                </a:lnTo>
                <a:lnTo>
                  <a:pt x="19" y="49"/>
                </a:lnTo>
                <a:lnTo>
                  <a:pt x="128" y="9"/>
                </a:lnTo>
                <a:lnTo>
                  <a:pt x="237" y="49"/>
                </a:lnTo>
                <a:lnTo>
                  <a:pt x="128" y="90"/>
                </a:lnTo>
                <a:close/>
                <a:moveTo>
                  <a:pt x="246" y="215"/>
                </a:moveTo>
                <a:lnTo>
                  <a:pt x="133" y="256"/>
                </a:lnTo>
                <a:lnTo>
                  <a:pt x="133" y="99"/>
                </a:lnTo>
                <a:lnTo>
                  <a:pt x="246" y="57"/>
                </a:lnTo>
                <a:lnTo>
                  <a:pt x="246" y="215"/>
                </a:lnTo>
                <a:close/>
              </a:path>
            </a:pathLst>
          </a:custGeom>
          <a:solidFill>
            <a:srgbClr val="157E9F"/>
          </a:solidFill>
          <a:ln>
            <a:solidFill>
              <a:srgbClr val="6DB33F"/>
            </a:solidFill>
          </a:ln>
        </p:spPr>
        <p:txBody>
          <a:bodyPr/>
          <a:lstStyle/>
          <a:p>
            <a:endParaRPr lang="zh-CN" altLang="en-US"/>
          </a:p>
        </p:txBody>
      </p:sp>
      <p:sp>
        <p:nvSpPr>
          <p:cNvPr id="108" name="Freeform 51"/>
          <p:cNvSpPr>
            <a:spLocks noEditPoints="1"/>
          </p:cNvSpPr>
          <p:nvPr/>
        </p:nvSpPr>
        <p:spPr bwMode="auto">
          <a:xfrm>
            <a:off x="1951536" y="4881745"/>
            <a:ext cx="291699" cy="423907"/>
          </a:xfrm>
          <a:custGeom>
            <a:avLst/>
            <a:gdLst>
              <a:gd name="T0" fmla="*/ 220893 w 80"/>
              <a:gd name="T1" fmla="*/ 110829 h 116"/>
              <a:gd name="T2" fmla="*/ 110447 w 80"/>
              <a:gd name="T3" fmla="*/ 0 h 116"/>
              <a:gd name="T4" fmla="*/ 0 w 80"/>
              <a:gd name="T5" fmla="*/ 110829 h 116"/>
              <a:gd name="T6" fmla="*/ 44179 w 80"/>
              <a:gd name="T7" fmla="*/ 199493 h 116"/>
              <a:gd name="T8" fmla="*/ 44179 w 80"/>
              <a:gd name="T9" fmla="*/ 199493 h 116"/>
              <a:gd name="T10" fmla="*/ 46940 w 80"/>
              <a:gd name="T11" fmla="*/ 199493 h 116"/>
              <a:gd name="T12" fmla="*/ 46940 w 80"/>
              <a:gd name="T13" fmla="*/ 199493 h 116"/>
              <a:gd name="T14" fmla="*/ 66268 w 80"/>
              <a:gd name="T15" fmla="*/ 243824 h 116"/>
              <a:gd name="T16" fmla="*/ 66268 w 80"/>
              <a:gd name="T17" fmla="*/ 321405 h 116"/>
              <a:gd name="T18" fmla="*/ 154625 w 80"/>
              <a:gd name="T19" fmla="*/ 321405 h 116"/>
              <a:gd name="T20" fmla="*/ 154625 w 80"/>
              <a:gd name="T21" fmla="*/ 243824 h 116"/>
              <a:gd name="T22" fmla="*/ 176714 w 80"/>
              <a:gd name="T23" fmla="*/ 199493 h 116"/>
              <a:gd name="T24" fmla="*/ 176714 w 80"/>
              <a:gd name="T25" fmla="*/ 199493 h 116"/>
              <a:gd name="T26" fmla="*/ 220893 w 80"/>
              <a:gd name="T27" fmla="*/ 110829 h 116"/>
              <a:gd name="T28" fmla="*/ 77313 w 80"/>
              <a:gd name="T29" fmla="*/ 310322 h 116"/>
              <a:gd name="T30" fmla="*/ 77313 w 80"/>
              <a:gd name="T31" fmla="*/ 277073 h 116"/>
              <a:gd name="T32" fmla="*/ 143580 w 80"/>
              <a:gd name="T33" fmla="*/ 277073 h 116"/>
              <a:gd name="T34" fmla="*/ 143580 w 80"/>
              <a:gd name="T35" fmla="*/ 310322 h 116"/>
              <a:gd name="T36" fmla="*/ 77313 w 80"/>
              <a:gd name="T37" fmla="*/ 310322 h 116"/>
              <a:gd name="T38" fmla="*/ 110447 w 80"/>
              <a:gd name="T39" fmla="*/ 121912 h 116"/>
              <a:gd name="T40" fmla="*/ 99402 w 80"/>
              <a:gd name="T41" fmla="*/ 110829 h 116"/>
              <a:gd name="T42" fmla="*/ 110447 w 80"/>
              <a:gd name="T43" fmla="*/ 99746 h 116"/>
              <a:gd name="T44" fmla="*/ 121491 w 80"/>
              <a:gd name="T45" fmla="*/ 110829 h 116"/>
              <a:gd name="T46" fmla="*/ 110447 w 80"/>
              <a:gd name="T47" fmla="*/ 121912 h 116"/>
              <a:gd name="T48" fmla="*/ 171192 w 80"/>
              <a:gd name="T49" fmla="*/ 188410 h 116"/>
              <a:gd name="T50" fmla="*/ 171192 w 80"/>
              <a:gd name="T51" fmla="*/ 191181 h 116"/>
              <a:gd name="T52" fmla="*/ 143580 w 80"/>
              <a:gd name="T53" fmla="*/ 243824 h 116"/>
              <a:gd name="T54" fmla="*/ 143580 w 80"/>
              <a:gd name="T55" fmla="*/ 265990 h 116"/>
              <a:gd name="T56" fmla="*/ 115969 w 80"/>
              <a:gd name="T57" fmla="*/ 265990 h 116"/>
              <a:gd name="T58" fmla="*/ 115969 w 80"/>
              <a:gd name="T59" fmla="*/ 130224 h 116"/>
              <a:gd name="T60" fmla="*/ 132536 w 80"/>
              <a:gd name="T61" fmla="*/ 110829 h 116"/>
              <a:gd name="T62" fmla="*/ 110447 w 80"/>
              <a:gd name="T63" fmla="*/ 88663 h 116"/>
              <a:gd name="T64" fmla="*/ 88357 w 80"/>
              <a:gd name="T65" fmla="*/ 110829 h 116"/>
              <a:gd name="T66" fmla="*/ 104924 w 80"/>
              <a:gd name="T67" fmla="*/ 130224 h 116"/>
              <a:gd name="T68" fmla="*/ 104924 w 80"/>
              <a:gd name="T69" fmla="*/ 265990 h 116"/>
              <a:gd name="T70" fmla="*/ 77313 w 80"/>
              <a:gd name="T71" fmla="*/ 265990 h 116"/>
              <a:gd name="T72" fmla="*/ 77313 w 80"/>
              <a:gd name="T73" fmla="*/ 243824 h 116"/>
              <a:gd name="T74" fmla="*/ 52462 w 80"/>
              <a:gd name="T75" fmla="*/ 191181 h 116"/>
              <a:gd name="T76" fmla="*/ 52462 w 80"/>
              <a:gd name="T77" fmla="*/ 191181 h 116"/>
              <a:gd name="T78" fmla="*/ 52462 w 80"/>
              <a:gd name="T79" fmla="*/ 191181 h 116"/>
              <a:gd name="T80" fmla="*/ 52462 w 80"/>
              <a:gd name="T81" fmla="*/ 188410 h 116"/>
              <a:gd name="T82" fmla="*/ 11045 w 80"/>
              <a:gd name="T83" fmla="*/ 110829 h 116"/>
              <a:gd name="T84" fmla="*/ 110447 w 80"/>
              <a:gd name="T85" fmla="*/ 11083 h 116"/>
              <a:gd name="T86" fmla="*/ 209848 w 80"/>
              <a:gd name="T87" fmla="*/ 110829 h 116"/>
              <a:gd name="T88" fmla="*/ 171192 w 80"/>
              <a:gd name="T89" fmla="*/ 188410 h 1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0" h="116">
                <a:moveTo>
                  <a:pt x="80" y="40"/>
                </a:moveTo>
                <a:cubicBezTo>
                  <a:pt x="80" y="18"/>
                  <a:pt x="63" y="0"/>
                  <a:pt x="40" y="0"/>
                </a:cubicBezTo>
                <a:cubicBezTo>
                  <a:pt x="18" y="0"/>
                  <a:pt x="0" y="18"/>
                  <a:pt x="0" y="40"/>
                </a:cubicBezTo>
                <a:cubicBezTo>
                  <a:pt x="0" y="53"/>
                  <a:pt x="7" y="64"/>
                  <a:pt x="16" y="72"/>
                </a:cubicBezTo>
                <a:cubicBezTo>
                  <a:pt x="16" y="72"/>
                  <a:pt x="16" y="72"/>
                  <a:pt x="16" y="72"/>
                </a:cubicBezTo>
                <a:cubicBezTo>
                  <a:pt x="16" y="72"/>
                  <a:pt x="17" y="72"/>
                  <a:pt x="17" y="72"/>
                </a:cubicBezTo>
                <a:cubicBezTo>
                  <a:pt x="17" y="72"/>
                  <a:pt x="17" y="72"/>
                  <a:pt x="17" y="72"/>
                </a:cubicBezTo>
                <a:cubicBezTo>
                  <a:pt x="20" y="74"/>
                  <a:pt x="24" y="80"/>
                  <a:pt x="24" y="88"/>
                </a:cubicBezTo>
                <a:cubicBezTo>
                  <a:pt x="24" y="116"/>
                  <a:pt x="24" y="116"/>
                  <a:pt x="24" y="116"/>
                </a:cubicBezTo>
                <a:cubicBezTo>
                  <a:pt x="56" y="116"/>
                  <a:pt x="56" y="116"/>
                  <a:pt x="56" y="116"/>
                </a:cubicBezTo>
                <a:cubicBezTo>
                  <a:pt x="56" y="88"/>
                  <a:pt x="56" y="88"/>
                  <a:pt x="56" y="88"/>
                </a:cubicBezTo>
                <a:cubicBezTo>
                  <a:pt x="56" y="80"/>
                  <a:pt x="61" y="74"/>
                  <a:pt x="64" y="72"/>
                </a:cubicBezTo>
                <a:cubicBezTo>
                  <a:pt x="64" y="72"/>
                  <a:pt x="64" y="72"/>
                  <a:pt x="64" y="72"/>
                </a:cubicBezTo>
                <a:cubicBezTo>
                  <a:pt x="74" y="64"/>
                  <a:pt x="80" y="53"/>
                  <a:pt x="80" y="40"/>
                </a:cubicBezTo>
                <a:close/>
                <a:moveTo>
                  <a:pt x="28" y="112"/>
                </a:moveTo>
                <a:cubicBezTo>
                  <a:pt x="28" y="100"/>
                  <a:pt x="28" y="100"/>
                  <a:pt x="28" y="100"/>
                </a:cubicBezTo>
                <a:cubicBezTo>
                  <a:pt x="52" y="100"/>
                  <a:pt x="52" y="100"/>
                  <a:pt x="52" y="100"/>
                </a:cubicBezTo>
                <a:cubicBezTo>
                  <a:pt x="52" y="112"/>
                  <a:pt x="52" y="112"/>
                  <a:pt x="52" y="112"/>
                </a:cubicBezTo>
                <a:lnTo>
                  <a:pt x="28" y="112"/>
                </a:lnTo>
                <a:close/>
                <a:moveTo>
                  <a:pt x="40" y="44"/>
                </a:moveTo>
                <a:cubicBezTo>
                  <a:pt x="38" y="44"/>
                  <a:pt x="36" y="42"/>
                  <a:pt x="36" y="40"/>
                </a:cubicBezTo>
                <a:cubicBezTo>
                  <a:pt x="36" y="37"/>
                  <a:pt x="38" y="36"/>
                  <a:pt x="40" y="36"/>
                </a:cubicBezTo>
                <a:cubicBezTo>
                  <a:pt x="43" y="36"/>
                  <a:pt x="44" y="37"/>
                  <a:pt x="44" y="40"/>
                </a:cubicBezTo>
                <a:cubicBezTo>
                  <a:pt x="44" y="42"/>
                  <a:pt x="43" y="44"/>
                  <a:pt x="40" y="44"/>
                </a:cubicBezTo>
                <a:close/>
                <a:moveTo>
                  <a:pt x="62" y="68"/>
                </a:moveTo>
                <a:cubicBezTo>
                  <a:pt x="62" y="68"/>
                  <a:pt x="62" y="69"/>
                  <a:pt x="62" y="69"/>
                </a:cubicBezTo>
                <a:cubicBezTo>
                  <a:pt x="57" y="72"/>
                  <a:pt x="52" y="78"/>
                  <a:pt x="52" y="88"/>
                </a:cubicBezTo>
                <a:cubicBezTo>
                  <a:pt x="52" y="96"/>
                  <a:pt x="52" y="96"/>
                  <a:pt x="52" y="96"/>
                </a:cubicBezTo>
                <a:cubicBezTo>
                  <a:pt x="42" y="96"/>
                  <a:pt x="42" y="96"/>
                  <a:pt x="42" y="96"/>
                </a:cubicBezTo>
                <a:cubicBezTo>
                  <a:pt x="42" y="47"/>
                  <a:pt x="42" y="47"/>
                  <a:pt x="42" y="47"/>
                </a:cubicBezTo>
                <a:cubicBezTo>
                  <a:pt x="46" y="47"/>
                  <a:pt x="48" y="43"/>
                  <a:pt x="48" y="40"/>
                </a:cubicBezTo>
                <a:cubicBezTo>
                  <a:pt x="48" y="35"/>
                  <a:pt x="45" y="32"/>
                  <a:pt x="40" y="32"/>
                </a:cubicBezTo>
                <a:cubicBezTo>
                  <a:pt x="36" y="32"/>
                  <a:pt x="32" y="35"/>
                  <a:pt x="32" y="40"/>
                </a:cubicBezTo>
                <a:cubicBezTo>
                  <a:pt x="32" y="43"/>
                  <a:pt x="35" y="47"/>
                  <a:pt x="38" y="47"/>
                </a:cubicBezTo>
                <a:cubicBezTo>
                  <a:pt x="38" y="96"/>
                  <a:pt x="38" y="96"/>
                  <a:pt x="38" y="96"/>
                </a:cubicBezTo>
                <a:cubicBezTo>
                  <a:pt x="28" y="96"/>
                  <a:pt x="28" y="96"/>
                  <a:pt x="28" y="96"/>
                </a:cubicBezTo>
                <a:cubicBezTo>
                  <a:pt x="28" y="88"/>
                  <a:pt x="28" y="88"/>
                  <a:pt x="28" y="88"/>
                </a:cubicBezTo>
                <a:cubicBezTo>
                  <a:pt x="28" y="79"/>
                  <a:pt x="24" y="72"/>
                  <a:pt x="19" y="69"/>
                </a:cubicBezTo>
                <a:cubicBezTo>
                  <a:pt x="19" y="69"/>
                  <a:pt x="19" y="69"/>
                  <a:pt x="19" y="69"/>
                </a:cubicBezTo>
                <a:cubicBezTo>
                  <a:pt x="19" y="69"/>
                  <a:pt x="19" y="69"/>
                  <a:pt x="19" y="69"/>
                </a:cubicBezTo>
                <a:cubicBezTo>
                  <a:pt x="19" y="68"/>
                  <a:pt x="19" y="68"/>
                  <a:pt x="19" y="68"/>
                </a:cubicBezTo>
                <a:cubicBezTo>
                  <a:pt x="10" y="61"/>
                  <a:pt x="4" y="51"/>
                  <a:pt x="4" y="40"/>
                </a:cubicBezTo>
                <a:cubicBezTo>
                  <a:pt x="4" y="20"/>
                  <a:pt x="21" y="4"/>
                  <a:pt x="40" y="4"/>
                </a:cubicBezTo>
                <a:cubicBezTo>
                  <a:pt x="60" y="4"/>
                  <a:pt x="76" y="20"/>
                  <a:pt x="76" y="40"/>
                </a:cubicBezTo>
                <a:cubicBezTo>
                  <a:pt x="76" y="51"/>
                  <a:pt x="71" y="62"/>
                  <a:pt x="62" y="68"/>
                </a:cubicBezTo>
                <a:close/>
              </a:path>
            </a:pathLst>
          </a:custGeom>
          <a:solidFill>
            <a:srgbClr val="157E9F"/>
          </a:solidFill>
          <a:ln>
            <a:solidFill>
              <a:srgbClr val="6DB33F"/>
            </a:solidFill>
          </a:ln>
        </p:spPr>
        <p:txBody>
          <a:bodyPr/>
          <a:lstStyle/>
          <a:p>
            <a:endParaRPr lang="zh-CN" altLang="en-US"/>
          </a:p>
        </p:txBody>
      </p:sp>
      <p:grpSp>
        <p:nvGrpSpPr>
          <p:cNvPr id="109" name="组合 108"/>
          <p:cNvGrpSpPr/>
          <p:nvPr/>
        </p:nvGrpSpPr>
        <p:grpSpPr>
          <a:xfrm>
            <a:off x="3241487" y="4954889"/>
            <a:ext cx="364618" cy="335263"/>
            <a:chOff x="2543175" y="5272088"/>
            <a:chExt cx="374650" cy="344488"/>
          </a:xfrm>
          <a:solidFill>
            <a:srgbClr val="157E9F"/>
          </a:solidFill>
        </p:grpSpPr>
        <p:sp>
          <p:nvSpPr>
            <p:cNvPr id="110" name="Freeform 52"/>
            <p:cNvSpPr>
              <a:spLocks noEditPoints="1"/>
            </p:cNvSpPr>
            <p:nvPr/>
          </p:nvSpPr>
          <p:spPr bwMode="auto">
            <a:xfrm>
              <a:off x="2543175" y="5272088"/>
              <a:ext cx="374650" cy="344488"/>
            </a:xfrm>
            <a:custGeom>
              <a:avLst/>
              <a:gdLst>
                <a:gd name="T0" fmla="*/ 95 w 100"/>
                <a:gd name="T1" fmla="*/ 20 h 92"/>
                <a:gd name="T2" fmla="*/ 95 w 100"/>
                <a:gd name="T3" fmla="*/ 20 h 92"/>
                <a:gd name="T4" fmla="*/ 10 w 100"/>
                <a:gd name="T5" fmla="*/ 0 h 92"/>
                <a:gd name="T6" fmla="*/ 8 w 100"/>
                <a:gd name="T7" fmla="*/ 1 h 92"/>
                <a:gd name="T8" fmla="*/ 9 w 100"/>
                <a:gd name="T9" fmla="*/ 4 h 92"/>
                <a:gd name="T10" fmla="*/ 77 w 100"/>
                <a:gd name="T11" fmla="*/ 20 h 92"/>
                <a:gd name="T12" fmla="*/ 5 w 100"/>
                <a:gd name="T13" fmla="*/ 20 h 92"/>
                <a:gd name="T14" fmla="*/ 0 w 100"/>
                <a:gd name="T15" fmla="*/ 25 h 92"/>
                <a:gd name="T16" fmla="*/ 0 w 100"/>
                <a:gd name="T17" fmla="*/ 86 h 92"/>
                <a:gd name="T18" fmla="*/ 5 w 100"/>
                <a:gd name="T19" fmla="*/ 92 h 92"/>
                <a:gd name="T20" fmla="*/ 94 w 100"/>
                <a:gd name="T21" fmla="*/ 92 h 92"/>
                <a:gd name="T22" fmla="*/ 100 w 100"/>
                <a:gd name="T23" fmla="*/ 86 h 92"/>
                <a:gd name="T24" fmla="*/ 100 w 100"/>
                <a:gd name="T25" fmla="*/ 25 h 92"/>
                <a:gd name="T26" fmla="*/ 95 w 100"/>
                <a:gd name="T27" fmla="*/ 20 h 92"/>
                <a:gd name="T28" fmla="*/ 96 w 100"/>
                <a:gd name="T29" fmla="*/ 86 h 92"/>
                <a:gd name="T30" fmla="*/ 94 w 100"/>
                <a:gd name="T31" fmla="*/ 88 h 92"/>
                <a:gd name="T32" fmla="*/ 5 w 100"/>
                <a:gd name="T33" fmla="*/ 88 h 92"/>
                <a:gd name="T34" fmla="*/ 4 w 100"/>
                <a:gd name="T35" fmla="*/ 86 h 92"/>
                <a:gd name="T36" fmla="*/ 4 w 100"/>
                <a:gd name="T37" fmla="*/ 25 h 92"/>
                <a:gd name="T38" fmla="*/ 5 w 100"/>
                <a:gd name="T39" fmla="*/ 24 h 92"/>
                <a:gd name="T40" fmla="*/ 94 w 100"/>
                <a:gd name="T41" fmla="*/ 24 h 92"/>
                <a:gd name="T42" fmla="*/ 96 w 100"/>
                <a:gd name="T43" fmla="*/ 25 h 92"/>
                <a:gd name="T44" fmla="*/ 96 w 100"/>
                <a:gd name="T45"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92">
                  <a:moveTo>
                    <a:pt x="95" y="20"/>
                  </a:moveTo>
                  <a:cubicBezTo>
                    <a:pt x="95" y="20"/>
                    <a:pt x="95" y="20"/>
                    <a:pt x="95" y="20"/>
                  </a:cubicBezTo>
                  <a:cubicBezTo>
                    <a:pt x="10" y="0"/>
                    <a:pt x="10" y="0"/>
                    <a:pt x="10" y="0"/>
                  </a:cubicBezTo>
                  <a:cubicBezTo>
                    <a:pt x="9" y="0"/>
                    <a:pt x="8" y="0"/>
                    <a:pt x="8" y="1"/>
                  </a:cubicBezTo>
                  <a:cubicBezTo>
                    <a:pt x="7" y="2"/>
                    <a:pt x="8" y="3"/>
                    <a:pt x="9" y="4"/>
                  </a:cubicBezTo>
                  <a:cubicBezTo>
                    <a:pt x="77" y="20"/>
                    <a:pt x="77" y="20"/>
                    <a:pt x="77" y="20"/>
                  </a:cubicBezTo>
                  <a:cubicBezTo>
                    <a:pt x="5" y="20"/>
                    <a:pt x="5" y="20"/>
                    <a:pt x="5" y="20"/>
                  </a:cubicBezTo>
                  <a:cubicBezTo>
                    <a:pt x="2" y="20"/>
                    <a:pt x="0" y="22"/>
                    <a:pt x="0" y="25"/>
                  </a:cubicBezTo>
                  <a:cubicBezTo>
                    <a:pt x="0" y="86"/>
                    <a:pt x="0" y="86"/>
                    <a:pt x="0" y="86"/>
                  </a:cubicBezTo>
                  <a:cubicBezTo>
                    <a:pt x="0" y="89"/>
                    <a:pt x="2" y="92"/>
                    <a:pt x="5" y="92"/>
                  </a:cubicBezTo>
                  <a:cubicBezTo>
                    <a:pt x="94" y="92"/>
                    <a:pt x="94" y="92"/>
                    <a:pt x="94" y="92"/>
                  </a:cubicBezTo>
                  <a:cubicBezTo>
                    <a:pt x="97" y="92"/>
                    <a:pt x="100" y="89"/>
                    <a:pt x="100" y="86"/>
                  </a:cubicBezTo>
                  <a:cubicBezTo>
                    <a:pt x="100" y="25"/>
                    <a:pt x="100" y="25"/>
                    <a:pt x="100" y="25"/>
                  </a:cubicBezTo>
                  <a:cubicBezTo>
                    <a:pt x="100" y="23"/>
                    <a:pt x="98" y="20"/>
                    <a:pt x="95" y="20"/>
                  </a:cubicBezTo>
                  <a:close/>
                  <a:moveTo>
                    <a:pt x="96" y="86"/>
                  </a:moveTo>
                  <a:cubicBezTo>
                    <a:pt x="96" y="87"/>
                    <a:pt x="95" y="88"/>
                    <a:pt x="94" y="88"/>
                  </a:cubicBezTo>
                  <a:cubicBezTo>
                    <a:pt x="5" y="88"/>
                    <a:pt x="5" y="88"/>
                    <a:pt x="5" y="88"/>
                  </a:cubicBezTo>
                  <a:cubicBezTo>
                    <a:pt x="4" y="88"/>
                    <a:pt x="4" y="87"/>
                    <a:pt x="4" y="86"/>
                  </a:cubicBezTo>
                  <a:cubicBezTo>
                    <a:pt x="4" y="25"/>
                    <a:pt x="4" y="25"/>
                    <a:pt x="4" y="25"/>
                  </a:cubicBezTo>
                  <a:cubicBezTo>
                    <a:pt x="4" y="24"/>
                    <a:pt x="4" y="24"/>
                    <a:pt x="5" y="24"/>
                  </a:cubicBezTo>
                  <a:cubicBezTo>
                    <a:pt x="94" y="24"/>
                    <a:pt x="94" y="24"/>
                    <a:pt x="94" y="24"/>
                  </a:cubicBezTo>
                  <a:cubicBezTo>
                    <a:pt x="95" y="24"/>
                    <a:pt x="96" y="24"/>
                    <a:pt x="96" y="25"/>
                  </a:cubicBezTo>
                  <a:lnTo>
                    <a:pt x="96" y="86"/>
                  </a:lnTo>
                  <a:close/>
                </a:path>
              </a:pathLst>
            </a:custGeom>
            <a:grpFill/>
            <a:ln w="9525">
              <a:solidFill>
                <a:srgbClr val="6DB33F"/>
              </a:solidFill>
              <a:round/>
            </a:ln>
          </p:spPr>
          <p:txBody>
            <a:bodyPr/>
            <a:lstStyle/>
            <a:p>
              <a:pPr>
                <a:defRPr/>
              </a:pPr>
              <a:endParaRPr lang="zh-CN" altLang="en-US"/>
            </a:p>
          </p:txBody>
        </p:sp>
        <p:sp>
          <p:nvSpPr>
            <p:cNvPr id="111" name="Oval 53"/>
            <p:cNvSpPr>
              <a:spLocks noChangeArrowheads="1"/>
            </p:cNvSpPr>
            <p:nvPr/>
          </p:nvSpPr>
          <p:spPr bwMode="auto">
            <a:xfrm>
              <a:off x="2667000" y="5467350"/>
              <a:ext cx="22225" cy="22225"/>
            </a:xfrm>
            <a:prstGeom prst="ellipse">
              <a:avLst/>
            </a:prstGeom>
            <a:grpFill/>
            <a:ln w="9525">
              <a:solidFill>
                <a:srgbClr val="6DB33F"/>
              </a:solidFill>
              <a:round/>
            </a:ln>
          </p:spPr>
          <p:txBody>
            <a:bodyPr/>
            <a:lstStyle/>
            <a:p>
              <a:pPr>
                <a:defRPr/>
              </a:pPr>
              <a:endParaRPr lang="zh-CN" altLang="en-US"/>
            </a:p>
          </p:txBody>
        </p:sp>
        <p:sp>
          <p:nvSpPr>
            <p:cNvPr id="112" name="Oval 54"/>
            <p:cNvSpPr>
              <a:spLocks noChangeArrowheads="1"/>
            </p:cNvSpPr>
            <p:nvPr/>
          </p:nvSpPr>
          <p:spPr bwMode="auto">
            <a:xfrm>
              <a:off x="2573338" y="5467350"/>
              <a:ext cx="22225" cy="22225"/>
            </a:xfrm>
            <a:prstGeom prst="ellipse">
              <a:avLst/>
            </a:prstGeom>
            <a:grpFill/>
            <a:ln w="9525">
              <a:solidFill>
                <a:srgbClr val="6DB33F"/>
              </a:solidFill>
              <a:round/>
            </a:ln>
          </p:spPr>
          <p:txBody>
            <a:bodyPr/>
            <a:lstStyle/>
            <a:p>
              <a:pPr>
                <a:defRPr/>
              </a:pPr>
              <a:endParaRPr lang="zh-CN" altLang="en-US"/>
            </a:p>
          </p:txBody>
        </p:sp>
        <p:sp>
          <p:nvSpPr>
            <p:cNvPr id="113" name="Oval 55"/>
            <p:cNvSpPr>
              <a:spLocks noChangeArrowheads="1"/>
            </p:cNvSpPr>
            <p:nvPr/>
          </p:nvSpPr>
          <p:spPr bwMode="auto">
            <a:xfrm>
              <a:off x="2760663" y="5467350"/>
              <a:ext cx="22225" cy="22225"/>
            </a:xfrm>
            <a:prstGeom prst="ellipse">
              <a:avLst/>
            </a:prstGeom>
            <a:grpFill/>
            <a:ln w="9525">
              <a:solidFill>
                <a:srgbClr val="6DB33F"/>
              </a:solidFill>
              <a:round/>
            </a:ln>
          </p:spPr>
          <p:txBody>
            <a:bodyPr/>
            <a:lstStyle/>
            <a:p>
              <a:pPr>
                <a:defRPr/>
              </a:pPr>
              <a:endParaRPr lang="zh-CN" altLang="en-US"/>
            </a:p>
          </p:txBody>
        </p:sp>
        <p:sp>
          <p:nvSpPr>
            <p:cNvPr id="114" name="Oval 56"/>
            <p:cNvSpPr>
              <a:spLocks noChangeArrowheads="1"/>
            </p:cNvSpPr>
            <p:nvPr/>
          </p:nvSpPr>
          <p:spPr bwMode="auto">
            <a:xfrm>
              <a:off x="2625725" y="5489575"/>
              <a:ext cx="22225" cy="22225"/>
            </a:xfrm>
            <a:prstGeom prst="ellipse">
              <a:avLst/>
            </a:prstGeom>
            <a:grpFill/>
            <a:ln w="9525">
              <a:solidFill>
                <a:srgbClr val="6DB33F"/>
              </a:solidFill>
              <a:round/>
            </a:ln>
          </p:spPr>
          <p:txBody>
            <a:bodyPr/>
            <a:lstStyle/>
            <a:p>
              <a:pPr>
                <a:defRPr/>
              </a:pPr>
              <a:endParaRPr lang="zh-CN" altLang="en-US"/>
            </a:p>
          </p:txBody>
        </p:sp>
        <p:sp>
          <p:nvSpPr>
            <p:cNvPr id="115" name="Oval 57"/>
            <p:cNvSpPr>
              <a:spLocks noChangeArrowheads="1"/>
            </p:cNvSpPr>
            <p:nvPr/>
          </p:nvSpPr>
          <p:spPr bwMode="auto">
            <a:xfrm>
              <a:off x="2708275" y="5489575"/>
              <a:ext cx="22225" cy="22225"/>
            </a:xfrm>
            <a:prstGeom prst="ellipse">
              <a:avLst/>
            </a:prstGeom>
            <a:grpFill/>
            <a:ln w="9525">
              <a:solidFill>
                <a:srgbClr val="6DB33F"/>
              </a:solidFill>
              <a:round/>
            </a:ln>
          </p:spPr>
          <p:txBody>
            <a:bodyPr/>
            <a:lstStyle/>
            <a:p>
              <a:pPr>
                <a:defRPr/>
              </a:pPr>
              <a:endParaRPr lang="zh-CN" altLang="en-US"/>
            </a:p>
          </p:txBody>
        </p:sp>
        <p:sp>
          <p:nvSpPr>
            <p:cNvPr id="116" name="Oval 58"/>
            <p:cNvSpPr>
              <a:spLocks noChangeArrowheads="1"/>
            </p:cNvSpPr>
            <p:nvPr/>
          </p:nvSpPr>
          <p:spPr bwMode="auto">
            <a:xfrm>
              <a:off x="2625725" y="5443538"/>
              <a:ext cx="22225" cy="23813"/>
            </a:xfrm>
            <a:prstGeom prst="ellipse">
              <a:avLst/>
            </a:prstGeom>
            <a:grpFill/>
            <a:ln w="9525">
              <a:solidFill>
                <a:srgbClr val="6DB33F"/>
              </a:solidFill>
              <a:round/>
            </a:ln>
          </p:spPr>
          <p:txBody>
            <a:bodyPr/>
            <a:lstStyle/>
            <a:p>
              <a:pPr>
                <a:defRPr/>
              </a:pPr>
              <a:endParaRPr lang="zh-CN" altLang="en-US"/>
            </a:p>
          </p:txBody>
        </p:sp>
        <p:sp>
          <p:nvSpPr>
            <p:cNvPr id="117" name="Oval 59"/>
            <p:cNvSpPr>
              <a:spLocks noChangeArrowheads="1"/>
            </p:cNvSpPr>
            <p:nvPr/>
          </p:nvSpPr>
          <p:spPr bwMode="auto">
            <a:xfrm>
              <a:off x="2708275" y="5443538"/>
              <a:ext cx="22225" cy="23813"/>
            </a:xfrm>
            <a:prstGeom prst="ellipse">
              <a:avLst/>
            </a:prstGeom>
            <a:grpFill/>
            <a:ln w="9525">
              <a:solidFill>
                <a:srgbClr val="6DB33F"/>
              </a:solidFill>
              <a:round/>
            </a:ln>
          </p:spPr>
          <p:txBody>
            <a:bodyPr/>
            <a:lstStyle/>
            <a:p>
              <a:pPr>
                <a:defRPr/>
              </a:pPr>
              <a:endParaRPr lang="zh-CN" altLang="en-US"/>
            </a:p>
          </p:txBody>
        </p:sp>
        <p:sp>
          <p:nvSpPr>
            <p:cNvPr id="118" name="Oval 60"/>
            <p:cNvSpPr>
              <a:spLocks noChangeArrowheads="1"/>
            </p:cNvSpPr>
            <p:nvPr/>
          </p:nvSpPr>
          <p:spPr bwMode="auto">
            <a:xfrm>
              <a:off x="2587625" y="5511800"/>
              <a:ext cx="22225" cy="22225"/>
            </a:xfrm>
            <a:prstGeom prst="ellipse">
              <a:avLst/>
            </a:prstGeom>
            <a:grpFill/>
            <a:ln w="9525">
              <a:solidFill>
                <a:srgbClr val="6DB33F"/>
              </a:solidFill>
              <a:round/>
            </a:ln>
          </p:spPr>
          <p:txBody>
            <a:bodyPr/>
            <a:lstStyle/>
            <a:p>
              <a:pPr>
                <a:defRPr/>
              </a:pPr>
              <a:endParaRPr lang="zh-CN" altLang="en-US"/>
            </a:p>
          </p:txBody>
        </p:sp>
        <p:sp>
          <p:nvSpPr>
            <p:cNvPr id="119" name="Oval 61"/>
            <p:cNvSpPr>
              <a:spLocks noChangeArrowheads="1"/>
            </p:cNvSpPr>
            <p:nvPr/>
          </p:nvSpPr>
          <p:spPr bwMode="auto">
            <a:xfrm>
              <a:off x="2744788" y="5511800"/>
              <a:ext cx="23813" cy="22225"/>
            </a:xfrm>
            <a:prstGeom prst="ellipse">
              <a:avLst/>
            </a:prstGeom>
            <a:grpFill/>
            <a:ln w="9525">
              <a:solidFill>
                <a:srgbClr val="6DB33F"/>
              </a:solidFill>
              <a:round/>
            </a:ln>
          </p:spPr>
          <p:txBody>
            <a:bodyPr/>
            <a:lstStyle/>
            <a:p>
              <a:pPr>
                <a:defRPr/>
              </a:pPr>
              <a:endParaRPr lang="zh-CN" altLang="en-US"/>
            </a:p>
          </p:txBody>
        </p:sp>
        <p:sp>
          <p:nvSpPr>
            <p:cNvPr id="120" name="Oval 62"/>
            <p:cNvSpPr>
              <a:spLocks noChangeArrowheads="1"/>
            </p:cNvSpPr>
            <p:nvPr/>
          </p:nvSpPr>
          <p:spPr bwMode="auto">
            <a:xfrm>
              <a:off x="2587625" y="5421313"/>
              <a:ext cx="22225" cy="22225"/>
            </a:xfrm>
            <a:prstGeom prst="ellipse">
              <a:avLst/>
            </a:prstGeom>
            <a:grpFill/>
            <a:ln w="9525">
              <a:solidFill>
                <a:srgbClr val="6DB33F"/>
              </a:solidFill>
              <a:round/>
            </a:ln>
          </p:spPr>
          <p:txBody>
            <a:bodyPr/>
            <a:lstStyle/>
            <a:p>
              <a:pPr>
                <a:defRPr/>
              </a:pPr>
              <a:endParaRPr lang="zh-CN" altLang="en-US"/>
            </a:p>
          </p:txBody>
        </p:sp>
        <p:sp>
          <p:nvSpPr>
            <p:cNvPr id="121" name="Oval 63"/>
            <p:cNvSpPr>
              <a:spLocks noChangeArrowheads="1"/>
            </p:cNvSpPr>
            <p:nvPr/>
          </p:nvSpPr>
          <p:spPr bwMode="auto">
            <a:xfrm>
              <a:off x="2744788" y="5421313"/>
              <a:ext cx="23813" cy="22225"/>
            </a:xfrm>
            <a:prstGeom prst="ellipse">
              <a:avLst/>
            </a:prstGeom>
            <a:grpFill/>
            <a:ln w="9525">
              <a:solidFill>
                <a:srgbClr val="6DB33F"/>
              </a:solidFill>
              <a:round/>
            </a:ln>
          </p:spPr>
          <p:txBody>
            <a:bodyPr/>
            <a:lstStyle/>
            <a:p>
              <a:pPr>
                <a:defRPr/>
              </a:pPr>
              <a:endParaRPr lang="zh-CN" altLang="en-US"/>
            </a:p>
          </p:txBody>
        </p:sp>
        <p:sp>
          <p:nvSpPr>
            <p:cNvPr id="122" name="Oval 64"/>
            <p:cNvSpPr>
              <a:spLocks noChangeArrowheads="1"/>
            </p:cNvSpPr>
            <p:nvPr/>
          </p:nvSpPr>
          <p:spPr bwMode="auto">
            <a:xfrm>
              <a:off x="2614613" y="5541963"/>
              <a:ext cx="22225" cy="22225"/>
            </a:xfrm>
            <a:prstGeom prst="ellipse">
              <a:avLst/>
            </a:prstGeom>
            <a:grpFill/>
            <a:ln w="9525">
              <a:solidFill>
                <a:srgbClr val="6DB33F"/>
              </a:solidFill>
              <a:round/>
            </a:ln>
          </p:spPr>
          <p:txBody>
            <a:bodyPr/>
            <a:lstStyle/>
            <a:p>
              <a:pPr>
                <a:defRPr/>
              </a:pPr>
              <a:endParaRPr lang="zh-CN" altLang="en-US"/>
            </a:p>
          </p:txBody>
        </p:sp>
        <p:sp>
          <p:nvSpPr>
            <p:cNvPr id="123" name="Oval 65"/>
            <p:cNvSpPr>
              <a:spLocks noChangeArrowheads="1"/>
            </p:cNvSpPr>
            <p:nvPr/>
          </p:nvSpPr>
          <p:spPr bwMode="auto">
            <a:xfrm>
              <a:off x="2711450" y="5541963"/>
              <a:ext cx="22225" cy="22225"/>
            </a:xfrm>
            <a:prstGeom prst="ellipse">
              <a:avLst/>
            </a:prstGeom>
            <a:grpFill/>
            <a:ln w="9525">
              <a:solidFill>
                <a:srgbClr val="6DB33F"/>
              </a:solidFill>
              <a:round/>
            </a:ln>
          </p:spPr>
          <p:txBody>
            <a:bodyPr/>
            <a:lstStyle/>
            <a:p>
              <a:pPr>
                <a:defRPr/>
              </a:pPr>
              <a:endParaRPr lang="zh-CN" altLang="en-US"/>
            </a:p>
          </p:txBody>
        </p:sp>
        <p:sp>
          <p:nvSpPr>
            <p:cNvPr id="124" name="Oval 66"/>
            <p:cNvSpPr>
              <a:spLocks noChangeArrowheads="1"/>
            </p:cNvSpPr>
            <p:nvPr/>
          </p:nvSpPr>
          <p:spPr bwMode="auto">
            <a:xfrm>
              <a:off x="2617788" y="5391150"/>
              <a:ext cx="22225" cy="23813"/>
            </a:xfrm>
            <a:prstGeom prst="ellipse">
              <a:avLst/>
            </a:prstGeom>
            <a:grpFill/>
            <a:ln w="9525">
              <a:solidFill>
                <a:srgbClr val="6DB33F"/>
              </a:solidFill>
              <a:round/>
            </a:ln>
          </p:spPr>
          <p:txBody>
            <a:bodyPr/>
            <a:lstStyle/>
            <a:p>
              <a:pPr>
                <a:defRPr/>
              </a:pPr>
              <a:endParaRPr lang="zh-CN" altLang="en-US"/>
            </a:p>
          </p:txBody>
        </p:sp>
        <p:sp>
          <p:nvSpPr>
            <p:cNvPr id="125" name="Oval 67"/>
            <p:cNvSpPr>
              <a:spLocks noChangeArrowheads="1"/>
            </p:cNvSpPr>
            <p:nvPr/>
          </p:nvSpPr>
          <p:spPr bwMode="auto">
            <a:xfrm>
              <a:off x="2711450" y="5391150"/>
              <a:ext cx="22225" cy="23813"/>
            </a:xfrm>
            <a:prstGeom prst="ellipse">
              <a:avLst/>
            </a:prstGeom>
            <a:grpFill/>
            <a:ln w="9525">
              <a:solidFill>
                <a:srgbClr val="6DB33F"/>
              </a:solidFill>
              <a:round/>
            </a:ln>
          </p:spPr>
          <p:txBody>
            <a:bodyPr/>
            <a:lstStyle/>
            <a:p>
              <a:pPr>
                <a:defRPr/>
              </a:pPr>
              <a:endParaRPr lang="zh-CN" altLang="en-US"/>
            </a:p>
          </p:txBody>
        </p:sp>
        <p:sp>
          <p:nvSpPr>
            <p:cNvPr id="126" name="Oval 68"/>
            <p:cNvSpPr>
              <a:spLocks noChangeArrowheads="1"/>
            </p:cNvSpPr>
            <p:nvPr/>
          </p:nvSpPr>
          <p:spPr bwMode="auto">
            <a:xfrm>
              <a:off x="2667000" y="5511800"/>
              <a:ext cx="22225" cy="22225"/>
            </a:xfrm>
            <a:prstGeom prst="ellipse">
              <a:avLst/>
            </a:prstGeom>
            <a:grpFill/>
            <a:ln w="9525">
              <a:solidFill>
                <a:srgbClr val="6DB33F"/>
              </a:solidFill>
              <a:round/>
            </a:ln>
          </p:spPr>
          <p:txBody>
            <a:bodyPr/>
            <a:lstStyle/>
            <a:p>
              <a:pPr>
                <a:defRPr/>
              </a:pPr>
              <a:endParaRPr lang="zh-CN" altLang="en-US"/>
            </a:p>
          </p:txBody>
        </p:sp>
        <p:sp>
          <p:nvSpPr>
            <p:cNvPr id="127" name="Oval 69"/>
            <p:cNvSpPr>
              <a:spLocks noChangeArrowheads="1"/>
            </p:cNvSpPr>
            <p:nvPr/>
          </p:nvSpPr>
          <p:spPr bwMode="auto">
            <a:xfrm>
              <a:off x="2667000" y="5557838"/>
              <a:ext cx="22225" cy="22225"/>
            </a:xfrm>
            <a:prstGeom prst="ellipse">
              <a:avLst/>
            </a:prstGeom>
            <a:grpFill/>
            <a:ln w="9525">
              <a:solidFill>
                <a:srgbClr val="6DB33F"/>
              </a:solidFill>
              <a:round/>
            </a:ln>
          </p:spPr>
          <p:txBody>
            <a:bodyPr/>
            <a:lstStyle/>
            <a:p>
              <a:pPr>
                <a:defRPr/>
              </a:pPr>
              <a:endParaRPr lang="zh-CN" altLang="en-US"/>
            </a:p>
          </p:txBody>
        </p:sp>
        <p:sp>
          <p:nvSpPr>
            <p:cNvPr id="128" name="Oval 70"/>
            <p:cNvSpPr>
              <a:spLocks noChangeArrowheads="1"/>
            </p:cNvSpPr>
            <p:nvPr/>
          </p:nvSpPr>
          <p:spPr bwMode="auto">
            <a:xfrm>
              <a:off x="2667000" y="5421313"/>
              <a:ext cx="22225" cy="22225"/>
            </a:xfrm>
            <a:prstGeom prst="ellipse">
              <a:avLst/>
            </a:prstGeom>
            <a:grpFill/>
            <a:ln w="9525">
              <a:solidFill>
                <a:srgbClr val="6DB33F"/>
              </a:solidFill>
              <a:round/>
            </a:ln>
          </p:spPr>
          <p:txBody>
            <a:bodyPr/>
            <a:lstStyle/>
            <a:p>
              <a:pPr>
                <a:defRPr/>
              </a:pPr>
              <a:endParaRPr lang="zh-CN" altLang="en-US"/>
            </a:p>
          </p:txBody>
        </p:sp>
        <p:sp>
          <p:nvSpPr>
            <p:cNvPr id="129" name="Oval 71"/>
            <p:cNvSpPr>
              <a:spLocks noChangeArrowheads="1"/>
            </p:cNvSpPr>
            <p:nvPr/>
          </p:nvSpPr>
          <p:spPr bwMode="auto">
            <a:xfrm>
              <a:off x="2667000" y="5376863"/>
              <a:ext cx="22225" cy="22225"/>
            </a:xfrm>
            <a:prstGeom prst="ellipse">
              <a:avLst/>
            </a:prstGeom>
            <a:grpFill/>
            <a:ln w="9525">
              <a:solidFill>
                <a:srgbClr val="6DB33F"/>
              </a:solidFill>
              <a:round/>
            </a:ln>
          </p:spPr>
          <p:txBody>
            <a:bodyPr/>
            <a:lstStyle/>
            <a:p>
              <a:pPr>
                <a:defRPr/>
              </a:pPr>
              <a:endParaRPr lang="zh-CN" altLang="en-US"/>
            </a:p>
          </p:txBody>
        </p:sp>
        <p:sp>
          <p:nvSpPr>
            <p:cNvPr id="130" name="Oval 72"/>
            <p:cNvSpPr>
              <a:spLocks noChangeArrowheads="1"/>
            </p:cNvSpPr>
            <p:nvPr/>
          </p:nvSpPr>
          <p:spPr bwMode="auto">
            <a:xfrm>
              <a:off x="2827338" y="5391150"/>
              <a:ext cx="46038" cy="46038"/>
            </a:xfrm>
            <a:prstGeom prst="ellipse">
              <a:avLst/>
            </a:prstGeom>
            <a:grpFill/>
            <a:ln w="9525">
              <a:solidFill>
                <a:srgbClr val="6DB33F"/>
              </a:solidFill>
              <a:round/>
            </a:ln>
          </p:spPr>
          <p:txBody>
            <a:bodyPr/>
            <a:lstStyle/>
            <a:p>
              <a:pPr>
                <a:defRPr/>
              </a:pPr>
              <a:endParaRPr lang="zh-CN" altLang="en-US"/>
            </a:p>
          </p:txBody>
        </p:sp>
        <p:sp>
          <p:nvSpPr>
            <p:cNvPr id="131" name="Oval 73"/>
            <p:cNvSpPr>
              <a:spLocks noChangeArrowheads="1"/>
            </p:cNvSpPr>
            <p:nvPr/>
          </p:nvSpPr>
          <p:spPr bwMode="auto">
            <a:xfrm>
              <a:off x="2827338" y="5451475"/>
              <a:ext cx="46038" cy="46038"/>
            </a:xfrm>
            <a:prstGeom prst="ellipse">
              <a:avLst/>
            </a:prstGeom>
            <a:grpFill/>
            <a:ln w="9525">
              <a:solidFill>
                <a:srgbClr val="6DB33F"/>
              </a:solidFill>
              <a:round/>
            </a:ln>
          </p:spPr>
          <p:txBody>
            <a:bodyPr/>
            <a:lstStyle/>
            <a:p>
              <a:pPr>
                <a:defRPr/>
              </a:pPr>
              <a:endParaRPr lang="zh-CN" altLang="en-US"/>
            </a:p>
          </p:txBody>
        </p:sp>
      </p:grpSp>
      <p:sp>
        <p:nvSpPr>
          <p:cNvPr id="132" name="Freeform 74"/>
          <p:cNvSpPr>
            <a:spLocks noEditPoints="1"/>
          </p:cNvSpPr>
          <p:nvPr/>
        </p:nvSpPr>
        <p:spPr bwMode="auto">
          <a:xfrm>
            <a:off x="4520162" y="4925816"/>
            <a:ext cx="400824" cy="390330"/>
          </a:xfrm>
          <a:custGeom>
            <a:avLst/>
            <a:gdLst>
              <a:gd name="T0" fmla="*/ 234812 w 110"/>
              <a:gd name="T1" fmla="*/ 190681 h 107"/>
              <a:gd name="T2" fmla="*/ 234812 w 110"/>
              <a:gd name="T3" fmla="*/ 174100 h 107"/>
              <a:gd name="T4" fmla="*/ 171274 w 110"/>
              <a:gd name="T5" fmla="*/ 160282 h 107"/>
              <a:gd name="T6" fmla="*/ 237574 w 110"/>
              <a:gd name="T7" fmla="*/ 116066 h 107"/>
              <a:gd name="T8" fmla="*/ 292824 w 110"/>
              <a:gd name="T9" fmla="*/ 35925 h 107"/>
              <a:gd name="T10" fmla="*/ 262437 w 110"/>
              <a:gd name="T11" fmla="*/ 52506 h 107"/>
              <a:gd name="T12" fmla="*/ 243099 w 110"/>
              <a:gd name="T13" fmla="*/ 33162 h 107"/>
              <a:gd name="T14" fmla="*/ 262437 w 110"/>
              <a:gd name="T15" fmla="*/ 5527 h 107"/>
              <a:gd name="T16" fmla="*/ 198899 w 110"/>
              <a:gd name="T17" fmla="*/ 16581 h 107"/>
              <a:gd name="T18" fmla="*/ 138125 w 110"/>
              <a:gd name="T19" fmla="*/ 124357 h 107"/>
              <a:gd name="T20" fmla="*/ 77350 w 110"/>
              <a:gd name="T21" fmla="*/ 49743 h 107"/>
              <a:gd name="T22" fmla="*/ 11050 w 110"/>
              <a:gd name="T23" fmla="*/ 30398 h 107"/>
              <a:gd name="T24" fmla="*/ 63537 w 110"/>
              <a:gd name="T25" fmla="*/ 66324 h 107"/>
              <a:gd name="T26" fmla="*/ 82875 w 110"/>
              <a:gd name="T27" fmla="*/ 179627 h 107"/>
              <a:gd name="T28" fmla="*/ 22100 w 110"/>
              <a:gd name="T29" fmla="*/ 193444 h 107"/>
              <a:gd name="T30" fmla="*/ 13812 w 110"/>
              <a:gd name="T31" fmla="*/ 265295 h 107"/>
              <a:gd name="T32" fmla="*/ 58012 w 110"/>
              <a:gd name="T33" fmla="*/ 237660 h 107"/>
              <a:gd name="T34" fmla="*/ 33150 w 110"/>
              <a:gd name="T35" fmla="*/ 284639 h 107"/>
              <a:gd name="T36" fmla="*/ 63537 w 110"/>
              <a:gd name="T37" fmla="*/ 292930 h 107"/>
              <a:gd name="T38" fmla="*/ 118787 w 110"/>
              <a:gd name="T39" fmla="*/ 215552 h 107"/>
              <a:gd name="T40" fmla="*/ 204424 w 110"/>
              <a:gd name="T41" fmla="*/ 207261 h 107"/>
              <a:gd name="T42" fmla="*/ 187849 w 110"/>
              <a:gd name="T43" fmla="*/ 237660 h 107"/>
              <a:gd name="T44" fmla="*/ 254149 w 110"/>
              <a:gd name="T45" fmla="*/ 287403 h 107"/>
              <a:gd name="T46" fmla="*/ 292824 w 110"/>
              <a:gd name="T47" fmla="*/ 287403 h 107"/>
              <a:gd name="T48" fmla="*/ 27625 w 110"/>
              <a:gd name="T49" fmla="*/ 30398 h 107"/>
              <a:gd name="T50" fmla="*/ 63537 w 110"/>
              <a:gd name="T51" fmla="*/ 49743 h 107"/>
              <a:gd name="T52" fmla="*/ 27625 w 110"/>
              <a:gd name="T53" fmla="*/ 30398 h 107"/>
              <a:gd name="T54" fmla="*/ 96687 w 110"/>
              <a:gd name="T55" fmla="*/ 268058 h 107"/>
              <a:gd name="T56" fmla="*/ 52487 w 110"/>
              <a:gd name="T57" fmla="*/ 279112 h 107"/>
              <a:gd name="T58" fmla="*/ 69062 w 110"/>
              <a:gd name="T59" fmla="*/ 226606 h 107"/>
              <a:gd name="T60" fmla="*/ 16575 w 110"/>
              <a:gd name="T61" fmla="*/ 243187 h 107"/>
              <a:gd name="T62" fmla="*/ 63537 w 110"/>
              <a:gd name="T63" fmla="*/ 187917 h 107"/>
              <a:gd name="T64" fmla="*/ 85637 w 110"/>
              <a:gd name="T65" fmla="*/ 193444 h 107"/>
              <a:gd name="T66" fmla="*/ 196137 w 110"/>
              <a:gd name="T67" fmla="*/ 77378 h 107"/>
              <a:gd name="T68" fmla="*/ 237574 w 110"/>
              <a:gd name="T69" fmla="*/ 11054 h 107"/>
              <a:gd name="T70" fmla="*/ 232049 w 110"/>
              <a:gd name="T71" fmla="*/ 30398 h 107"/>
              <a:gd name="T72" fmla="*/ 267962 w 110"/>
              <a:gd name="T73" fmla="*/ 63560 h 107"/>
              <a:gd name="T74" fmla="*/ 270724 w 110"/>
              <a:gd name="T75" fmla="*/ 91195 h 107"/>
              <a:gd name="T76" fmla="*/ 220999 w 110"/>
              <a:gd name="T77" fmla="*/ 102249 h 107"/>
              <a:gd name="T78" fmla="*/ 104975 w 110"/>
              <a:gd name="T79" fmla="*/ 212788 h 107"/>
              <a:gd name="T80" fmla="*/ 284537 w 110"/>
              <a:gd name="T81" fmla="*/ 281876 h 107"/>
              <a:gd name="T82" fmla="*/ 262437 w 110"/>
              <a:gd name="T83" fmla="*/ 281876 h 107"/>
              <a:gd name="T84" fmla="*/ 226524 w 110"/>
              <a:gd name="T85" fmla="*/ 198971 h 107"/>
              <a:gd name="T86" fmla="*/ 284537 w 110"/>
              <a:gd name="T87" fmla="*/ 281876 h 10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0" h="107">
                <a:moveTo>
                  <a:pt x="106" y="90"/>
                </a:moveTo>
                <a:cubicBezTo>
                  <a:pt x="85" y="69"/>
                  <a:pt x="85" y="69"/>
                  <a:pt x="85" y="69"/>
                </a:cubicBezTo>
                <a:cubicBezTo>
                  <a:pt x="88" y="66"/>
                  <a:pt x="88" y="66"/>
                  <a:pt x="88" y="66"/>
                </a:cubicBezTo>
                <a:cubicBezTo>
                  <a:pt x="85" y="63"/>
                  <a:pt x="85" y="63"/>
                  <a:pt x="85" y="63"/>
                </a:cubicBezTo>
                <a:cubicBezTo>
                  <a:pt x="77" y="72"/>
                  <a:pt x="77" y="72"/>
                  <a:pt x="77" y="72"/>
                </a:cubicBezTo>
                <a:cubicBezTo>
                  <a:pt x="62" y="58"/>
                  <a:pt x="62" y="58"/>
                  <a:pt x="62" y="58"/>
                </a:cubicBezTo>
                <a:cubicBezTo>
                  <a:pt x="79" y="41"/>
                  <a:pt x="79" y="41"/>
                  <a:pt x="79" y="41"/>
                </a:cubicBezTo>
                <a:cubicBezTo>
                  <a:pt x="82" y="42"/>
                  <a:pt x="84" y="42"/>
                  <a:pt x="86" y="42"/>
                </a:cubicBezTo>
                <a:cubicBezTo>
                  <a:pt x="92" y="42"/>
                  <a:pt x="97" y="40"/>
                  <a:pt x="101" y="36"/>
                </a:cubicBezTo>
                <a:cubicBezTo>
                  <a:pt x="107" y="30"/>
                  <a:pt x="109" y="21"/>
                  <a:pt x="106" y="13"/>
                </a:cubicBezTo>
                <a:cubicBezTo>
                  <a:pt x="105" y="10"/>
                  <a:pt x="105" y="10"/>
                  <a:pt x="105" y="10"/>
                </a:cubicBezTo>
                <a:cubicBezTo>
                  <a:pt x="95" y="19"/>
                  <a:pt x="95" y="19"/>
                  <a:pt x="95" y="19"/>
                </a:cubicBezTo>
                <a:cubicBezTo>
                  <a:pt x="88" y="19"/>
                  <a:pt x="88" y="19"/>
                  <a:pt x="88" y="19"/>
                </a:cubicBezTo>
                <a:cubicBezTo>
                  <a:pt x="88" y="12"/>
                  <a:pt x="88" y="12"/>
                  <a:pt x="88" y="12"/>
                </a:cubicBezTo>
                <a:cubicBezTo>
                  <a:pt x="97" y="3"/>
                  <a:pt x="97" y="3"/>
                  <a:pt x="97" y="3"/>
                </a:cubicBezTo>
                <a:cubicBezTo>
                  <a:pt x="95" y="2"/>
                  <a:pt x="95" y="2"/>
                  <a:pt x="95" y="2"/>
                </a:cubicBezTo>
                <a:cubicBezTo>
                  <a:pt x="92" y="1"/>
                  <a:pt x="89" y="0"/>
                  <a:pt x="86" y="0"/>
                </a:cubicBezTo>
                <a:cubicBezTo>
                  <a:pt x="81" y="0"/>
                  <a:pt x="76" y="2"/>
                  <a:pt x="72" y="6"/>
                </a:cubicBezTo>
                <a:cubicBezTo>
                  <a:pt x="66" y="12"/>
                  <a:pt x="64" y="20"/>
                  <a:pt x="67" y="28"/>
                </a:cubicBezTo>
                <a:cubicBezTo>
                  <a:pt x="50" y="45"/>
                  <a:pt x="50" y="45"/>
                  <a:pt x="50" y="45"/>
                </a:cubicBezTo>
                <a:cubicBezTo>
                  <a:pt x="26" y="21"/>
                  <a:pt x="26" y="21"/>
                  <a:pt x="26" y="21"/>
                </a:cubicBezTo>
                <a:cubicBezTo>
                  <a:pt x="28" y="18"/>
                  <a:pt x="28" y="18"/>
                  <a:pt x="28" y="18"/>
                </a:cubicBezTo>
                <a:cubicBezTo>
                  <a:pt x="13" y="3"/>
                  <a:pt x="13" y="3"/>
                  <a:pt x="13" y="3"/>
                </a:cubicBezTo>
                <a:cubicBezTo>
                  <a:pt x="4" y="11"/>
                  <a:pt x="4" y="11"/>
                  <a:pt x="4" y="11"/>
                </a:cubicBezTo>
                <a:cubicBezTo>
                  <a:pt x="20" y="27"/>
                  <a:pt x="20" y="27"/>
                  <a:pt x="20" y="27"/>
                </a:cubicBezTo>
                <a:cubicBezTo>
                  <a:pt x="23" y="24"/>
                  <a:pt x="23" y="24"/>
                  <a:pt x="23" y="24"/>
                </a:cubicBezTo>
                <a:cubicBezTo>
                  <a:pt x="47" y="48"/>
                  <a:pt x="47" y="48"/>
                  <a:pt x="47" y="48"/>
                </a:cubicBezTo>
                <a:cubicBezTo>
                  <a:pt x="30" y="65"/>
                  <a:pt x="30" y="65"/>
                  <a:pt x="30" y="65"/>
                </a:cubicBezTo>
                <a:cubicBezTo>
                  <a:pt x="28" y="64"/>
                  <a:pt x="25" y="64"/>
                  <a:pt x="23" y="64"/>
                </a:cubicBezTo>
                <a:cubicBezTo>
                  <a:pt x="17" y="64"/>
                  <a:pt x="12" y="66"/>
                  <a:pt x="8" y="70"/>
                </a:cubicBezTo>
                <a:cubicBezTo>
                  <a:pt x="2" y="76"/>
                  <a:pt x="0" y="85"/>
                  <a:pt x="4" y="93"/>
                </a:cubicBezTo>
                <a:cubicBezTo>
                  <a:pt x="5" y="96"/>
                  <a:pt x="5" y="96"/>
                  <a:pt x="5" y="96"/>
                </a:cubicBezTo>
                <a:cubicBezTo>
                  <a:pt x="14" y="86"/>
                  <a:pt x="14" y="86"/>
                  <a:pt x="14" y="86"/>
                </a:cubicBezTo>
                <a:cubicBezTo>
                  <a:pt x="21" y="86"/>
                  <a:pt x="21" y="86"/>
                  <a:pt x="21" y="86"/>
                </a:cubicBezTo>
                <a:cubicBezTo>
                  <a:pt x="21" y="94"/>
                  <a:pt x="21" y="94"/>
                  <a:pt x="21" y="94"/>
                </a:cubicBezTo>
                <a:cubicBezTo>
                  <a:pt x="12" y="103"/>
                  <a:pt x="12" y="103"/>
                  <a:pt x="12" y="103"/>
                </a:cubicBezTo>
                <a:cubicBezTo>
                  <a:pt x="15" y="104"/>
                  <a:pt x="15" y="104"/>
                  <a:pt x="15" y="104"/>
                </a:cubicBezTo>
                <a:cubicBezTo>
                  <a:pt x="17" y="105"/>
                  <a:pt x="20" y="106"/>
                  <a:pt x="23" y="106"/>
                </a:cubicBezTo>
                <a:cubicBezTo>
                  <a:pt x="28" y="106"/>
                  <a:pt x="34" y="103"/>
                  <a:pt x="38" y="100"/>
                </a:cubicBezTo>
                <a:cubicBezTo>
                  <a:pt x="43" y="94"/>
                  <a:pt x="45" y="85"/>
                  <a:pt x="43" y="78"/>
                </a:cubicBezTo>
                <a:cubicBezTo>
                  <a:pt x="60" y="61"/>
                  <a:pt x="60" y="61"/>
                  <a:pt x="60" y="61"/>
                </a:cubicBezTo>
                <a:cubicBezTo>
                  <a:pt x="74" y="75"/>
                  <a:pt x="74" y="75"/>
                  <a:pt x="74" y="75"/>
                </a:cubicBezTo>
                <a:cubicBezTo>
                  <a:pt x="65" y="83"/>
                  <a:pt x="65" y="83"/>
                  <a:pt x="65" y="83"/>
                </a:cubicBezTo>
                <a:cubicBezTo>
                  <a:pt x="68" y="86"/>
                  <a:pt x="68" y="86"/>
                  <a:pt x="68" y="86"/>
                </a:cubicBezTo>
                <a:cubicBezTo>
                  <a:pt x="71" y="83"/>
                  <a:pt x="71" y="83"/>
                  <a:pt x="71" y="83"/>
                </a:cubicBezTo>
                <a:cubicBezTo>
                  <a:pt x="92" y="104"/>
                  <a:pt x="92" y="104"/>
                  <a:pt x="92" y="104"/>
                </a:cubicBezTo>
                <a:cubicBezTo>
                  <a:pt x="94" y="106"/>
                  <a:pt x="97" y="107"/>
                  <a:pt x="99" y="107"/>
                </a:cubicBezTo>
                <a:cubicBezTo>
                  <a:pt x="102" y="107"/>
                  <a:pt x="104" y="106"/>
                  <a:pt x="106" y="104"/>
                </a:cubicBezTo>
                <a:cubicBezTo>
                  <a:pt x="110" y="101"/>
                  <a:pt x="110" y="94"/>
                  <a:pt x="106" y="90"/>
                </a:cubicBezTo>
                <a:close/>
                <a:moveTo>
                  <a:pt x="10" y="11"/>
                </a:moveTo>
                <a:cubicBezTo>
                  <a:pt x="13" y="8"/>
                  <a:pt x="13" y="8"/>
                  <a:pt x="13" y="8"/>
                </a:cubicBezTo>
                <a:cubicBezTo>
                  <a:pt x="23" y="18"/>
                  <a:pt x="23" y="18"/>
                  <a:pt x="23" y="18"/>
                </a:cubicBezTo>
                <a:cubicBezTo>
                  <a:pt x="20" y="21"/>
                  <a:pt x="20" y="21"/>
                  <a:pt x="20" y="21"/>
                </a:cubicBezTo>
                <a:lnTo>
                  <a:pt x="10" y="11"/>
                </a:lnTo>
                <a:close/>
                <a:moveTo>
                  <a:pt x="38" y="78"/>
                </a:moveTo>
                <a:cubicBezTo>
                  <a:pt x="41" y="84"/>
                  <a:pt x="40" y="92"/>
                  <a:pt x="35" y="97"/>
                </a:cubicBezTo>
                <a:cubicBezTo>
                  <a:pt x="32" y="100"/>
                  <a:pt x="27" y="102"/>
                  <a:pt x="23" y="102"/>
                </a:cubicBezTo>
                <a:cubicBezTo>
                  <a:pt x="22" y="102"/>
                  <a:pt x="20" y="101"/>
                  <a:pt x="19" y="101"/>
                </a:cubicBezTo>
                <a:cubicBezTo>
                  <a:pt x="25" y="95"/>
                  <a:pt x="25" y="95"/>
                  <a:pt x="25" y="95"/>
                </a:cubicBezTo>
                <a:cubicBezTo>
                  <a:pt x="25" y="82"/>
                  <a:pt x="25" y="82"/>
                  <a:pt x="25" y="82"/>
                </a:cubicBezTo>
                <a:cubicBezTo>
                  <a:pt x="12" y="82"/>
                  <a:pt x="12" y="82"/>
                  <a:pt x="12" y="82"/>
                </a:cubicBezTo>
                <a:cubicBezTo>
                  <a:pt x="6" y="88"/>
                  <a:pt x="6" y="88"/>
                  <a:pt x="6" y="88"/>
                </a:cubicBezTo>
                <a:cubicBezTo>
                  <a:pt x="5" y="83"/>
                  <a:pt x="7" y="77"/>
                  <a:pt x="11" y="73"/>
                </a:cubicBezTo>
                <a:cubicBezTo>
                  <a:pt x="14" y="69"/>
                  <a:pt x="18" y="68"/>
                  <a:pt x="23" y="68"/>
                </a:cubicBezTo>
                <a:cubicBezTo>
                  <a:pt x="25" y="68"/>
                  <a:pt x="27" y="68"/>
                  <a:pt x="30" y="69"/>
                </a:cubicBezTo>
                <a:cubicBezTo>
                  <a:pt x="31" y="70"/>
                  <a:pt x="31" y="70"/>
                  <a:pt x="31" y="70"/>
                </a:cubicBezTo>
                <a:cubicBezTo>
                  <a:pt x="71" y="29"/>
                  <a:pt x="71" y="29"/>
                  <a:pt x="71" y="29"/>
                </a:cubicBezTo>
                <a:cubicBezTo>
                  <a:pt x="71" y="28"/>
                  <a:pt x="71" y="28"/>
                  <a:pt x="71" y="28"/>
                </a:cubicBezTo>
                <a:cubicBezTo>
                  <a:pt x="68" y="21"/>
                  <a:pt x="69" y="14"/>
                  <a:pt x="74" y="9"/>
                </a:cubicBezTo>
                <a:cubicBezTo>
                  <a:pt x="78" y="6"/>
                  <a:pt x="82" y="4"/>
                  <a:pt x="86" y="4"/>
                </a:cubicBezTo>
                <a:cubicBezTo>
                  <a:pt x="88" y="4"/>
                  <a:pt x="89" y="4"/>
                  <a:pt x="90" y="4"/>
                </a:cubicBezTo>
                <a:cubicBezTo>
                  <a:pt x="84" y="11"/>
                  <a:pt x="84" y="11"/>
                  <a:pt x="84" y="11"/>
                </a:cubicBezTo>
                <a:cubicBezTo>
                  <a:pt x="84" y="23"/>
                  <a:pt x="84" y="23"/>
                  <a:pt x="84" y="23"/>
                </a:cubicBezTo>
                <a:cubicBezTo>
                  <a:pt x="97" y="23"/>
                  <a:pt x="97" y="23"/>
                  <a:pt x="97" y="23"/>
                </a:cubicBezTo>
                <a:cubicBezTo>
                  <a:pt x="103" y="17"/>
                  <a:pt x="103" y="17"/>
                  <a:pt x="103" y="17"/>
                </a:cubicBezTo>
                <a:cubicBezTo>
                  <a:pt x="104" y="23"/>
                  <a:pt x="103" y="29"/>
                  <a:pt x="98" y="33"/>
                </a:cubicBezTo>
                <a:cubicBezTo>
                  <a:pt x="95" y="36"/>
                  <a:pt x="91" y="38"/>
                  <a:pt x="86" y="38"/>
                </a:cubicBezTo>
                <a:cubicBezTo>
                  <a:pt x="84" y="38"/>
                  <a:pt x="82" y="38"/>
                  <a:pt x="80" y="37"/>
                </a:cubicBezTo>
                <a:cubicBezTo>
                  <a:pt x="78" y="36"/>
                  <a:pt x="78" y="36"/>
                  <a:pt x="78" y="36"/>
                </a:cubicBezTo>
                <a:cubicBezTo>
                  <a:pt x="38" y="77"/>
                  <a:pt x="38" y="77"/>
                  <a:pt x="38" y="77"/>
                </a:cubicBezTo>
                <a:lnTo>
                  <a:pt x="38" y="78"/>
                </a:lnTo>
                <a:close/>
                <a:moveTo>
                  <a:pt x="103" y="102"/>
                </a:moveTo>
                <a:cubicBezTo>
                  <a:pt x="102" y="103"/>
                  <a:pt x="101" y="103"/>
                  <a:pt x="99" y="103"/>
                </a:cubicBezTo>
                <a:cubicBezTo>
                  <a:pt x="98" y="103"/>
                  <a:pt x="96" y="103"/>
                  <a:pt x="95" y="102"/>
                </a:cubicBezTo>
                <a:cubicBezTo>
                  <a:pt x="74" y="80"/>
                  <a:pt x="74" y="80"/>
                  <a:pt x="74" y="80"/>
                </a:cubicBezTo>
                <a:cubicBezTo>
                  <a:pt x="82" y="72"/>
                  <a:pt x="82" y="72"/>
                  <a:pt x="82" y="72"/>
                </a:cubicBezTo>
                <a:cubicBezTo>
                  <a:pt x="103" y="93"/>
                  <a:pt x="103" y="93"/>
                  <a:pt x="103" y="93"/>
                </a:cubicBezTo>
                <a:cubicBezTo>
                  <a:pt x="106" y="95"/>
                  <a:pt x="106" y="99"/>
                  <a:pt x="103" y="102"/>
                </a:cubicBezTo>
                <a:close/>
              </a:path>
            </a:pathLst>
          </a:custGeom>
          <a:solidFill>
            <a:srgbClr val="157E9F"/>
          </a:solidFill>
          <a:ln>
            <a:solidFill>
              <a:srgbClr val="6DB33F"/>
            </a:solidFill>
          </a:ln>
        </p:spPr>
        <p:txBody>
          <a:bodyPr/>
          <a:lstStyle/>
          <a:p>
            <a:endParaRPr lang="zh-CN" altLang="en-US"/>
          </a:p>
        </p:txBody>
      </p:sp>
      <p:grpSp>
        <p:nvGrpSpPr>
          <p:cNvPr id="133" name="组合 132"/>
          <p:cNvGrpSpPr/>
          <p:nvPr/>
        </p:nvGrpSpPr>
        <p:grpSpPr>
          <a:xfrm>
            <a:off x="5854066" y="4931713"/>
            <a:ext cx="380067" cy="373887"/>
            <a:chOff x="5227638" y="5248275"/>
            <a:chExt cx="390525" cy="384175"/>
          </a:xfrm>
          <a:solidFill>
            <a:srgbClr val="157E9F"/>
          </a:solidFill>
        </p:grpSpPr>
        <p:sp>
          <p:nvSpPr>
            <p:cNvPr id="134" name="Freeform 75"/>
            <p:cNvSpPr/>
            <p:nvPr/>
          </p:nvSpPr>
          <p:spPr bwMode="auto">
            <a:xfrm>
              <a:off x="5392738" y="5248275"/>
              <a:ext cx="225425" cy="263525"/>
            </a:xfrm>
            <a:custGeom>
              <a:avLst/>
              <a:gdLst>
                <a:gd name="T0" fmla="*/ 13 w 60"/>
                <a:gd name="T1" fmla="*/ 70 h 70"/>
                <a:gd name="T2" fmla="*/ 0 w 60"/>
                <a:gd name="T3" fmla="*/ 64 h 70"/>
                <a:gd name="T4" fmla="*/ 3 w 60"/>
                <a:gd name="T5" fmla="*/ 61 h 70"/>
                <a:gd name="T6" fmla="*/ 24 w 60"/>
                <a:gd name="T7" fmla="*/ 61 h 70"/>
                <a:gd name="T8" fmla="*/ 49 w 60"/>
                <a:gd name="T9" fmla="*/ 36 h 70"/>
                <a:gd name="T10" fmla="*/ 49 w 60"/>
                <a:gd name="T11" fmla="*/ 15 h 70"/>
                <a:gd name="T12" fmla="*/ 45 w 60"/>
                <a:gd name="T13" fmla="*/ 10 h 70"/>
                <a:gd name="T14" fmla="*/ 23 w 60"/>
                <a:gd name="T15" fmla="*/ 10 h 70"/>
                <a:gd name="T16" fmla="*/ 6 w 60"/>
                <a:gd name="T17" fmla="*/ 28 h 70"/>
                <a:gd name="T18" fmla="*/ 3 w 60"/>
                <a:gd name="T19" fmla="*/ 25 h 70"/>
                <a:gd name="T20" fmla="*/ 21 w 60"/>
                <a:gd name="T21" fmla="*/ 7 h 70"/>
                <a:gd name="T22" fmla="*/ 47 w 60"/>
                <a:gd name="T23" fmla="*/ 7 h 70"/>
                <a:gd name="T24" fmla="*/ 52 w 60"/>
                <a:gd name="T25" fmla="*/ 12 h 70"/>
                <a:gd name="T26" fmla="*/ 52 w 60"/>
                <a:gd name="T27" fmla="*/ 39 h 70"/>
                <a:gd name="T28" fmla="*/ 27 w 60"/>
                <a:gd name="T29" fmla="*/ 64 h 70"/>
                <a:gd name="T30" fmla="*/ 13 w 60"/>
                <a:gd name="T3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70">
                  <a:moveTo>
                    <a:pt x="13" y="70"/>
                  </a:moveTo>
                  <a:cubicBezTo>
                    <a:pt x="9" y="70"/>
                    <a:pt x="4" y="68"/>
                    <a:pt x="0" y="64"/>
                  </a:cubicBezTo>
                  <a:cubicBezTo>
                    <a:pt x="3" y="61"/>
                    <a:pt x="3" y="61"/>
                    <a:pt x="3" y="61"/>
                  </a:cubicBezTo>
                  <a:cubicBezTo>
                    <a:pt x="9" y="67"/>
                    <a:pt x="18" y="67"/>
                    <a:pt x="24" y="61"/>
                  </a:cubicBezTo>
                  <a:cubicBezTo>
                    <a:pt x="49" y="36"/>
                    <a:pt x="49" y="36"/>
                    <a:pt x="49" y="36"/>
                  </a:cubicBezTo>
                  <a:cubicBezTo>
                    <a:pt x="55" y="30"/>
                    <a:pt x="55" y="21"/>
                    <a:pt x="49" y="15"/>
                  </a:cubicBezTo>
                  <a:cubicBezTo>
                    <a:pt x="45" y="10"/>
                    <a:pt x="45" y="10"/>
                    <a:pt x="45" y="10"/>
                  </a:cubicBezTo>
                  <a:cubicBezTo>
                    <a:pt x="39" y="4"/>
                    <a:pt x="29" y="4"/>
                    <a:pt x="23" y="10"/>
                  </a:cubicBezTo>
                  <a:cubicBezTo>
                    <a:pt x="6" y="28"/>
                    <a:pt x="6" y="28"/>
                    <a:pt x="6" y="28"/>
                  </a:cubicBezTo>
                  <a:cubicBezTo>
                    <a:pt x="3" y="25"/>
                    <a:pt x="3" y="25"/>
                    <a:pt x="3" y="25"/>
                  </a:cubicBezTo>
                  <a:cubicBezTo>
                    <a:pt x="21" y="7"/>
                    <a:pt x="21" y="7"/>
                    <a:pt x="21" y="7"/>
                  </a:cubicBezTo>
                  <a:cubicBezTo>
                    <a:pt x="28" y="0"/>
                    <a:pt x="40" y="0"/>
                    <a:pt x="47" y="7"/>
                  </a:cubicBezTo>
                  <a:cubicBezTo>
                    <a:pt x="52" y="12"/>
                    <a:pt x="52" y="12"/>
                    <a:pt x="52" y="12"/>
                  </a:cubicBezTo>
                  <a:cubicBezTo>
                    <a:pt x="60" y="19"/>
                    <a:pt x="60" y="31"/>
                    <a:pt x="52" y="39"/>
                  </a:cubicBezTo>
                  <a:cubicBezTo>
                    <a:pt x="27" y="64"/>
                    <a:pt x="27" y="64"/>
                    <a:pt x="27" y="64"/>
                  </a:cubicBezTo>
                  <a:cubicBezTo>
                    <a:pt x="23" y="68"/>
                    <a:pt x="18" y="70"/>
                    <a:pt x="13" y="70"/>
                  </a:cubicBezTo>
                  <a:close/>
                </a:path>
              </a:pathLst>
            </a:custGeom>
            <a:grpFill/>
            <a:ln w="9525">
              <a:solidFill>
                <a:srgbClr val="6DB33F"/>
              </a:solidFill>
              <a:round/>
            </a:ln>
          </p:spPr>
          <p:txBody>
            <a:bodyPr/>
            <a:lstStyle/>
            <a:p>
              <a:pPr>
                <a:defRPr/>
              </a:pPr>
              <a:endParaRPr lang="zh-CN" altLang="en-US"/>
            </a:p>
          </p:txBody>
        </p:sp>
        <p:sp>
          <p:nvSpPr>
            <p:cNvPr id="135" name="Freeform 76"/>
            <p:cNvSpPr/>
            <p:nvPr/>
          </p:nvSpPr>
          <p:spPr bwMode="auto">
            <a:xfrm>
              <a:off x="5227638" y="5368925"/>
              <a:ext cx="239713" cy="263525"/>
            </a:xfrm>
            <a:custGeom>
              <a:avLst/>
              <a:gdLst>
                <a:gd name="T0" fmla="*/ 25 w 64"/>
                <a:gd name="T1" fmla="*/ 70 h 70"/>
                <a:gd name="T2" fmla="*/ 12 w 64"/>
                <a:gd name="T3" fmla="*/ 64 h 70"/>
                <a:gd name="T4" fmla="*/ 7 w 64"/>
                <a:gd name="T5" fmla="*/ 59 h 70"/>
                <a:gd name="T6" fmla="*/ 7 w 64"/>
                <a:gd name="T7" fmla="*/ 32 h 70"/>
                <a:gd name="T8" fmla="*/ 33 w 64"/>
                <a:gd name="T9" fmla="*/ 7 h 70"/>
                <a:gd name="T10" fmla="*/ 59 w 64"/>
                <a:gd name="T11" fmla="*/ 7 h 70"/>
                <a:gd name="T12" fmla="*/ 64 w 64"/>
                <a:gd name="T13" fmla="*/ 12 h 70"/>
                <a:gd name="T14" fmla="*/ 61 w 64"/>
                <a:gd name="T15" fmla="*/ 15 h 70"/>
                <a:gd name="T16" fmla="*/ 57 w 64"/>
                <a:gd name="T17" fmla="*/ 10 h 70"/>
                <a:gd name="T18" fmla="*/ 35 w 64"/>
                <a:gd name="T19" fmla="*/ 10 h 70"/>
                <a:gd name="T20" fmla="*/ 10 w 64"/>
                <a:gd name="T21" fmla="*/ 35 h 70"/>
                <a:gd name="T22" fmla="*/ 10 w 64"/>
                <a:gd name="T23" fmla="*/ 57 h 70"/>
                <a:gd name="T24" fmla="*/ 15 w 64"/>
                <a:gd name="T25" fmla="*/ 61 h 70"/>
                <a:gd name="T26" fmla="*/ 25 w 64"/>
                <a:gd name="T27" fmla="*/ 66 h 70"/>
                <a:gd name="T28" fmla="*/ 36 w 64"/>
                <a:gd name="T29" fmla="*/ 61 h 70"/>
                <a:gd name="T30" fmla="*/ 53 w 64"/>
                <a:gd name="T31" fmla="*/ 45 h 70"/>
                <a:gd name="T32" fmla="*/ 56 w 64"/>
                <a:gd name="T33" fmla="*/ 47 h 70"/>
                <a:gd name="T34" fmla="*/ 39 w 64"/>
                <a:gd name="T35" fmla="*/ 64 h 70"/>
                <a:gd name="T36" fmla="*/ 25 w 64"/>
                <a:gd name="T3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70">
                  <a:moveTo>
                    <a:pt x="25" y="70"/>
                  </a:moveTo>
                  <a:cubicBezTo>
                    <a:pt x="20" y="70"/>
                    <a:pt x="16" y="68"/>
                    <a:pt x="12" y="64"/>
                  </a:cubicBezTo>
                  <a:cubicBezTo>
                    <a:pt x="7" y="59"/>
                    <a:pt x="7" y="59"/>
                    <a:pt x="7" y="59"/>
                  </a:cubicBezTo>
                  <a:cubicBezTo>
                    <a:pt x="0" y="52"/>
                    <a:pt x="0" y="40"/>
                    <a:pt x="7" y="32"/>
                  </a:cubicBezTo>
                  <a:cubicBezTo>
                    <a:pt x="33" y="7"/>
                    <a:pt x="33" y="7"/>
                    <a:pt x="33" y="7"/>
                  </a:cubicBezTo>
                  <a:cubicBezTo>
                    <a:pt x="40" y="0"/>
                    <a:pt x="52" y="0"/>
                    <a:pt x="59" y="7"/>
                  </a:cubicBezTo>
                  <a:cubicBezTo>
                    <a:pt x="64" y="12"/>
                    <a:pt x="64" y="12"/>
                    <a:pt x="64" y="12"/>
                  </a:cubicBezTo>
                  <a:cubicBezTo>
                    <a:pt x="61" y="15"/>
                    <a:pt x="61" y="15"/>
                    <a:pt x="61" y="15"/>
                  </a:cubicBezTo>
                  <a:cubicBezTo>
                    <a:pt x="57" y="10"/>
                    <a:pt x="57" y="10"/>
                    <a:pt x="57" y="10"/>
                  </a:cubicBezTo>
                  <a:cubicBezTo>
                    <a:pt x="51" y="4"/>
                    <a:pt x="41" y="4"/>
                    <a:pt x="35" y="10"/>
                  </a:cubicBezTo>
                  <a:cubicBezTo>
                    <a:pt x="10" y="35"/>
                    <a:pt x="10" y="35"/>
                    <a:pt x="10" y="35"/>
                  </a:cubicBezTo>
                  <a:cubicBezTo>
                    <a:pt x="4" y="41"/>
                    <a:pt x="4" y="51"/>
                    <a:pt x="10" y="57"/>
                  </a:cubicBezTo>
                  <a:cubicBezTo>
                    <a:pt x="15" y="61"/>
                    <a:pt x="15" y="61"/>
                    <a:pt x="15" y="61"/>
                  </a:cubicBezTo>
                  <a:cubicBezTo>
                    <a:pt x="18" y="64"/>
                    <a:pt x="21" y="66"/>
                    <a:pt x="25" y="66"/>
                  </a:cubicBezTo>
                  <a:cubicBezTo>
                    <a:pt x="30" y="66"/>
                    <a:pt x="33" y="64"/>
                    <a:pt x="36" y="61"/>
                  </a:cubicBezTo>
                  <a:cubicBezTo>
                    <a:pt x="53" y="45"/>
                    <a:pt x="53" y="45"/>
                    <a:pt x="53" y="45"/>
                  </a:cubicBezTo>
                  <a:cubicBezTo>
                    <a:pt x="56" y="47"/>
                    <a:pt x="56" y="47"/>
                    <a:pt x="56" y="47"/>
                  </a:cubicBezTo>
                  <a:cubicBezTo>
                    <a:pt x="39" y="64"/>
                    <a:pt x="39" y="64"/>
                    <a:pt x="39" y="64"/>
                  </a:cubicBezTo>
                  <a:cubicBezTo>
                    <a:pt x="35" y="68"/>
                    <a:pt x="31" y="70"/>
                    <a:pt x="25" y="70"/>
                  </a:cubicBezTo>
                  <a:close/>
                </a:path>
              </a:pathLst>
            </a:custGeom>
            <a:grpFill/>
            <a:ln w="9525">
              <a:solidFill>
                <a:srgbClr val="6DB33F"/>
              </a:solidFill>
              <a:round/>
            </a:ln>
          </p:spPr>
          <p:txBody>
            <a:bodyPr/>
            <a:lstStyle/>
            <a:p>
              <a:pPr>
                <a:defRPr/>
              </a:pPr>
              <a:endParaRPr lang="zh-CN" altLang="en-US"/>
            </a:p>
          </p:txBody>
        </p:sp>
      </p:grpSp>
      <p:sp>
        <p:nvSpPr>
          <p:cNvPr id="136" name="Freeform 77"/>
          <p:cNvSpPr>
            <a:spLocks noEditPoints="1"/>
          </p:cNvSpPr>
          <p:nvPr/>
        </p:nvSpPr>
        <p:spPr bwMode="auto">
          <a:xfrm>
            <a:off x="7206307" y="4946801"/>
            <a:ext cx="321079" cy="367246"/>
          </a:xfrm>
          <a:custGeom>
            <a:avLst/>
            <a:gdLst>
              <a:gd name="T0" fmla="*/ 176799 w 88"/>
              <a:gd name="T1" fmla="*/ 0 h 100"/>
              <a:gd name="T2" fmla="*/ 176799 w 88"/>
              <a:gd name="T3" fmla="*/ 155116 h 100"/>
              <a:gd name="T4" fmla="*/ 121550 w 88"/>
              <a:gd name="T5" fmla="*/ 210515 h 100"/>
              <a:gd name="T6" fmla="*/ 66300 w 88"/>
              <a:gd name="T7" fmla="*/ 155116 h 100"/>
              <a:gd name="T8" fmla="*/ 66300 w 88"/>
              <a:gd name="T9" fmla="*/ 0 h 100"/>
              <a:gd name="T10" fmla="*/ 0 w 88"/>
              <a:gd name="T11" fmla="*/ 0 h 100"/>
              <a:gd name="T12" fmla="*/ 0 w 88"/>
              <a:gd name="T13" fmla="*/ 155116 h 100"/>
              <a:gd name="T14" fmla="*/ 121550 w 88"/>
              <a:gd name="T15" fmla="*/ 276993 h 100"/>
              <a:gd name="T16" fmla="*/ 243099 w 88"/>
              <a:gd name="T17" fmla="*/ 155116 h 100"/>
              <a:gd name="T18" fmla="*/ 243099 w 88"/>
              <a:gd name="T19" fmla="*/ 0 h 100"/>
              <a:gd name="T20" fmla="*/ 176799 w 88"/>
              <a:gd name="T21" fmla="*/ 0 h 100"/>
              <a:gd name="T22" fmla="*/ 232049 w 88"/>
              <a:gd name="T23" fmla="*/ 11080 h 100"/>
              <a:gd name="T24" fmla="*/ 232049 w 88"/>
              <a:gd name="T25" fmla="*/ 44319 h 100"/>
              <a:gd name="T26" fmla="*/ 187849 w 88"/>
              <a:gd name="T27" fmla="*/ 44319 h 100"/>
              <a:gd name="T28" fmla="*/ 187849 w 88"/>
              <a:gd name="T29" fmla="*/ 11080 h 100"/>
              <a:gd name="T30" fmla="*/ 232049 w 88"/>
              <a:gd name="T31" fmla="*/ 11080 h 100"/>
              <a:gd name="T32" fmla="*/ 55250 w 88"/>
              <a:gd name="T33" fmla="*/ 11080 h 100"/>
              <a:gd name="T34" fmla="*/ 55250 w 88"/>
              <a:gd name="T35" fmla="*/ 44319 h 100"/>
              <a:gd name="T36" fmla="*/ 11050 w 88"/>
              <a:gd name="T37" fmla="*/ 44319 h 100"/>
              <a:gd name="T38" fmla="*/ 11050 w 88"/>
              <a:gd name="T39" fmla="*/ 11080 h 100"/>
              <a:gd name="T40" fmla="*/ 55250 w 88"/>
              <a:gd name="T41" fmla="*/ 11080 h 100"/>
              <a:gd name="T42" fmla="*/ 121550 w 88"/>
              <a:gd name="T43" fmla="*/ 265913 h 100"/>
              <a:gd name="T44" fmla="*/ 11050 w 88"/>
              <a:gd name="T45" fmla="*/ 155116 h 100"/>
              <a:gd name="T46" fmla="*/ 11050 w 88"/>
              <a:gd name="T47" fmla="*/ 55399 h 100"/>
              <a:gd name="T48" fmla="*/ 55250 w 88"/>
              <a:gd name="T49" fmla="*/ 55399 h 100"/>
              <a:gd name="T50" fmla="*/ 55250 w 88"/>
              <a:gd name="T51" fmla="*/ 155116 h 100"/>
              <a:gd name="T52" fmla="*/ 121550 w 88"/>
              <a:gd name="T53" fmla="*/ 221594 h 100"/>
              <a:gd name="T54" fmla="*/ 187849 w 88"/>
              <a:gd name="T55" fmla="*/ 155116 h 100"/>
              <a:gd name="T56" fmla="*/ 187849 w 88"/>
              <a:gd name="T57" fmla="*/ 55399 h 100"/>
              <a:gd name="T58" fmla="*/ 232049 w 88"/>
              <a:gd name="T59" fmla="*/ 55399 h 100"/>
              <a:gd name="T60" fmla="*/ 232049 w 88"/>
              <a:gd name="T61" fmla="*/ 155116 h 100"/>
              <a:gd name="T62" fmla="*/ 121550 w 88"/>
              <a:gd name="T63" fmla="*/ 265913 h 1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8" h="100">
                <a:moveTo>
                  <a:pt x="64" y="0"/>
                </a:moveTo>
                <a:cubicBezTo>
                  <a:pt x="64" y="56"/>
                  <a:pt x="64" y="56"/>
                  <a:pt x="64" y="56"/>
                </a:cubicBezTo>
                <a:cubicBezTo>
                  <a:pt x="64" y="67"/>
                  <a:pt x="55" y="76"/>
                  <a:pt x="44" y="76"/>
                </a:cubicBezTo>
                <a:cubicBezTo>
                  <a:pt x="33" y="76"/>
                  <a:pt x="24" y="67"/>
                  <a:pt x="24" y="56"/>
                </a:cubicBezTo>
                <a:cubicBezTo>
                  <a:pt x="24" y="0"/>
                  <a:pt x="24" y="0"/>
                  <a:pt x="24" y="0"/>
                </a:cubicBezTo>
                <a:cubicBezTo>
                  <a:pt x="0" y="0"/>
                  <a:pt x="0" y="0"/>
                  <a:pt x="0" y="0"/>
                </a:cubicBezTo>
                <a:cubicBezTo>
                  <a:pt x="0" y="56"/>
                  <a:pt x="0" y="56"/>
                  <a:pt x="0" y="56"/>
                </a:cubicBezTo>
                <a:cubicBezTo>
                  <a:pt x="0" y="80"/>
                  <a:pt x="19" y="100"/>
                  <a:pt x="44" y="100"/>
                </a:cubicBezTo>
                <a:cubicBezTo>
                  <a:pt x="68" y="100"/>
                  <a:pt x="88" y="80"/>
                  <a:pt x="88" y="56"/>
                </a:cubicBezTo>
                <a:cubicBezTo>
                  <a:pt x="88" y="0"/>
                  <a:pt x="88" y="0"/>
                  <a:pt x="88" y="0"/>
                </a:cubicBezTo>
                <a:lnTo>
                  <a:pt x="64" y="0"/>
                </a:lnTo>
                <a:close/>
                <a:moveTo>
                  <a:pt x="84" y="4"/>
                </a:moveTo>
                <a:cubicBezTo>
                  <a:pt x="84" y="16"/>
                  <a:pt x="84" y="16"/>
                  <a:pt x="84" y="16"/>
                </a:cubicBezTo>
                <a:cubicBezTo>
                  <a:pt x="68" y="16"/>
                  <a:pt x="68" y="16"/>
                  <a:pt x="68" y="16"/>
                </a:cubicBezTo>
                <a:cubicBezTo>
                  <a:pt x="68" y="4"/>
                  <a:pt x="68" y="4"/>
                  <a:pt x="68" y="4"/>
                </a:cubicBezTo>
                <a:lnTo>
                  <a:pt x="84" y="4"/>
                </a:lnTo>
                <a:close/>
                <a:moveTo>
                  <a:pt x="20" y="4"/>
                </a:moveTo>
                <a:cubicBezTo>
                  <a:pt x="20" y="16"/>
                  <a:pt x="20" y="16"/>
                  <a:pt x="20" y="16"/>
                </a:cubicBezTo>
                <a:cubicBezTo>
                  <a:pt x="4" y="16"/>
                  <a:pt x="4" y="16"/>
                  <a:pt x="4" y="16"/>
                </a:cubicBezTo>
                <a:cubicBezTo>
                  <a:pt x="4" y="4"/>
                  <a:pt x="4" y="4"/>
                  <a:pt x="4" y="4"/>
                </a:cubicBezTo>
                <a:lnTo>
                  <a:pt x="20" y="4"/>
                </a:lnTo>
                <a:close/>
                <a:moveTo>
                  <a:pt x="44" y="96"/>
                </a:moveTo>
                <a:cubicBezTo>
                  <a:pt x="22" y="96"/>
                  <a:pt x="4" y="78"/>
                  <a:pt x="4" y="56"/>
                </a:cubicBezTo>
                <a:cubicBezTo>
                  <a:pt x="4" y="20"/>
                  <a:pt x="4" y="20"/>
                  <a:pt x="4" y="20"/>
                </a:cubicBezTo>
                <a:cubicBezTo>
                  <a:pt x="20" y="20"/>
                  <a:pt x="20" y="20"/>
                  <a:pt x="20" y="20"/>
                </a:cubicBezTo>
                <a:cubicBezTo>
                  <a:pt x="20" y="56"/>
                  <a:pt x="20" y="56"/>
                  <a:pt x="20" y="56"/>
                </a:cubicBezTo>
                <a:cubicBezTo>
                  <a:pt x="20" y="69"/>
                  <a:pt x="30" y="80"/>
                  <a:pt x="44" y="80"/>
                </a:cubicBezTo>
                <a:cubicBezTo>
                  <a:pt x="57" y="80"/>
                  <a:pt x="68" y="69"/>
                  <a:pt x="68" y="56"/>
                </a:cubicBezTo>
                <a:cubicBezTo>
                  <a:pt x="68" y="20"/>
                  <a:pt x="68" y="20"/>
                  <a:pt x="68" y="20"/>
                </a:cubicBezTo>
                <a:cubicBezTo>
                  <a:pt x="84" y="20"/>
                  <a:pt x="84" y="20"/>
                  <a:pt x="84" y="20"/>
                </a:cubicBezTo>
                <a:cubicBezTo>
                  <a:pt x="84" y="56"/>
                  <a:pt x="84" y="56"/>
                  <a:pt x="84" y="56"/>
                </a:cubicBezTo>
                <a:cubicBezTo>
                  <a:pt x="84" y="78"/>
                  <a:pt x="66" y="96"/>
                  <a:pt x="44" y="96"/>
                </a:cubicBezTo>
                <a:close/>
              </a:path>
            </a:pathLst>
          </a:custGeom>
          <a:solidFill>
            <a:srgbClr val="157E9F"/>
          </a:solidFill>
          <a:ln>
            <a:solidFill>
              <a:srgbClr val="6DB33F"/>
            </a:solidFill>
          </a:ln>
        </p:spPr>
        <p:txBody>
          <a:bodyPr/>
          <a:lstStyle/>
          <a:p>
            <a:endParaRPr lang="zh-CN" altLang="en-US"/>
          </a:p>
        </p:txBody>
      </p:sp>
      <p:sp>
        <p:nvSpPr>
          <p:cNvPr id="137" name="Freeform 78"/>
          <p:cNvSpPr>
            <a:spLocks noEditPoints="1"/>
          </p:cNvSpPr>
          <p:nvPr/>
        </p:nvSpPr>
        <p:spPr bwMode="auto">
          <a:xfrm>
            <a:off x="8440255" y="4917421"/>
            <a:ext cx="428104" cy="409217"/>
          </a:xfrm>
          <a:custGeom>
            <a:avLst/>
            <a:gdLst>
              <a:gd name="T0" fmla="*/ 168789 w 117"/>
              <a:gd name="T1" fmla="*/ 22123 h 112"/>
              <a:gd name="T2" fmla="*/ 168789 w 117"/>
              <a:gd name="T3" fmla="*/ 0 h 112"/>
              <a:gd name="T4" fmla="*/ 157721 w 117"/>
              <a:gd name="T5" fmla="*/ 0 h 112"/>
              <a:gd name="T6" fmla="*/ 157721 w 117"/>
              <a:gd name="T7" fmla="*/ 22123 h 112"/>
              <a:gd name="T8" fmla="*/ 0 w 117"/>
              <a:gd name="T9" fmla="*/ 182512 h 112"/>
              <a:gd name="T10" fmla="*/ 2767 w 117"/>
              <a:gd name="T11" fmla="*/ 199104 h 112"/>
              <a:gd name="T12" fmla="*/ 13835 w 117"/>
              <a:gd name="T13" fmla="*/ 199104 h 112"/>
              <a:gd name="T14" fmla="*/ 47040 w 117"/>
              <a:gd name="T15" fmla="*/ 165920 h 112"/>
              <a:gd name="T16" fmla="*/ 80244 w 117"/>
              <a:gd name="T17" fmla="*/ 199104 h 112"/>
              <a:gd name="T18" fmla="*/ 91312 w 117"/>
              <a:gd name="T19" fmla="*/ 199104 h 112"/>
              <a:gd name="T20" fmla="*/ 124517 w 117"/>
              <a:gd name="T21" fmla="*/ 165920 h 112"/>
              <a:gd name="T22" fmla="*/ 157721 w 117"/>
              <a:gd name="T23" fmla="*/ 196339 h 112"/>
              <a:gd name="T24" fmla="*/ 157721 w 117"/>
              <a:gd name="T25" fmla="*/ 284830 h 112"/>
              <a:gd name="T26" fmla="*/ 179857 w 117"/>
              <a:gd name="T27" fmla="*/ 309718 h 112"/>
              <a:gd name="T28" fmla="*/ 204761 w 117"/>
              <a:gd name="T29" fmla="*/ 284830 h 112"/>
              <a:gd name="T30" fmla="*/ 193692 w 117"/>
              <a:gd name="T31" fmla="*/ 284830 h 112"/>
              <a:gd name="T32" fmla="*/ 179857 w 117"/>
              <a:gd name="T33" fmla="*/ 298657 h 112"/>
              <a:gd name="T34" fmla="*/ 168789 w 117"/>
              <a:gd name="T35" fmla="*/ 284830 h 112"/>
              <a:gd name="T36" fmla="*/ 168789 w 117"/>
              <a:gd name="T37" fmla="*/ 199104 h 112"/>
              <a:gd name="T38" fmla="*/ 201993 w 117"/>
              <a:gd name="T39" fmla="*/ 165920 h 112"/>
              <a:gd name="T40" fmla="*/ 235198 w 117"/>
              <a:gd name="T41" fmla="*/ 199104 h 112"/>
              <a:gd name="T42" fmla="*/ 243499 w 117"/>
              <a:gd name="T43" fmla="*/ 199104 h 112"/>
              <a:gd name="T44" fmla="*/ 279470 w 117"/>
              <a:gd name="T45" fmla="*/ 165920 h 112"/>
              <a:gd name="T46" fmla="*/ 312675 w 117"/>
              <a:gd name="T47" fmla="*/ 199104 h 112"/>
              <a:gd name="T48" fmla="*/ 320976 w 117"/>
              <a:gd name="T49" fmla="*/ 199104 h 112"/>
              <a:gd name="T50" fmla="*/ 323743 w 117"/>
              <a:gd name="T51" fmla="*/ 182512 h 112"/>
              <a:gd name="T52" fmla="*/ 168789 w 117"/>
              <a:gd name="T53" fmla="*/ 22123 h 112"/>
              <a:gd name="T54" fmla="*/ 279470 w 117"/>
              <a:gd name="T55" fmla="*/ 154859 h 112"/>
              <a:gd name="T56" fmla="*/ 240732 w 117"/>
              <a:gd name="T57" fmla="*/ 179747 h 112"/>
              <a:gd name="T58" fmla="*/ 201993 w 117"/>
              <a:gd name="T59" fmla="*/ 154859 h 112"/>
              <a:gd name="T60" fmla="*/ 163255 w 117"/>
              <a:gd name="T61" fmla="*/ 179747 h 112"/>
              <a:gd name="T62" fmla="*/ 124517 w 117"/>
              <a:gd name="T63" fmla="*/ 154859 h 112"/>
              <a:gd name="T64" fmla="*/ 85778 w 117"/>
              <a:gd name="T65" fmla="*/ 179747 h 112"/>
              <a:gd name="T66" fmla="*/ 47040 w 117"/>
              <a:gd name="T67" fmla="*/ 154859 h 112"/>
              <a:gd name="T68" fmla="*/ 11068 w 117"/>
              <a:gd name="T69" fmla="*/ 171451 h 112"/>
              <a:gd name="T70" fmla="*/ 163255 w 117"/>
              <a:gd name="T71" fmla="*/ 33184 h 112"/>
              <a:gd name="T72" fmla="*/ 312675 w 117"/>
              <a:gd name="T73" fmla="*/ 171451 h 112"/>
              <a:gd name="T74" fmla="*/ 279470 w 117"/>
              <a:gd name="T75" fmla="*/ 154859 h 1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 h="112">
                <a:moveTo>
                  <a:pt x="61" y="8"/>
                </a:moveTo>
                <a:cubicBezTo>
                  <a:pt x="61" y="0"/>
                  <a:pt x="61" y="0"/>
                  <a:pt x="61" y="0"/>
                </a:cubicBezTo>
                <a:cubicBezTo>
                  <a:pt x="57" y="0"/>
                  <a:pt x="57" y="0"/>
                  <a:pt x="57" y="0"/>
                </a:cubicBezTo>
                <a:cubicBezTo>
                  <a:pt x="57" y="8"/>
                  <a:pt x="57" y="8"/>
                  <a:pt x="57" y="8"/>
                </a:cubicBezTo>
                <a:cubicBezTo>
                  <a:pt x="25" y="9"/>
                  <a:pt x="0" y="34"/>
                  <a:pt x="0" y="66"/>
                </a:cubicBezTo>
                <a:cubicBezTo>
                  <a:pt x="0" y="68"/>
                  <a:pt x="0" y="70"/>
                  <a:pt x="1" y="72"/>
                </a:cubicBezTo>
                <a:cubicBezTo>
                  <a:pt x="5" y="72"/>
                  <a:pt x="5" y="72"/>
                  <a:pt x="5" y="72"/>
                </a:cubicBezTo>
                <a:cubicBezTo>
                  <a:pt x="5" y="65"/>
                  <a:pt x="10" y="60"/>
                  <a:pt x="17" y="60"/>
                </a:cubicBezTo>
                <a:cubicBezTo>
                  <a:pt x="23" y="60"/>
                  <a:pt x="29" y="65"/>
                  <a:pt x="29" y="72"/>
                </a:cubicBezTo>
                <a:cubicBezTo>
                  <a:pt x="33" y="72"/>
                  <a:pt x="33" y="72"/>
                  <a:pt x="33" y="72"/>
                </a:cubicBezTo>
                <a:cubicBezTo>
                  <a:pt x="33" y="65"/>
                  <a:pt x="38" y="60"/>
                  <a:pt x="45" y="60"/>
                </a:cubicBezTo>
                <a:cubicBezTo>
                  <a:pt x="51" y="60"/>
                  <a:pt x="56" y="65"/>
                  <a:pt x="57" y="71"/>
                </a:cubicBezTo>
                <a:cubicBezTo>
                  <a:pt x="57" y="103"/>
                  <a:pt x="57" y="103"/>
                  <a:pt x="57" y="103"/>
                </a:cubicBezTo>
                <a:cubicBezTo>
                  <a:pt x="57" y="108"/>
                  <a:pt x="60" y="112"/>
                  <a:pt x="65" y="112"/>
                </a:cubicBezTo>
                <a:cubicBezTo>
                  <a:pt x="70" y="112"/>
                  <a:pt x="74" y="108"/>
                  <a:pt x="74" y="103"/>
                </a:cubicBezTo>
                <a:cubicBezTo>
                  <a:pt x="70" y="103"/>
                  <a:pt x="70" y="103"/>
                  <a:pt x="70" y="103"/>
                </a:cubicBezTo>
                <a:cubicBezTo>
                  <a:pt x="70" y="106"/>
                  <a:pt x="68" y="108"/>
                  <a:pt x="65" y="108"/>
                </a:cubicBezTo>
                <a:cubicBezTo>
                  <a:pt x="63" y="108"/>
                  <a:pt x="61" y="106"/>
                  <a:pt x="61" y="103"/>
                </a:cubicBezTo>
                <a:cubicBezTo>
                  <a:pt x="61" y="72"/>
                  <a:pt x="61" y="72"/>
                  <a:pt x="61" y="72"/>
                </a:cubicBezTo>
                <a:cubicBezTo>
                  <a:pt x="61" y="65"/>
                  <a:pt x="66" y="60"/>
                  <a:pt x="73" y="60"/>
                </a:cubicBezTo>
                <a:cubicBezTo>
                  <a:pt x="79" y="60"/>
                  <a:pt x="85" y="65"/>
                  <a:pt x="85" y="72"/>
                </a:cubicBezTo>
                <a:cubicBezTo>
                  <a:pt x="88" y="72"/>
                  <a:pt x="88" y="72"/>
                  <a:pt x="88" y="72"/>
                </a:cubicBezTo>
                <a:cubicBezTo>
                  <a:pt x="88" y="65"/>
                  <a:pt x="94" y="60"/>
                  <a:pt x="101" y="60"/>
                </a:cubicBezTo>
                <a:cubicBezTo>
                  <a:pt x="107" y="60"/>
                  <a:pt x="112" y="65"/>
                  <a:pt x="113" y="72"/>
                </a:cubicBezTo>
                <a:cubicBezTo>
                  <a:pt x="116" y="72"/>
                  <a:pt x="116" y="72"/>
                  <a:pt x="116" y="72"/>
                </a:cubicBezTo>
                <a:cubicBezTo>
                  <a:pt x="117" y="70"/>
                  <a:pt x="117" y="68"/>
                  <a:pt x="117" y="66"/>
                </a:cubicBezTo>
                <a:cubicBezTo>
                  <a:pt x="117" y="34"/>
                  <a:pt x="92" y="9"/>
                  <a:pt x="61" y="8"/>
                </a:cubicBezTo>
                <a:close/>
                <a:moveTo>
                  <a:pt x="101" y="56"/>
                </a:moveTo>
                <a:cubicBezTo>
                  <a:pt x="94" y="56"/>
                  <a:pt x="89" y="60"/>
                  <a:pt x="87" y="65"/>
                </a:cubicBezTo>
                <a:cubicBezTo>
                  <a:pt x="84" y="60"/>
                  <a:pt x="79" y="56"/>
                  <a:pt x="73" y="56"/>
                </a:cubicBezTo>
                <a:cubicBezTo>
                  <a:pt x="67" y="56"/>
                  <a:pt x="61" y="60"/>
                  <a:pt x="59" y="65"/>
                </a:cubicBezTo>
                <a:cubicBezTo>
                  <a:pt x="56" y="60"/>
                  <a:pt x="51" y="56"/>
                  <a:pt x="45" y="56"/>
                </a:cubicBezTo>
                <a:cubicBezTo>
                  <a:pt x="39" y="56"/>
                  <a:pt x="33" y="60"/>
                  <a:pt x="31" y="65"/>
                </a:cubicBezTo>
                <a:cubicBezTo>
                  <a:pt x="28" y="60"/>
                  <a:pt x="23" y="56"/>
                  <a:pt x="17" y="56"/>
                </a:cubicBezTo>
                <a:cubicBezTo>
                  <a:pt x="12" y="56"/>
                  <a:pt x="7" y="58"/>
                  <a:pt x="4" y="62"/>
                </a:cubicBezTo>
                <a:cubicBezTo>
                  <a:pt x="6" y="34"/>
                  <a:pt x="30" y="12"/>
                  <a:pt x="59" y="12"/>
                </a:cubicBezTo>
                <a:cubicBezTo>
                  <a:pt x="87" y="12"/>
                  <a:pt x="111" y="34"/>
                  <a:pt x="113" y="62"/>
                </a:cubicBezTo>
                <a:cubicBezTo>
                  <a:pt x="110" y="58"/>
                  <a:pt x="105" y="56"/>
                  <a:pt x="101" y="56"/>
                </a:cubicBezTo>
                <a:close/>
              </a:path>
            </a:pathLst>
          </a:custGeom>
          <a:solidFill>
            <a:srgbClr val="157E9F"/>
          </a:solidFill>
          <a:ln>
            <a:solidFill>
              <a:srgbClr val="6DB33F"/>
            </a:solidFill>
          </a:ln>
        </p:spPr>
        <p:txBody>
          <a:bodyPr/>
          <a:lstStyle/>
          <a:p>
            <a:endParaRPr lang="zh-CN" altLang="en-US"/>
          </a:p>
        </p:txBody>
      </p:sp>
      <p:sp>
        <p:nvSpPr>
          <p:cNvPr id="138" name="Freeform 79"/>
          <p:cNvSpPr>
            <a:spLocks noEditPoints="1"/>
          </p:cNvSpPr>
          <p:nvPr/>
        </p:nvSpPr>
        <p:spPr bwMode="auto">
          <a:xfrm>
            <a:off x="9802215" y="4946801"/>
            <a:ext cx="367246" cy="367246"/>
          </a:xfrm>
          <a:custGeom>
            <a:avLst/>
            <a:gdLst>
              <a:gd name="T0" fmla="*/ 138497 w 100"/>
              <a:gd name="T1" fmla="*/ 0 h 100"/>
              <a:gd name="T2" fmla="*/ 0 w 100"/>
              <a:gd name="T3" fmla="*/ 138497 h 100"/>
              <a:gd name="T4" fmla="*/ 138497 w 100"/>
              <a:gd name="T5" fmla="*/ 276993 h 100"/>
              <a:gd name="T6" fmla="*/ 276993 w 100"/>
              <a:gd name="T7" fmla="*/ 138497 h 100"/>
              <a:gd name="T8" fmla="*/ 138497 w 100"/>
              <a:gd name="T9" fmla="*/ 0 h 100"/>
              <a:gd name="T10" fmla="*/ 265913 w 100"/>
              <a:gd name="T11" fmla="*/ 132957 h 100"/>
              <a:gd name="T12" fmla="*/ 166196 w 100"/>
              <a:gd name="T13" fmla="*/ 132957 h 100"/>
              <a:gd name="T14" fmla="*/ 199435 w 100"/>
              <a:gd name="T15" fmla="*/ 27699 h 100"/>
              <a:gd name="T16" fmla="*/ 265913 w 100"/>
              <a:gd name="T17" fmla="*/ 132957 h 100"/>
              <a:gd name="T18" fmla="*/ 191125 w 100"/>
              <a:gd name="T19" fmla="*/ 22159 h 100"/>
              <a:gd name="T20" fmla="*/ 155116 w 100"/>
              <a:gd name="T21" fmla="*/ 132957 h 100"/>
              <a:gd name="T22" fmla="*/ 121877 w 100"/>
              <a:gd name="T23" fmla="*/ 132957 h 100"/>
              <a:gd name="T24" fmla="*/ 85868 w 100"/>
              <a:gd name="T25" fmla="*/ 22159 h 100"/>
              <a:gd name="T26" fmla="*/ 138497 w 100"/>
              <a:gd name="T27" fmla="*/ 11080 h 100"/>
              <a:gd name="T28" fmla="*/ 191125 w 100"/>
              <a:gd name="T29" fmla="*/ 22159 h 100"/>
              <a:gd name="T30" fmla="*/ 74788 w 100"/>
              <a:gd name="T31" fmla="*/ 27699 h 100"/>
              <a:gd name="T32" fmla="*/ 110797 w 100"/>
              <a:gd name="T33" fmla="*/ 132957 h 100"/>
              <a:gd name="T34" fmla="*/ 11080 w 100"/>
              <a:gd name="T35" fmla="*/ 132957 h 100"/>
              <a:gd name="T36" fmla="*/ 74788 w 100"/>
              <a:gd name="T37" fmla="*/ 27699 h 100"/>
              <a:gd name="T38" fmla="*/ 11080 w 100"/>
              <a:gd name="T39" fmla="*/ 144036 h 100"/>
              <a:gd name="T40" fmla="*/ 110797 w 100"/>
              <a:gd name="T41" fmla="*/ 144036 h 100"/>
              <a:gd name="T42" fmla="*/ 74788 w 100"/>
              <a:gd name="T43" fmla="*/ 249294 h 100"/>
              <a:gd name="T44" fmla="*/ 11080 w 100"/>
              <a:gd name="T45" fmla="*/ 144036 h 100"/>
              <a:gd name="T46" fmla="*/ 85868 w 100"/>
              <a:gd name="T47" fmla="*/ 254834 h 100"/>
              <a:gd name="T48" fmla="*/ 121877 w 100"/>
              <a:gd name="T49" fmla="*/ 144036 h 100"/>
              <a:gd name="T50" fmla="*/ 155116 w 100"/>
              <a:gd name="T51" fmla="*/ 144036 h 100"/>
              <a:gd name="T52" fmla="*/ 191125 w 100"/>
              <a:gd name="T53" fmla="*/ 254834 h 100"/>
              <a:gd name="T54" fmla="*/ 138497 w 100"/>
              <a:gd name="T55" fmla="*/ 265913 h 100"/>
              <a:gd name="T56" fmla="*/ 85868 w 100"/>
              <a:gd name="T57" fmla="*/ 254834 h 100"/>
              <a:gd name="T58" fmla="*/ 199435 w 100"/>
              <a:gd name="T59" fmla="*/ 249294 h 100"/>
              <a:gd name="T60" fmla="*/ 166196 w 100"/>
              <a:gd name="T61" fmla="*/ 144036 h 100"/>
              <a:gd name="T62" fmla="*/ 265913 w 100"/>
              <a:gd name="T63" fmla="*/ 144036 h 100"/>
              <a:gd name="T64" fmla="*/ 199435 w 100"/>
              <a:gd name="T65" fmla="*/ 249294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0">
                <a:moveTo>
                  <a:pt x="50" y="0"/>
                </a:moveTo>
                <a:cubicBezTo>
                  <a:pt x="22" y="0"/>
                  <a:pt x="0" y="22"/>
                  <a:pt x="0" y="50"/>
                </a:cubicBezTo>
                <a:cubicBezTo>
                  <a:pt x="0" y="77"/>
                  <a:pt x="22" y="100"/>
                  <a:pt x="50" y="100"/>
                </a:cubicBezTo>
                <a:cubicBezTo>
                  <a:pt x="77" y="100"/>
                  <a:pt x="100" y="77"/>
                  <a:pt x="100" y="50"/>
                </a:cubicBezTo>
                <a:cubicBezTo>
                  <a:pt x="100" y="22"/>
                  <a:pt x="77" y="0"/>
                  <a:pt x="50" y="0"/>
                </a:cubicBezTo>
                <a:close/>
                <a:moveTo>
                  <a:pt x="96" y="48"/>
                </a:moveTo>
                <a:cubicBezTo>
                  <a:pt x="60" y="48"/>
                  <a:pt x="60" y="48"/>
                  <a:pt x="60" y="48"/>
                </a:cubicBezTo>
                <a:cubicBezTo>
                  <a:pt x="60" y="34"/>
                  <a:pt x="65" y="21"/>
                  <a:pt x="72" y="10"/>
                </a:cubicBezTo>
                <a:cubicBezTo>
                  <a:pt x="86" y="17"/>
                  <a:pt x="95" y="31"/>
                  <a:pt x="96" y="48"/>
                </a:cubicBezTo>
                <a:close/>
                <a:moveTo>
                  <a:pt x="69" y="8"/>
                </a:moveTo>
                <a:cubicBezTo>
                  <a:pt x="61" y="20"/>
                  <a:pt x="56" y="33"/>
                  <a:pt x="56" y="48"/>
                </a:cubicBezTo>
                <a:cubicBezTo>
                  <a:pt x="44" y="48"/>
                  <a:pt x="44" y="48"/>
                  <a:pt x="44" y="48"/>
                </a:cubicBezTo>
                <a:cubicBezTo>
                  <a:pt x="43" y="33"/>
                  <a:pt x="39" y="20"/>
                  <a:pt x="31" y="8"/>
                </a:cubicBezTo>
                <a:cubicBezTo>
                  <a:pt x="37" y="5"/>
                  <a:pt x="43" y="4"/>
                  <a:pt x="50" y="4"/>
                </a:cubicBezTo>
                <a:cubicBezTo>
                  <a:pt x="57" y="4"/>
                  <a:pt x="63" y="5"/>
                  <a:pt x="69" y="8"/>
                </a:cubicBezTo>
                <a:close/>
                <a:moveTo>
                  <a:pt x="27" y="10"/>
                </a:moveTo>
                <a:cubicBezTo>
                  <a:pt x="35" y="21"/>
                  <a:pt x="39" y="34"/>
                  <a:pt x="40" y="48"/>
                </a:cubicBezTo>
                <a:cubicBezTo>
                  <a:pt x="4" y="48"/>
                  <a:pt x="4" y="48"/>
                  <a:pt x="4" y="48"/>
                </a:cubicBezTo>
                <a:cubicBezTo>
                  <a:pt x="5" y="31"/>
                  <a:pt x="14" y="17"/>
                  <a:pt x="27" y="10"/>
                </a:cubicBezTo>
                <a:close/>
                <a:moveTo>
                  <a:pt x="4" y="52"/>
                </a:moveTo>
                <a:cubicBezTo>
                  <a:pt x="40" y="52"/>
                  <a:pt x="40" y="52"/>
                  <a:pt x="40" y="52"/>
                </a:cubicBezTo>
                <a:cubicBezTo>
                  <a:pt x="39" y="65"/>
                  <a:pt x="35" y="78"/>
                  <a:pt x="27" y="90"/>
                </a:cubicBezTo>
                <a:cubicBezTo>
                  <a:pt x="14" y="82"/>
                  <a:pt x="5" y="68"/>
                  <a:pt x="4" y="52"/>
                </a:cubicBezTo>
                <a:close/>
                <a:moveTo>
                  <a:pt x="31" y="92"/>
                </a:moveTo>
                <a:cubicBezTo>
                  <a:pt x="39" y="80"/>
                  <a:pt x="43" y="66"/>
                  <a:pt x="44" y="52"/>
                </a:cubicBezTo>
                <a:cubicBezTo>
                  <a:pt x="56" y="52"/>
                  <a:pt x="56" y="52"/>
                  <a:pt x="56" y="52"/>
                </a:cubicBezTo>
                <a:cubicBezTo>
                  <a:pt x="56" y="66"/>
                  <a:pt x="61" y="80"/>
                  <a:pt x="69" y="92"/>
                </a:cubicBezTo>
                <a:cubicBezTo>
                  <a:pt x="63" y="94"/>
                  <a:pt x="57" y="96"/>
                  <a:pt x="50" y="96"/>
                </a:cubicBezTo>
                <a:cubicBezTo>
                  <a:pt x="43" y="96"/>
                  <a:pt x="37" y="94"/>
                  <a:pt x="31" y="92"/>
                </a:cubicBezTo>
                <a:close/>
                <a:moveTo>
                  <a:pt x="72" y="90"/>
                </a:moveTo>
                <a:cubicBezTo>
                  <a:pt x="65" y="78"/>
                  <a:pt x="60" y="65"/>
                  <a:pt x="60" y="52"/>
                </a:cubicBezTo>
                <a:cubicBezTo>
                  <a:pt x="96" y="52"/>
                  <a:pt x="96" y="52"/>
                  <a:pt x="96" y="52"/>
                </a:cubicBezTo>
                <a:cubicBezTo>
                  <a:pt x="95" y="68"/>
                  <a:pt x="86" y="82"/>
                  <a:pt x="72" y="90"/>
                </a:cubicBezTo>
                <a:close/>
              </a:path>
            </a:pathLst>
          </a:custGeom>
          <a:solidFill>
            <a:srgbClr val="157E9F"/>
          </a:solidFill>
          <a:ln>
            <a:solidFill>
              <a:srgbClr val="6DB33F"/>
            </a:solidFill>
          </a:ln>
        </p:spPr>
        <p:txBody>
          <a:bodyPr/>
          <a:lstStyle/>
          <a:p>
            <a:endParaRPr lang="zh-CN" altLang="en-US"/>
          </a:p>
        </p:txBody>
      </p:sp>
      <p:sp>
        <p:nvSpPr>
          <p:cNvPr id="139" name="Freeform 80"/>
          <p:cNvSpPr>
            <a:spLocks noEditPoints="1"/>
          </p:cNvSpPr>
          <p:nvPr/>
        </p:nvSpPr>
        <p:spPr bwMode="auto">
          <a:xfrm>
            <a:off x="11143189" y="4911125"/>
            <a:ext cx="264417" cy="438598"/>
          </a:xfrm>
          <a:custGeom>
            <a:avLst/>
            <a:gdLst>
              <a:gd name="T0" fmla="*/ 127393 w 170"/>
              <a:gd name="T1" fmla="*/ 38569 h 284"/>
              <a:gd name="T2" fmla="*/ 115706 w 170"/>
              <a:gd name="T3" fmla="*/ 141418 h 284"/>
              <a:gd name="T4" fmla="*/ 113368 w 170"/>
              <a:gd name="T5" fmla="*/ 155443 h 284"/>
              <a:gd name="T6" fmla="*/ 127393 w 170"/>
              <a:gd name="T7" fmla="*/ 155443 h 284"/>
              <a:gd name="T8" fmla="*/ 176481 w 170"/>
              <a:gd name="T9" fmla="*/ 155443 h 284"/>
              <a:gd name="T10" fmla="*/ 71294 w 170"/>
              <a:gd name="T11" fmla="*/ 293355 h 284"/>
              <a:gd name="T12" fmla="*/ 82981 w 170"/>
              <a:gd name="T13" fmla="*/ 188168 h 284"/>
              <a:gd name="T14" fmla="*/ 85319 w 170"/>
              <a:gd name="T15" fmla="*/ 177649 h 284"/>
              <a:gd name="T16" fmla="*/ 71294 w 170"/>
              <a:gd name="T17" fmla="*/ 177649 h 284"/>
              <a:gd name="T18" fmla="*/ 22206 w 170"/>
              <a:gd name="T19" fmla="*/ 177649 h 284"/>
              <a:gd name="T20" fmla="*/ 127393 w 170"/>
              <a:gd name="T21" fmla="*/ 38569 h 284"/>
              <a:gd name="T22" fmla="*/ 143756 w 170"/>
              <a:gd name="T23" fmla="*/ 0 h 284"/>
              <a:gd name="T24" fmla="*/ 0 w 170"/>
              <a:gd name="T25" fmla="*/ 188168 h 284"/>
              <a:gd name="T26" fmla="*/ 71294 w 170"/>
              <a:gd name="T27" fmla="*/ 188168 h 284"/>
              <a:gd name="T28" fmla="*/ 54931 w 170"/>
              <a:gd name="T29" fmla="*/ 331924 h 284"/>
              <a:gd name="T30" fmla="*/ 198687 w 170"/>
              <a:gd name="T31" fmla="*/ 143756 h 284"/>
              <a:gd name="T32" fmla="*/ 127393 w 170"/>
              <a:gd name="T33" fmla="*/ 143756 h 284"/>
              <a:gd name="T34" fmla="*/ 143756 w 170"/>
              <a:gd name="T35" fmla="*/ 0 h 284"/>
              <a:gd name="T36" fmla="*/ 143756 w 170"/>
              <a:gd name="T37" fmla="*/ 0 h 2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0" h="284">
                <a:moveTo>
                  <a:pt x="109" y="33"/>
                </a:moveTo>
                <a:lnTo>
                  <a:pt x="99" y="121"/>
                </a:lnTo>
                <a:lnTo>
                  <a:pt x="97" y="133"/>
                </a:lnTo>
                <a:lnTo>
                  <a:pt x="109" y="133"/>
                </a:lnTo>
                <a:lnTo>
                  <a:pt x="151" y="133"/>
                </a:lnTo>
                <a:lnTo>
                  <a:pt x="61" y="251"/>
                </a:lnTo>
                <a:lnTo>
                  <a:pt x="71" y="161"/>
                </a:lnTo>
                <a:lnTo>
                  <a:pt x="73" y="152"/>
                </a:lnTo>
                <a:lnTo>
                  <a:pt x="61" y="152"/>
                </a:lnTo>
                <a:lnTo>
                  <a:pt x="19" y="152"/>
                </a:lnTo>
                <a:lnTo>
                  <a:pt x="109" y="33"/>
                </a:lnTo>
                <a:close/>
                <a:moveTo>
                  <a:pt x="123" y="0"/>
                </a:moveTo>
                <a:lnTo>
                  <a:pt x="0" y="161"/>
                </a:lnTo>
                <a:lnTo>
                  <a:pt x="61" y="161"/>
                </a:lnTo>
                <a:lnTo>
                  <a:pt x="47" y="284"/>
                </a:lnTo>
                <a:lnTo>
                  <a:pt x="170" y="123"/>
                </a:lnTo>
                <a:lnTo>
                  <a:pt x="109" y="123"/>
                </a:lnTo>
                <a:lnTo>
                  <a:pt x="123" y="0"/>
                </a:lnTo>
                <a:close/>
              </a:path>
            </a:pathLst>
          </a:custGeom>
          <a:solidFill>
            <a:srgbClr val="157E9F"/>
          </a:solidFill>
          <a:ln>
            <a:solidFill>
              <a:srgbClr val="6DB33F"/>
            </a:solidFill>
          </a:ln>
        </p:spPr>
        <p:txBody>
          <a:bodyPr/>
          <a:lstStyle/>
          <a:p>
            <a:endParaRPr lang="zh-CN" altLang="en-US"/>
          </a:p>
        </p:txBody>
      </p:sp>
      <p:sp>
        <p:nvSpPr>
          <p:cNvPr id="140" name="Freeform 81"/>
          <p:cNvSpPr>
            <a:spLocks noEditPoints="1"/>
          </p:cNvSpPr>
          <p:nvPr/>
        </p:nvSpPr>
        <p:spPr bwMode="auto">
          <a:xfrm>
            <a:off x="11143189" y="4911125"/>
            <a:ext cx="264417" cy="438598"/>
          </a:xfrm>
          <a:custGeom>
            <a:avLst/>
            <a:gdLst>
              <a:gd name="T0" fmla="*/ 127393 w 170"/>
              <a:gd name="T1" fmla="*/ 38569 h 284"/>
              <a:gd name="T2" fmla="*/ 115706 w 170"/>
              <a:gd name="T3" fmla="*/ 141418 h 284"/>
              <a:gd name="T4" fmla="*/ 113368 w 170"/>
              <a:gd name="T5" fmla="*/ 155443 h 284"/>
              <a:gd name="T6" fmla="*/ 127393 w 170"/>
              <a:gd name="T7" fmla="*/ 155443 h 284"/>
              <a:gd name="T8" fmla="*/ 176481 w 170"/>
              <a:gd name="T9" fmla="*/ 155443 h 284"/>
              <a:gd name="T10" fmla="*/ 71294 w 170"/>
              <a:gd name="T11" fmla="*/ 293355 h 284"/>
              <a:gd name="T12" fmla="*/ 82981 w 170"/>
              <a:gd name="T13" fmla="*/ 188168 h 284"/>
              <a:gd name="T14" fmla="*/ 85319 w 170"/>
              <a:gd name="T15" fmla="*/ 177649 h 284"/>
              <a:gd name="T16" fmla="*/ 71294 w 170"/>
              <a:gd name="T17" fmla="*/ 177649 h 284"/>
              <a:gd name="T18" fmla="*/ 22206 w 170"/>
              <a:gd name="T19" fmla="*/ 177649 h 284"/>
              <a:gd name="T20" fmla="*/ 127393 w 170"/>
              <a:gd name="T21" fmla="*/ 38569 h 284"/>
              <a:gd name="T22" fmla="*/ 143756 w 170"/>
              <a:gd name="T23" fmla="*/ 0 h 284"/>
              <a:gd name="T24" fmla="*/ 0 w 170"/>
              <a:gd name="T25" fmla="*/ 188168 h 284"/>
              <a:gd name="T26" fmla="*/ 71294 w 170"/>
              <a:gd name="T27" fmla="*/ 188168 h 284"/>
              <a:gd name="T28" fmla="*/ 54931 w 170"/>
              <a:gd name="T29" fmla="*/ 331924 h 284"/>
              <a:gd name="T30" fmla="*/ 198687 w 170"/>
              <a:gd name="T31" fmla="*/ 143756 h 284"/>
              <a:gd name="T32" fmla="*/ 127393 w 170"/>
              <a:gd name="T33" fmla="*/ 143756 h 284"/>
              <a:gd name="T34" fmla="*/ 143756 w 170"/>
              <a:gd name="T35" fmla="*/ 0 h 284"/>
              <a:gd name="T36" fmla="*/ 143756 w 170"/>
              <a:gd name="T37" fmla="*/ 0 h 2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0" h="284">
                <a:moveTo>
                  <a:pt x="109" y="33"/>
                </a:moveTo>
                <a:lnTo>
                  <a:pt x="99" y="121"/>
                </a:lnTo>
                <a:lnTo>
                  <a:pt x="97" y="133"/>
                </a:lnTo>
                <a:lnTo>
                  <a:pt x="109" y="133"/>
                </a:lnTo>
                <a:lnTo>
                  <a:pt x="151" y="133"/>
                </a:lnTo>
                <a:lnTo>
                  <a:pt x="61" y="251"/>
                </a:lnTo>
                <a:lnTo>
                  <a:pt x="71" y="161"/>
                </a:lnTo>
                <a:lnTo>
                  <a:pt x="73" y="152"/>
                </a:lnTo>
                <a:lnTo>
                  <a:pt x="61" y="152"/>
                </a:lnTo>
                <a:lnTo>
                  <a:pt x="19" y="152"/>
                </a:lnTo>
                <a:lnTo>
                  <a:pt x="109" y="33"/>
                </a:lnTo>
                <a:moveTo>
                  <a:pt x="123" y="0"/>
                </a:moveTo>
                <a:lnTo>
                  <a:pt x="0" y="161"/>
                </a:lnTo>
                <a:lnTo>
                  <a:pt x="61" y="161"/>
                </a:lnTo>
                <a:lnTo>
                  <a:pt x="47" y="284"/>
                </a:lnTo>
                <a:lnTo>
                  <a:pt x="170" y="123"/>
                </a:lnTo>
                <a:lnTo>
                  <a:pt x="109" y="123"/>
                </a:lnTo>
                <a:lnTo>
                  <a:pt x="123" y="0"/>
                </a:lnTo>
              </a:path>
            </a:pathLst>
          </a:custGeom>
          <a:solidFill>
            <a:srgbClr val="157E9F"/>
          </a:solidFill>
          <a:ln>
            <a:solidFill>
              <a:srgbClr val="6DB33F"/>
            </a:solidFill>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8" name="文本框 3"/>
          <p:cNvSpPr txBox="1">
            <a:spLocks noChangeArrowheads="1"/>
          </p:cNvSpPr>
          <p:nvPr/>
        </p:nvSpPr>
        <p:spPr bwMode="auto">
          <a:xfrm>
            <a:off x="397606" y="887413"/>
            <a:ext cx="1015663" cy="5136015"/>
          </a:xfrm>
          <a:prstGeom prst="rect">
            <a:avLst/>
          </a:prstGeom>
          <a:noFill/>
          <a:ln w="9525">
            <a:solidFill>
              <a:srgbClr val="6DB33F"/>
            </a:solidFill>
            <a:miter lim="800000"/>
          </a:ln>
          <a:extLst>
            <a:ext uri="{909E8E84-426E-40DD-AFC4-6F175D3DCCD1}">
              <a14:hiddenFill xmlns:a14="http://schemas.microsoft.com/office/drawing/2010/main">
                <a:solidFill>
                  <a:srgbClr val="FFFFFF"/>
                </a:solidFill>
              </a14:hiddenFill>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5400" dirty="0">
                <a:solidFill>
                  <a:srgbClr val="6DB33F"/>
                </a:solidFill>
                <a:latin typeface="方正清刻本悦宋简体" panose="02000000000000000000" pitchFamily="2" charset="-122"/>
                <a:ea typeface="方正清刻本悦宋简体" panose="02000000000000000000" pitchFamily="2" charset="-122"/>
              </a:rPr>
              <a:t>备用</a:t>
            </a:r>
            <a:r>
              <a:rPr lang="zh-CN" altLang="en-US" sz="5400" dirty="0" smtClean="0">
                <a:solidFill>
                  <a:srgbClr val="6DB33F"/>
                </a:solidFill>
                <a:latin typeface="方正清刻本悦宋简体" panose="02000000000000000000" pitchFamily="2" charset="-122"/>
                <a:ea typeface="方正清刻本悦宋简体" panose="02000000000000000000" pitchFamily="2" charset="-122"/>
              </a:rPr>
              <a:t>可</a:t>
            </a:r>
            <a:r>
              <a:rPr lang="zh-CN" altLang="en-US" sz="5400" dirty="0">
                <a:solidFill>
                  <a:srgbClr val="6DB33F"/>
                </a:solidFill>
                <a:latin typeface="方正清刻本悦宋简体" panose="02000000000000000000" pitchFamily="2" charset="-122"/>
                <a:ea typeface="方正清刻本悦宋简体" panose="02000000000000000000" pitchFamily="2" charset="-122"/>
              </a:rPr>
              <a:t>编辑图标</a:t>
            </a:r>
            <a:endParaRPr lang="zh-CN" altLang="en-US" sz="5400" dirty="0">
              <a:solidFill>
                <a:srgbClr val="6DB33F"/>
              </a:solidFill>
              <a:latin typeface="方正清刻本悦宋简体" panose="02000000000000000000" pitchFamily="2" charset="-122"/>
              <a:ea typeface="方正清刻本悦宋简体" panose="02000000000000000000" pitchFamily="2" charset="-122"/>
            </a:endParaRPr>
          </a:p>
        </p:txBody>
      </p:sp>
      <p:grpSp>
        <p:nvGrpSpPr>
          <p:cNvPr id="94" name="组合 93"/>
          <p:cNvGrpSpPr/>
          <p:nvPr/>
        </p:nvGrpSpPr>
        <p:grpSpPr>
          <a:xfrm>
            <a:off x="1871115" y="1090555"/>
            <a:ext cx="652589" cy="652589"/>
            <a:chOff x="1017588" y="1054100"/>
            <a:chExt cx="690562" cy="690563"/>
          </a:xfrm>
          <a:solidFill>
            <a:srgbClr val="157E9F"/>
          </a:solidFill>
        </p:grpSpPr>
        <p:sp>
          <p:nvSpPr>
            <p:cNvPr id="95" name="Freeform 5"/>
            <p:cNvSpPr>
              <a:spLocks noEditPoints="1"/>
            </p:cNvSpPr>
            <p:nvPr/>
          </p:nvSpPr>
          <p:spPr bwMode="auto">
            <a:xfrm>
              <a:off x="1017588" y="1565275"/>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96" name="Freeform 6"/>
            <p:cNvSpPr>
              <a:spLocks noEditPoints="1"/>
            </p:cNvSpPr>
            <p:nvPr/>
          </p:nvSpPr>
          <p:spPr bwMode="auto">
            <a:xfrm>
              <a:off x="1017588" y="1054100"/>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97" name="Freeform 7"/>
            <p:cNvSpPr>
              <a:spLocks noEditPoints="1"/>
            </p:cNvSpPr>
            <p:nvPr/>
          </p:nvSpPr>
          <p:spPr bwMode="auto">
            <a:xfrm>
              <a:off x="1017588" y="1309688"/>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98" name="Freeform 8"/>
            <p:cNvSpPr>
              <a:spLocks noEditPoints="1"/>
            </p:cNvSpPr>
            <p:nvPr/>
          </p:nvSpPr>
          <p:spPr bwMode="auto">
            <a:xfrm>
              <a:off x="1273175" y="1565275"/>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99" name="Freeform 9"/>
            <p:cNvSpPr>
              <a:spLocks noEditPoints="1"/>
            </p:cNvSpPr>
            <p:nvPr/>
          </p:nvSpPr>
          <p:spPr bwMode="auto">
            <a:xfrm>
              <a:off x="1273175" y="1054100"/>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100" name="Freeform 10"/>
            <p:cNvSpPr>
              <a:spLocks noEditPoints="1"/>
            </p:cNvSpPr>
            <p:nvPr/>
          </p:nvSpPr>
          <p:spPr bwMode="auto">
            <a:xfrm>
              <a:off x="1273175" y="1309688"/>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101" name="Freeform 11"/>
            <p:cNvSpPr>
              <a:spLocks noEditPoints="1"/>
            </p:cNvSpPr>
            <p:nvPr/>
          </p:nvSpPr>
          <p:spPr bwMode="auto">
            <a:xfrm>
              <a:off x="1527175" y="1565275"/>
              <a:ext cx="180975"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102" name="Freeform 12"/>
            <p:cNvSpPr>
              <a:spLocks noEditPoints="1"/>
            </p:cNvSpPr>
            <p:nvPr/>
          </p:nvSpPr>
          <p:spPr bwMode="auto">
            <a:xfrm>
              <a:off x="1527175" y="1054100"/>
              <a:ext cx="180975" cy="1793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8 h 48"/>
                <a:gd name="T12" fmla="*/ 40 w 48"/>
                <a:gd name="T13" fmla="*/ 24 h 48"/>
                <a:gd name="T14" fmla="*/ 24 w 48"/>
                <a:gd name="T15" fmla="*/ 40 h 48"/>
                <a:gd name="T16" fmla="*/ 8 w 48"/>
                <a:gd name="T17" fmla="*/ 24 h 48"/>
                <a:gd name="T18" fmla="*/ 24 w 48"/>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8"/>
                    <a:pt x="48" y="24"/>
                  </a:cubicBezTo>
                  <a:cubicBezTo>
                    <a:pt x="48" y="11"/>
                    <a:pt x="37" y="0"/>
                    <a:pt x="24" y="0"/>
                  </a:cubicBezTo>
                  <a:cubicBezTo>
                    <a:pt x="11" y="0"/>
                    <a:pt x="0" y="11"/>
                    <a:pt x="0" y="24"/>
                  </a:cubicBezTo>
                  <a:cubicBezTo>
                    <a:pt x="0" y="38"/>
                    <a:pt x="11" y="48"/>
                    <a:pt x="24" y="48"/>
                  </a:cubicBezTo>
                  <a:moveTo>
                    <a:pt x="24" y="8"/>
                  </a:moveTo>
                  <a:cubicBezTo>
                    <a:pt x="33" y="8"/>
                    <a:pt x="40" y="16"/>
                    <a:pt x="40" y="24"/>
                  </a:cubicBezTo>
                  <a:cubicBezTo>
                    <a:pt x="40" y="33"/>
                    <a:pt x="33" y="40"/>
                    <a:pt x="24" y="40"/>
                  </a:cubicBezTo>
                  <a:cubicBezTo>
                    <a:pt x="15" y="40"/>
                    <a:pt x="8" y="33"/>
                    <a:pt x="8" y="24"/>
                  </a:cubicBezTo>
                  <a:cubicBezTo>
                    <a:pt x="8" y="16"/>
                    <a:pt x="15" y="8"/>
                    <a:pt x="24" y="8"/>
                  </a:cubicBezTo>
                </a:path>
              </a:pathLst>
            </a:custGeom>
            <a:grpFill/>
            <a:ln w="9525">
              <a:solidFill>
                <a:srgbClr val="6DB33F"/>
              </a:solidFill>
              <a:round/>
            </a:ln>
          </p:spPr>
          <p:txBody>
            <a:bodyPr/>
            <a:lstStyle/>
            <a:p>
              <a:pPr>
                <a:defRPr/>
              </a:pPr>
              <a:endParaRPr lang="zh-CN" altLang="en-US"/>
            </a:p>
          </p:txBody>
        </p:sp>
        <p:sp>
          <p:nvSpPr>
            <p:cNvPr id="103" name="Freeform 13"/>
            <p:cNvSpPr>
              <a:spLocks noEditPoints="1"/>
            </p:cNvSpPr>
            <p:nvPr/>
          </p:nvSpPr>
          <p:spPr bwMode="auto">
            <a:xfrm>
              <a:off x="1527175" y="1309688"/>
              <a:ext cx="180975"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grpSp>
      <p:grpSp>
        <p:nvGrpSpPr>
          <p:cNvPr id="141" name="组合 140"/>
          <p:cNvGrpSpPr/>
          <p:nvPr/>
        </p:nvGrpSpPr>
        <p:grpSpPr>
          <a:xfrm>
            <a:off x="3236301" y="984041"/>
            <a:ext cx="483066" cy="852115"/>
            <a:chOff x="2462213" y="941388"/>
            <a:chExt cx="511175" cy="901700"/>
          </a:xfrm>
          <a:solidFill>
            <a:srgbClr val="157E9F"/>
          </a:solidFill>
        </p:grpSpPr>
        <p:sp>
          <p:nvSpPr>
            <p:cNvPr id="142" name="Freeform 14"/>
            <p:cNvSpPr>
              <a:spLocks noEditPoints="1"/>
            </p:cNvSpPr>
            <p:nvPr/>
          </p:nvSpPr>
          <p:spPr bwMode="auto">
            <a:xfrm>
              <a:off x="2552700" y="941388"/>
              <a:ext cx="330200" cy="630238"/>
            </a:xfrm>
            <a:custGeom>
              <a:avLst/>
              <a:gdLst>
                <a:gd name="T0" fmla="*/ 44 w 88"/>
                <a:gd name="T1" fmla="*/ 168 h 168"/>
                <a:gd name="T2" fmla="*/ 88 w 88"/>
                <a:gd name="T3" fmla="*/ 124 h 168"/>
                <a:gd name="T4" fmla="*/ 88 w 88"/>
                <a:gd name="T5" fmla="*/ 44 h 168"/>
                <a:gd name="T6" fmla="*/ 44 w 88"/>
                <a:gd name="T7" fmla="*/ 0 h 168"/>
                <a:gd name="T8" fmla="*/ 0 w 88"/>
                <a:gd name="T9" fmla="*/ 44 h 168"/>
                <a:gd name="T10" fmla="*/ 0 w 88"/>
                <a:gd name="T11" fmla="*/ 124 h 168"/>
                <a:gd name="T12" fmla="*/ 44 w 88"/>
                <a:gd name="T13" fmla="*/ 168 h 168"/>
                <a:gd name="T14" fmla="*/ 8 w 88"/>
                <a:gd name="T15" fmla="*/ 44 h 168"/>
                <a:gd name="T16" fmla="*/ 44 w 88"/>
                <a:gd name="T17" fmla="*/ 8 h 168"/>
                <a:gd name="T18" fmla="*/ 80 w 88"/>
                <a:gd name="T19" fmla="*/ 44 h 168"/>
                <a:gd name="T20" fmla="*/ 80 w 88"/>
                <a:gd name="T21" fmla="*/ 124 h 168"/>
                <a:gd name="T22" fmla="*/ 44 w 88"/>
                <a:gd name="T23" fmla="*/ 160 h 168"/>
                <a:gd name="T24" fmla="*/ 8 w 88"/>
                <a:gd name="T25" fmla="*/ 124 h 168"/>
                <a:gd name="T26" fmla="*/ 8 w 88"/>
                <a:gd name="T27" fmla="*/ 4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68">
                  <a:moveTo>
                    <a:pt x="44" y="168"/>
                  </a:moveTo>
                  <a:cubicBezTo>
                    <a:pt x="68" y="168"/>
                    <a:pt x="88" y="148"/>
                    <a:pt x="88" y="124"/>
                  </a:cubicBezTo>
                  <a:cubicBezTo>
                    <a:pt x="88" y="44"/>
                    <a:pt x="88" y="44"/>
                    <a:pt x="88" y="44"/>
                  </a:cubicBezTo>
                  <a:cubicBezTo>
                    <a:pt x="88" y="19"/>
                    <a:pt x="68" y="0"/>
                    <a:pt x="44" y="0"/>
                  </a:cubicBezTo>
                  <a:cubicBezTo>
                    <a:pt x="19" y="0"/>
                    <a:pt x="0" y="19"/>
                    <a:pt x="0" y="44"/>
                  </a:cubicBezTo>
                  <a:cubicBezTo>
                    <a:pt x="0" y="124"/>
                    <a:pt x="0" y="124"/>
                    <a:pt x="0" y="124"/>
                  </a:cubicBezTo>
                  <a:cubicBezTo>
                    <a:pt x="0" y="148"/>
                    <a:pt x="19" y="168"/>
                    <a:pt x="44" y="168"/>
                  </a:cubicBezTo>
                  <a:moveTo>
                    <a:pt x="8" y="44"/>
                  </a:moveTo>
                  <a:cubicBezTo>
                    <a:pt x="8" y="24"/>
                    <a:pt x="24" y="8"/>
                    <a:pt x="44" y="8"/>
                  </a:cubicBezTo>
                  <a:cubicBezTo>
                    <a:pt x="64" y="8"/>
                    <a:pt x="80" y="24"/>
                    <a:pt x="80" y="44"/>
                  </a:cubicBezTo>
                  <a:cubicBezTo>
                    <a:pt x="80" y="124"/>
                    <a:pt x="80" y="124"/>
                    <a:pt x="80" y="124"/>
                  </a:cubicBezTo>
                  <a:cubicBezTo>
                    <a:pt x="80" y="143"/>
                    <a:pt x="64" y="160"/>
                    <a:pt x="44" y="160"/>
                  </a:cubicBezTo>
                  <a:cubicBezTo>
                    <a:pt x="24" y="160"/>
                    <a:pt x="8" y="143"/>
                    <a:pt x="8" y="124"/>
                  </a:cubicBezTo>
                  <a:lnTo>
                    <a:pt x="8" y="44"/>
                  </a:lnTo>
                  <a:close/>
                </a:path>
              </a:pathLst>
            </a:custGeom>
            <a:grpFill/>
            <a:ln w="9525">
              <a:solidFill>
                <a:srgbClr val="6DB33F"/>
              </a:solidFill>
              <a:round/>
            </a:ln>
          </p:spPr>
          <p:txBody>
            <a:bodyPr/>
            <a:lstStyle/>
            <a:p>
              <a:pPr>
                <a:defRPr/>
              </a:pPr>
              <a:endParaRPr lang="zh-CN" altLang="en-US"/>
            </a:p>
          </p:txBody>
        </p:sp>
        <p:sp>
          <p:nvSpPr>
            <p:cNvPr id="143" name="Freeform 15"/>
            <p:cNvSpPr/>
            <p:nvPr/>
          </p:nvSpPr>
          <p:spPr bwMode="auto">
            <a:xfrm>
              <a:off x="2462213" y="1255713"/>
              <a:ext cx="511175" cy="587375"/>
            </a:xfrm>
            <a:custGeom>
              <a:avLst/>
              <a:gdLst>
                <a:gd name="T0" fmla="*/ 128 w 136"/>
                <a:gd name="T1" fmla="*/ 0 h 156"/>
                <a:gd name="T2" fmla="*/ 128 w 136"/>
                <a:gd name="T3" fmla="*/ 40 h 156"/>
                <a:gd name="T4" fmla="*/ 68 w 136"/>
                <a:gd name="T5" fmla="*/ 100 h 156"/>
                <a:gd name="T6" fmla="*/ 8 w 136"/>
                <a:gd name="T7" fmla="*/ 40 h 156"/>
                <a:gd name="T8" fmla="*/ 8 w 136"/>
                <a:gd name="T9" fmla="*/ 0 h 156"/>
                <a:gd name="T10" fmla="*/ 0 w 136"/>
                <a:gd name="T11" fmla="*/ 0 h 156"/>
                <a:gd name="T12" fmla="*/ 0 w 136"/>
                <a:gd name="T13" fmla="*/ 40 h 156"/>
                <a:gd name="T14" fmla="*/ 64 w 136"/>
                <a:gd name="T15" fmla="*/ 107 h 156"/>
                <a:gd name="T16" fmla="*/ 64 w 136"/>
                <a:gd name="T17" fmla="*/ 107 h 156"/>
                <a:gd name="T18" fmla="*/ 64 w 136"/>
                <a:gd name="T19" fmla="*/ 148 h 156"/>
                <a:gd name="T20" fmla="*/ 28 w 136"/>
                <a:gd name="T21" fmla="*/ 148 h 156"/>
                <a:gd name="T22" fmla="*/ 28 w 136"/>
                <a:gd name="T23" fmla="*/ 156 h 156"/>
                <a:gd name="T24" fmla="*/ 108 w 136"/>
                <a:gd name="T25" fmla="*/ 156 h 156"/>
                <a:gd name="T26" fmla="*/ 108 w 136"/>
                <a:gd name="T27" fmla="*/ 148 h 156"/>
                <a:gd name="T28" fmla="*/ 72 w 136"/>
                <a:gd name="T29" fmla="*/ 148 h 156"/>
                <a:gd name="T30" fmla="*/ 72 w 136"/>
                <a:gd name="T31" fmla="*/ 107 h 156"/>
                <a:gd name="T32" fmla="*/ 71 w 136"/>
                <a:gd name="T33" fmla="*/ 107 h 156"/>
                <a:gd name="T34" fmla="*/ 136 w 136"/>
                <a:gd name="T35" fmla="*/ 40 h 156"/>
                <a:gd name="T36" fmla="*/ 136 w 136"/>
                <a:gd name="T37" fmla="*/ 0 h 156"/>
                <a:gd name="T38" fmla="*/ 128 w 136"/>
                <a:gd name="T3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56">
                  <a:moveTo>
                    <a:pt x="128" y="0"/>
                  </a:moveTo>
                  <a:cubicBezTo>
                    <a:pt x="128" y="40"/>
                    <a:pt x="128" y="40"/>
                    <a:pt x="128" y="40"/>
                  </a:cubicBezTo>
                  <a:cubicBezTo>
                    <a:pt x="128" y="73"/>
                    <a:pt x="101" y="100"/>
                    <a:pt x="68" y="100"/>
                  </a:cubicBezTo>
                  <a:cubicBezTo>
                    <a:pt x="35" y="100"/>
                    <a:pt x="8" y="73"/>
                    <a:pt x="8" y="40"/>
                  </a:cubicBezTo>
                  <a:cubicBezTo>
                    <a:pt x="8" y="0"/>
                    <a:pt x="8" y="0"/>
                    <a:pt x="8" y="0"/>
                  </a:cubicBezTo>
                  <a:cubicBezTo>
                    <a:pt x="0" y="0"/>
                    <a:pt x="0" y="0"/>
                    <a:pt x="0" y="0"/>
                  </a:cubicBezTo>
                  <a:cubicBezTo>
                    <a:pt x="0" y="40"/>
                    <a:pt x="0" y="40"/>
                    <a:pt x="0" y="40"/>
                  </a:cubicBezTo>
                  <a:cubicBezTo>
                    <a:pt x="0" y="76"/>
                    <a:pt x="28" y="106"/>
                    <a:pt x="64" y="107"/>
                  </a:cubicBezTo>
                  <a:cubicBezTo>
                    <a:pt x="64" y="107"/>
                    <a:pt x="64" y="107"/>
                    <a:pt x="64" y="107"/>
                  </a:cubicBezTo>
                  <a:cubicBezTo>
                    <a:pt x="64" y="148"/>
                    <a:pt x="64" y="148"/>
                    <a:pt x="64" y="148"/>
                  </a:cubicBezTo>
                  <a:cubicBezTo>
                    <a:pt x="28" y="148"/>
                    <a:pt x="28" y="148"/>
                    <a:pt x="28" y="148"/>
                  </a:cubicBezTo>
                  <a:cubicBezTo>
                    <a:pt x="28" y="156"/>
                    <a:pt x="28" y="156"/>
                    <a:pt x="28" y="156"/>
                  </a:cubicBezTo>
                  <a:cubicBezTo>
                    <a:pt x="108" y="156"/>
                    <a:pt x="108" y="156"/>
                    <a:pt x="108" y="156"/>
                  </a:cubicBezTo>
                  <a:cubicBezTo>
                    <a:pt x="108" y="148"/>
                    <a:pt x="108" y="148"/>
                    <a:pt x="108" y="148"/>
                  </a:cubicBezTo>
                  <a:cubicBezTo>
                    <a:pt x="72" y="148"/>
                    <a:pt x="72" y="148"/>
                    <a:pt x="72" y="148"/>
                  </a:cubicBezTo>
                  <a:cubicBezTo>
                    <a:pt x="72" y="107"/>
                    <a:pt x="72" y="107"/>
                    <a:pt x="72" y="107"/>
                  </a:cubicBezTo>
                  <a:cubicBezTo>
                    <a:pt x="71" y="107"/>
                    <a:pt x="71" y="107"/>
                    <a:pt x="71" y="107"/>
                  </a:cubicBezTo>
                  <a:cubicBezTo>
                    <a:pt x="107" y="106"/>
                    <a:pt x="136" y="76"/>
                    <a:pt x="136" y="40"/>
                  </a:cubicBezTo>
                  <a:cubicBezTo>
                    <a:pt x="136" y="0"/>
                    <a:pt x="136" y="0"/>
                    <a:pt x="136" y="0"/>
                  </a:cubicBezTo>
                  <a:lnTo>
                    <a:pt x="128" y="0"/>
                  </a:lnTo>
                  <a:close/>
                </a:path>
              </a:pathLst>
            </a:custGeom>
            <a:grpFill/>
            <a:ln w="9525">
              <a:solidFill>
                <a:srgbClr val="6DB33F"/>
              </a:solidFill>
              <a:round/>
            </a:ln>
          </p:spPr>
          <p:txBody>
            <a:bodyPr/>
            <a:lstStyle/>
            <a:p>
              <a:pPr>
                <a:defRPr/>
              </a:pPr>
              <a:endParaRPr lang="zh-CN" altLang="en-US"/>
            </a:p>
          </p:txBody>
        </p:sp>
      </p:grpSp>
      <p:grpSp>
        <p:nvGrpSpPr>
          <p:cNvPr id="144" name="组合 143"/>
          <p:cNvGrpSpPr/>
          <p:nvPr/>
        </p:nvGrpSpPr>
        <p:grpSpPr>
          <a:xfrm>
            <a:off x="4556480" y="976540"/>
            <a:ext cx="397554" cy="852115"/>
            <a:chOff x="3859213" y="933450"/>
            <a:chExt cx="420688" cy="901700"/>
          </a:xfrm>
          <a:solidFill>
            <a:srgbClr val="157E9F"/>
          </a:solidFill>
        </p:grpSpPr>
        <p:sp>
          <p:nvSpPr>
            <p:cNvPr id="145" name="Freeform 16"/>
            <p:cNvSpPr>
              <a:spLocks noEditPoints="1"/>
            </p:cNvSpPr>
            <p:nvPr/>
          </p:nvSpPr>
          <p:spPr bwMode="auto">
            <a:xfrm>
              <a:off x="3859213" y="933450"/>
              <a:ext cx="420688" cy="901700"/>
            </a:xfrm>
            <a:custGeom>
              <a:avLst/>
              <a:gdLst>
                <a:gd name="T0" fmla="*/ 0 w 265"/>
                <a:gd name="T1" fmla="*/ 0 h 568"/>
                <a:gd name="T2" fmla="*/ 0 w 265"/>
                <a:gd name="T3" fmla="*/ 57 h 568"/>
                <a:gd name="T4" fmla="*/ 66 w 265"/>
                <a:gd name="T5" fmla="*/ 170 h 568"/>
                <a:gd name="T6" fmla="*/ 66 w 265"/>
                <a:gd name="T7" fmla="*/ 568 h 568"/>
                <a:gd name="T8" fmla="*/ 198 w 265"/>
                <a:gd name="T9" fmla="*/ 568 h 568"/>
                <a:gd name="T10" fmla="*/ 198 w 265"/>
                <a:gd name="T11" fmla="*/ 170 h 568"/>
                <a:gd name="T12" fmla="*/ 265 w 265"/>
                <a:gd name="T13" fmla="*/ 57 h 568"/>
                <a:gd name="T14" fmla="*/ 265 w 265"/>
                <a:gd name="T15" fmla="*/ 0 h 568"/>
                <a:gd name="T16" fmla="*/ 0 w 265"/>
                <a:gd name="T17" fmla="*/ 0 h 568"/>
                <a:gd name="T18" fmla="*/ 19 w 265"/>
                <a:gd name="T19" fmla="*/ 19 h 568"/>
                <a:gd name="T20" fmla="*/ 246 w 265"/>
                <a:gd name="T21" fmla="*/ 19 h 568"/>
                <a:gd name="T22" fmla="*/ 246 w 265"/>
                <a:gd name="T23" fmla="*/ 52 h 568"/>
                <a:gd name="T24" fmla="*/ 243 w 265"/>
                <a:gd name="T25" fmla="*/ 57 h 568"/>
                <a:gd name="T26" fmla="*/ 23 w 265"/>
                <a:gd name="T27" fmla="*/ 57 h 568"/>
                <a:gd name="T28" fmla="*/ 19 w 265"/>
                <a:gd name="T29" fmla="*/ 52 h 568"/>
                <a:gd name="T30" fmla="*/ 19 w 265"/>
                <a:gd name="T31" fmla="*/ 19 h 568"/>
                <a:gd name="T32" fmla="*/ 85 w 265"/>
                <a:gd name="T33" fmla="*/ 511 h 568"/>
                <a:gd name="T34" fmla="*/ 179 w 265"/>
                <a:gd name="T35" fmla="*/ 511 h 568"/>
                <a:gd name="T36" fmla="*/ 179 w 265"/>
                <a:gd name="T37" fmla="*/ 549 h 568"/>
                <a:gd name="T38" fmla="*/ 85 w 265"/>
                <a:gd name="T39" fmla="*/ 549 h 568"/>
                <a:gd name="T40" fmla="*/ 85 w 265"/>
                <a:gd name="T41" fmla="*/ 511 h 568"/>
                <a:gd name="T42" fmla="*/ 182 w 265"/>
                <a:gd name="T43" fmla="*/ 161 h 568"/>
                <a:gd name="T44" fmla="*/ 179 w 265"/>
                <a:gd name="T45" fmla="*/ 166 h 568"/>
                <a:gd name="T46" fmla="*/ 179 w 265"/>
                <a:gd name="T47" fmla="*/ 170 h 568"/>
                <a:gd name="T48" fmla="*/ 179 w 265"/>
                <a:gd name="T49" fmla="*/ 492 h 568"/>
                <a:gd name="T50" fmla="*/ 85 w 265"/>
                <a:gd name="T51" fmla="*/ 492 h 568"/>
                <a:gd name="T52" fmla="*/ 85 w 265"/>
                <a:gd name="T53" fmla="*/ 170 h 568"/>
                <a:gd name="T54" fmla="*/ 85 w 265"/>
                <a:gd name="T55" fmla="*/ 166 h 568"/>
                <a:gd name="T56" fmla="*/ 83 w 265"/>
                <a:gd name="T57" fmla="*/ 161 h 568"/>
                <a:gd name="T58" fmla="*/ 33 w 265"/>
                <a:gd name="T59" fmla="*/ 76 h 568"/>
                <a:gd name="T60" fmla="*/ 232 w 265"/>
                <a:gd name="T61" fmla="*/ 76 h 568"/>
                <a:gd name="T62" fmla="*/ 182 w 265"/>
                <a:gd name="T63" fmla="*/ 16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568">
                  <a:moveTo>
                    <a:pt x="0" y="0"/>
                  </a:moveTo>
                  <a:lnTo>
                    <a:pt x="0" y="57"/>
                  </a:lnTo>
                  <a:lnTo>
                    <a:pt x="66" y="170"/>
                  </a:lnTo>
                  <a:lnTo>
                    <a:pt x="66" y="568"/>
                  </a:lnTo>
                  <a:lnTo>
                    <a:pt x="198" y="568"/>
                  </a:lnTo>
                  <a:lnTo>
                    <a:pt x="198" y="170"/>
                  </a:lnTo>
                  <a:lnTo>
                    <a:pt x="265" y="57"/>
                  </a:lnTo>
                  <a:lnTo>
                    <a:pt x="265" y="0"/>
                  </a:lnTo>
                  <a:lnTo>
                    <a:pt x="0" y="0"/>
                  </a:lnTo>
                  <a:close/>
                  <a:moveTo>
                    <a:pt x="19" y="19"/>
                  </a:moveTo>
                  <a:lnTo>
                    <a:pt x="246" y="19"/>
                  </a:lnTo>
                  <a:lnTo>
                    <a:pt x="246" y="52"/>
                  </a:lnTo>
                  <a:lnTo>
                    <a:pt x="243" y="57"/>
                  </a:lnTo>
                  <a:lnTo>
                    <a:pt x="23" y="57"/>
                  </a:lnTo>
                  <a:lnTo>
                    <a:pt x="19" y="52"/>
                  </a:lnTo>
                  <a:lnTo>
                    <a:pt x="19" y="19"/>
                  </a:lnTo>
                  <a:close/>
                  <a:moveTo>
                    <a:pt x="85" y="511"/>
                  </a:moveTo>
                  <a:lnTo>
                    <a:pt x="179" y="511"/>
                  </a:lnTo>
                  <a:lnTo>
                    <a:pt x="179" y="549"/>
                  </a:lnTo>
                  <a:lnTo>
                    <a:pt x="85" y="549"/>
                  </a:lnTo>
                  <a:lnTo>
                    <a:pt x="85" y="511"/>
                  </a:lnTo>
                  <a:close/>
                  <a:moveTo>
                    <a:pt x="182" y="161"/>
                  </a:moveTo>
                  <a:lnTo>
                    <a:pt x="179" y="166"/>
                  </a:lnTo>
                  <a:lnTo>
                    <a:pt x="179" y="170"/>
                  </a:lnTo>
                  <a:lnTo>
                    <a:pt x="179" y="492"/>
                  </a:lnTo>
                  <a:lnTo>
                    <a:pt x="85" y="492"/>
                  </a:lnTo>
                  <a:lnTo>
                    <a:pt x="85" y="170"/>
                  </a:lnTo>
                  <a:lnTo>
                    <a:pt x="85" y="166"/>
                  </a:lnTo>
                  <a:lnTo>
                    <a:pt x="83" y="161"/>
                  </a:lnTo>
                  <a:lnTo>
                    <a:pt x="33" y="76"/>
                  </a:lnTo>
                  <a:lnTo>
                    <a:pt x="232" y="76"/>
                  </a:lnTo>
                  <a:lnTo>
                    <a:pt x="182" y="161"/>
                  </a:lnTo>
                  <a:close/>
                </a:path>
              </a:pathLst>
            </a:custGeom>
            <a:grpFill/>
            <a:ln w="9525">
              <a:solidFill>
                <a:srgbClr val="6DB33F"/>
              </a:solidFill>
              <a:round/>
            </a:ln>
          </p:spPr>
          <p:txBody>
            <a:bodyPr/>
            <a:lstStyle/>
            <a:p>
              <a:pPr>
                <a:defRPr/>
              </a:pPr>
              <a:endParaRPr lang="zh-CN" altLang="en-US"/>
            </a:p>
          </p:txBody>
        </p:sp>
        <p:sp>
          <p:nvSpPr>
            <p:cNvPr id="146" name="Freeform 17"/>
            <p:cNvSpPr>
              <a:spLocks noEditPoints="1"/>
            </p:cNvSpPr>
            <p:nvPr/>
          </p:nvSpPr>
          <p:spPr bwMode="auto">
            <a:xfrm>
              <a:off x="4024313" y="1354138"/>
              <a:ext cx="90488" cy="150813"/>
            </a:xfrm>
            <a:custGeom>
              <a:avLst/>
              <a:gdLst>
                <a:gd name="T0" fmla="*/ 12 w 24"/>
                <a:gd name="T1" fmla="*/ 0 h 40"/>
                <a:gd name="T2" fmla="*/ 0 w 24"/>
                <a:gd name="T3" fmla="*/ 12 h 40"/>
                <a:gd name="T4" fmla="*/ 0 w 24"/>
                <a:gd name="T5" fmla="*/ 28 h 40"/>
                <a:gd name="T6" fmla="*/ 12 w 24"/>
                <a:gd name="T7" fmla="*/ 40 h 40"/>
                <a:gd name="T8" fmla="*/ 24 w 24"/>
                <a:gd name="T9" fmla="*/ 28 h 40"/>
                <a:gd name="T10" fmla="*/ 24 w 24"/>
                <a:gd name="T11" fmla="*/ 12 h 40"/>
                <a:gd name="T12" fmla="*/ 12 w 24"/>
                <a:gd name="T13" fmla="*/ 0 h 40"/>
                <a:gd name="T14" fmla="*/ 16 w 24"/>
                <a:gd name="T15" fmla="*/ 28 h 40"/>
                <a:gd name="T16" fmla="*/ 12 w 24"/>
                <a:gd name="T17" fmla="*/ 32 h 40"/>
                <a:gd name="T18" fmla="*/ 8 w 24"/>
                <a:gd name="T19" fmla="*/ 28 h 40"/>
                <a:gd name="T20" fmla="*/ 8 w 24"/>
                <a:gd name="T21" fmla="*/ 12 h 40"/>
                <a:gd name="T22" fmla="*/ 12 w 24"/>
                <a:gd name="T23" fmla="*/ 8 h 40"/>
                <a:gd name="T24" fmla="*/ 16 w 24"/>
                <a:gd name="T25" fmla="*/ 12 h 40"/>
                <a:gd name="T26" fmla="*/ 16 w 24"/>
                <a:gd name="T27"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0">
                  <a:moveTo>
                    <a:pt x="12" y="0"/>
                  </a:moveTo>
                  <a:cubicBezTo>
                    <a:pt x="6" y="0"/>
                    <a:pt x="0" y="6"/>
                    <a:pt x="0" y="12"/>
                  </a:cubicBezTo>
                  <a:cubicBezTo>
                    <a:pt x="0" y="28"/>
                    <a:pt x="0" y="28"/>
                    <a:pt x="0" y="28"/>
                  </a:cubicBezTo>
                  <a:cubicBezTo>
                    <a:pt x="0" y="35"/>
                    <a:pt x="6" y="40"/>
                    <a:pt x="12" y="40"/>
                  </a:cubicBezTo>
                  <a:cubicBezTo>
                    <a:pt x="19" y="40"/>
                    <a:pt x="24" y="35"/>
                    <a:pt x="24" y="28"/>
                  </a:cubicBezTo>
                  <a:cubicBezTo>
                    <a:pt x="24" y="12"/>
                    <a:pt x="24" y="12"/>
                    <a:pt x="24" y="12"/>
                  </a:cubicBezTo>
                  <a:cubicBezTo>
                    <a:pt x="24" y="6"/>
                    <a:pt x="19" y="0"/>
                    <a:pt x="12" y="0"/>
                  </a:cubicBezTo>
                  <a:moveTo>
                    <a:pt x="16" y="28"/>
                  </a:moveTo>
                  <a:cubicBezTo>
                    <a:pt x="16" y="30"/>
                    <a:pt x="15" y="32"/>
                    <a:pt x="12" y="32"/>
                  </a:cubicBezTo>
                  <a:cubicBezTo>
                    <a:pt x="10" y="32"/>
                    <a:pt x="8" y="30"/>
                    <a:pt x="8" y="28"/>
                  </a:cubicBezTo>
                  <a:cubicBezTo>
                    <a:pt x="8" y="12"/>
                    <a:pt x="8" y="12"/>
                    <a:pt x="8" y="12"/>
                  </a:cubicBezTo>
                  <a:cubicBezTo>
                    <a:pt x="8" y="10"/>
                    <a:pt x="10" y="8"/>
                    <a:pt x="12" y="8"/>
                  </a:cubicBezTo>
                  <a:cubicBezTo>
                    <a:pt x="15" y="8"/>
                    <a:pt x="16" y="10"/>
                    <a:pt x="16" y="12"/>
                  </a:cubicBezTo>
                  <a:lnTo>
                    <a:pt x="16" y="28"/>
                  </a:lnTo>
                  <a:close/>
                </a:path>
              </a:pathLst>
            </a:custGeom>
            <a:grpFill/>
            <a:ln w="9525">
              <a:solidFill>
                <a:srgbClr val="6DB33F"/>
              </a:solidFill>
              <a:round/>
            </a:ln>
          </p:spPr>
          <p:txBody>
            <a:bodyPr/>
            <a:lstStyle/>
            <a:p>
              <a:pPr>
                <a:defRPr/>
              </a:pPr>
              <a:endParaRPr lang="zh-CN" altLang="en-US"/>
            </a:p>
          </p:txBody>
        </p:sp>
      </p:grpSp>
      <p:sp>
        <p:nvSpPr>
          <p:cNvPr id="147" name="Freeform 18"/>
          <p:cNvSpPr>
            <a:spLocks noEditPoints="1"/>
          </p:cNvSpPr>
          <p:nvPr/>
        </p:nvSpPr>
        <p:spPr bwMode="auto">
          <a:xfrm>
            <a:off x="5691454" y="1072275"/>
            <a:ext cx="708230" cy="637407"/>
          </a:xfrm>
          <a:custGeom>
            <a:avLst/>
            <a:gdLst>
              <a:gd name="T0" fmla="*/ 357479 w 200"/>
              <a:gd name="T1" fmla="*/ 19754 h 179"/>
              <a:gd name="T2" fmla="*/ 473352 w 200"/>
              <a:gd name="T3" fmla="*/ 135809 h 179"/>
              <a:gd name="T4" fmla="*/ 438837 w 200"/>
              <a:gd name="T5" fmla="*/ 222232 h 179"/>
              <a:gd name="T6" fmla="*/ 246538 w 200"/>
              <a:gd name="T7" fmla="*/ 414833 h 179"/>
              <a:gd name="T8" fmla="*/ 54238 w 200"/>
              <a:gd name="T9" fmla="*/ 219763 h 179"/>
              <a:gd name="T10" fmla="*/ 19723 w 200"/>
              <a:gd name="T11" fmla="*/ 135809 h 179"/>
              <a:gd name="T12" fmla="*/ 138061 w 200"/>
              <a:gd name="T13" fmla="*/ 19754 h 179"/>
              <a:gd name="T14" fmla="*/ 246538 w 200"/>
              <a:gd name="T15" fmla="*/ 91362 h 179"/>
              <a:gd name="T16" fmla="*/ 357479 w 200"/>
              <a:gd name="T17" fmla="*/ 19754 h 179"/>
              <a:gd name="T18" fmla="*/ 357479 w 200"/>
              <a:gd name="T19" fmla="*/ 0 h 179"/>
              <a:gd name="T20" fmla="*/ 246538 w 200"/>
              <a:gd name="T21" fmla="*/ 51854 h 179"/>
              <a:gd name="T22" fmla="*/ 138061 w 200"/>
              <a:gd name="T23" fmla="*/ 0 h 179"/>
              <a:gd name="T24" fmla="*/ 0 w 200"/>
              <a:gd name="T25" fmla="*/ 135809 h 179"/>
              <a:gd name="T26" fmla="*/ 39446 w 200"/>
              <a:gd name="T27" fmla="*/ 232109 h 179"/>
              <a:gd name="T28" fmla="*/ 234211 w 200"/>
              <a:gd name="T29" fmla="*/ 427180 h 179"/>
              <a:gd name="T30" fmla="*/ 246538 w 200"/>
              <a:gd name="T31" fmla="*/ 441995 h 179"/>
              <a:gd name="T32" fmla="*/ 261330 w 200"/>
              <a:gd name="T33" fmla="*/ 427180 h 179"/>
              <a:gd name="T34" fmla="*/ 451164 w 200"/>
              <a:gd name="T35" fmla="*/ 237048 h 179"/>
              <a:gd name="T36" fmla="*/ 493075 w 200"/>
              <a:gd name="T37" fmla="*/ 135809 h 179"/>
              <a:gd name="T38" fmla="*/ 357479 w 200"/>
              <a:gd name="T39" fmla="*/ 0 h 1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0" h="179">
                <a:moveTo>
                  <a:pt x="145" y="8"/>
                </a:moveTo>
                <a:cubicBezTo>
                  <a:pt x="171" y="8"/>
                  <a:pt x="192" y="29"/>
                  <a:pt x="192" y="55"/>
                </a:cubicBezTo>
                <a:cubicBezTo>
                  <a:pt x="192" y="69"/>
                  <a:pt x="187" y="81"/>
                  <a:pt x="178" y="90"/>
                </a:cubicBezTo>
                <a:cubicBezTo>
                  <a:pt x="100" y="168"/>
                  <a:pt x="100" y="168"/>
                  <a:pt x="100" y="168"/>
                </a:cubicBezTo>
                <a:cubicBezTo>
                  <a:pt x="22" y="89"/>
                  <a:pt x="22" y="89"/>
                  <a:pt x="22" y="89"/>
                </a:cubicBezTo>
                <a:cubicBezTo>
                  <a:pt x="14" y="80"/>
                  <a:pt x="8" y="68"/>
                  <a:pt x="8" y="55"/>
                </a:cubicBezTo>
                <a:cubicBezTo>
                  <a:pt x="8" y="29"/>
                  <a:pt x="30" y="8"/>
                  <a:pt x="56" y="8"/>
                </a:cubicBezTo>
                <a:cubicBezTo>
                  <a:pt x="76" y="8"/>
                  <a:pt x="93" y="20"/>
                  <a:pt x="100" y="37"/>
                </a:cubicBezTo>
                <a:cubicBezTo>
                  <a:pt x="108" y="20"/>
                  <a:pt x="125" y="8"/>
                  <a:pt x="145" y="8"/>
                </a:cubicBezTo>
                <a:moveTo>
                  <a:pt x="145" y="0"/>
                </a:moveTo>
                <a:cubicBezTo>
                  <a:pt x="127" y="0"/>
                  <a:pt x="111" y="8"/>
                  <a:pt x="100" y="21"/>
                </a:cubicBezTo>
                <a:cubicBezTo>
                  <a:pt x="90" y="8"/>
                  <a:pt x="74" y="0"/>
                  <a:pt x="56" y="0"/>
                </a:cubicBezTo>
                <a:cubicBezTo>
                  <a:pt x="25" y="0"/>
                  <a:pt x="0" y="25"/>
                  <a:pt x="0" y="55"/>
                </a:cubicBezTo>
                <a:cubicBezTo>
                  <a:pt x="0" y="70"/>
                  <a:pt x="6" y="84"/>
                  <a:pt x="16" y="94"/>
                </a:cubicBezTo>
                <a:cubicBezTo>
                  <a:pt x="95" y="173"/>
                  <a:pt x="95" y="173"/>
                  <a:pt x="95" y="173"/>
                </a:cubicBezTo>
                <a:cubicBezTo>
                  <a:pt x="100" y="179"/>
                  <a:pt x="100" y="179"/>
                  <a:pt x="100" y="179"/>
                </a:cubicBezTo>
                <a:cubicBezTo>
                  <a:pt x="106" y="173"/>
                  <a:pt x="106" y="173"/>
                  <a:pt x="106" y="173"/>
                </a:cubicBezTo>
                <a:cubicBezTo>
                  <a:pt x="183" y="96"/>
                  <a:pt x="183" y="96"/>
                  <a:pt x="183" y="96"/>
                </a:cubicBezTo>
                <a:cubicBezTo>
                  <a:pt x="194" y="85"/>
                  <a:pt x="200" y="71"/>
                  <a:pt x="200" y="55"/>
                </a:cubicBezTo>
                <a:cubicBezTo>
                  <a:pt x="200" y="25"/>
                  <a:pt x="175" y="0"/>
                  <a:pt x="145" y="0"/>
                </a:cubicBezTo>
              </a:path>
            </a:pathLst>
          </a:custGeom>
          <a:solidFill>
            <a:srgbClr val="157E9F"/>
          </a:solidFill>
          <a:ln w="9525">
            <a:solidFill>
              <a:srgbClr val="6DB33F"/>
            </a:solidFill>
            <a:round/>
          </a:ln>
        </p:spPr>
        <p:txBody>
          <a:bodyPr/>
          <a:lstStyle/>
          <a:p>
            <a:endParaRPr lang="zh-CN" altLang="en-US"/>
          </a:p>
        </p:txBody>
      </p:sp>
      <p:sp>
        <p:nvSpPr>
          <p:cNvPr id="148" name="Freeform 19"/>
          <p:cNvSpPr>
            <a:spLocks noEditPoints="1"/>
          </p:cNvSpPr>
          <p:nvPr/>
        </p:nvSpPr>
        <p:spPr bwMode="auto">
          <a:xfrm>
            <a:off x="6897729" y="1197929"/>
            <a:ext cx="852160" cy="381529"/>
          </a:xfrm>
          <a:custGeom>
            <a:avLst/>
            <a:gdLst>
              <a:gd name="T0" fmla="*/ 458883 w 240"/>
              <a:gd name="T1" fmla="*/ 0 h 108"/>
              <a:gd name="T2" fmla="*/ 325659 w 240"/>
              <a:gd name="T3" fmla="*/ 132912 h 108"/>
              <a:gd name="T4" fmla="*/ 389804 w 240"/>
              <a:gd name="T5" fmla="*/ 246132 h 108"/>
              <a:gd name="T6" fmla="*/ 204770 w 240"/>
              <a:gd name="T7" fmla="*/ 246132 h 108"/>
              <a:gd name="T8" fmla="*/ 266448 w 240"/>
              <a:gd name="T9" fmla="*/ 132912 h 108"/>
              <a:gd name="T10" fmla="*/ 133224 w 240"/>
              <a:gd name="T11" fmla="*/ 0 h 108"/>
              <a:gd name="T12" fmla="*/ 0 w 240"/>
              <a:gd name="T13" fmla="*/ 132912 h 108"/>
              <a:gd name="T14" fmla="*/ 133224 w 240"/>
              <a:gd name="T15" fmla="*/ 265823 h 108"/>
              <a:gd name="T16" fmla="*/ 458883 w 240"/>
              <a:gd name="T17" fmla="*/ 265823 h 108"/>
              <a:gd name="T18" fmla="*/ 592107 w 240"/>
              <a:gd name="T19" fmla="*/ 132912 h 108"/>
              <a:gd name="T20" fmla="*/ 458883 w 240"/>
              <a:gd name="T21" fmla="*/ 0 h 108"/>
              <a:gd name="T22" fmla="*/ 19737 w 240"/>
              <a:gd name="T23" fmla="*/ 132912 h 108"/>
              <a:gd name="T24" fmla="*/ 133224 w 240"/>
              <a:gd name="T25" fmla="*/ 19691 h 108"/>
              <a:gd name="T26" fmla="*/ 246711 w 240"/>
              <a:gd name="T27" fmla="*/ 132912 h 108"/>
              <a:gd name="T28" fmla="*/ 133224 w 240"/>
              <a:gd name="T29" fmla="*/ 246132 h 108"/>
              <a:gd name="T30" fmla="*/ 19737 w 240"/>
              <a:gd name="T31" fmla="*/ 132912 h 108"/>
              <a:gd name="T32" fmla="*/ 458883 w 240"/>
              <a:gd name="T33" fmla="*/ 246132 h 108"/>
              <a:gd name="T34" fmla="*/ 345396 w 240"/>
              <a:gd name="T35" fmla="*/ 132912 h 108"/>
              <a:gd name="T36" fmla="*/ 458883 w 240"/>
              <a:gd name="T37" fmla="*/ 19691 h 108"/>
              <a:gd name="T38" fmla="*/ 572370 w 240"/>
              <a:gd name="T39" fmla="*/ 132912 h 108"/>
              <a:gd name="T40" fmla="*/ 458883 w 240"/>
              <a:gd name="T41" fmla="*/ 246132 h 1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0" h="108">
                <a:moveTo>
                  <a:pt x="186" y="0"/>
                </a:moveTo>
                <a:cubicBezTo>
                  <a:pt x="157" y="0"/>
                  <a:pt x="132" y="24"/>
                  <a:pt x="132" y="54"/>
                </a:cubicBezTo>
                <a:cubicBezTo>
                  <a:pt x="132" y="74"/>
                  <a:pt x="143" y="91"/>
                  <a:pt x="158" y="100"/>
                </a:cubicBezTo>
                <a:cubicBezTo>
                  <a:pt x="83" y="100"/>
                  <a:pt x="83" y="100"/>
                  <a:pt x="83" y="100"/>
                </a:cubicBezTo>
                <a:cubicBezTo>
                  <a:pt x="98" y="91"/>
                  <a:pt x="108" y="74"/>
                  <a:pt x="108" y="54"/>
                </a:cubicBezTo>
                <a:cubicBezTo>
                  <a:pt x="108" y="24"/>
                  <a:pt x="84" y="0"/>
                  <a:pt x="54" y="0"/>
                </a:cubicBezTo>
                <a:cubicBezTo>
                  <a:pt x="25" y="0"/>
                  <a:pt x="0" y="24"/>
                  <a:pt x="0" y="54"/>
                </a:cubicBezTo>
                <a:cubicBezTo>
                  <a:pt x="0" y="84"/>
                  <a:pt x="25" y="108"/>
                  <a:pt x="54" y="108"/>
                </a:cubicBezTo>
                <a:cubicBezTo>
                  <a:pt x="186" y="108"/>
                  <a:pt x="186" y="108"/>
                  <a:pt x="186" y="108"/>
                </a:cubicBezTo>
                <a:cubicBezTo>
                  <a:pt x="216" y="108"/>
                  <a:pt x="240" y="84"/>
                  <a:pt x="240" y="54"/>
                </a:cubicBezTo>
                <a:cubicBezTo>
                  <a:pt x="240" y="24"/>
                  <a:pt x="216" y="0"/>
                  <a:pt x="186" y="0"/>
                </a:cubicBezTo>
                <a:moveTo>
                  <a:pt x="8" y="54"/>
                </a:moveTo>
                <a:cubicBezTo>
                  <a:pt x="8" y="29"/>
                  <a:pt x="29" y="8"/>
                  <a:pt x="54" y="8"/>
                </a:cubicBezTo>
                <a:cubicBezTo>
                  <a:pt x="80" y="8"/>
                  <a:pt x="100" y="29"/>
                  <a:pt x="100" y="54"/>
                </a:cubicBezTo>
                <a:cubicBezTo>
                  <a:pt x="100" y="80"/>
                  <a:pt x="80" y="100"/>
                  <a:pt x="54" y="100"/>
                </a:cubicBezTo>
                <a:cubicBezTo>
                  <a:pt x="29" y="100"/>
                  <a:pt x="8" y="80"/>
                  <a:pt x="8" y="54"/>
                </a:cubicBezTo>
                <a:moveTo>
                  <a:pt x="186" y="100"/>
                </a:moveTo>
                <a:cubicBezTo>
                  <a:pt x="161" y="100"/>
                  <a:pt x="140" y="80"/>
                  <a:pt x="140" y="54"/>
                </a:cubicBezTo>
                <a:cubicBezTo>
                  <a:pt x="140" y="29"/>
                  <a:pt x="161" y="8"/>
                  <a:pt x="186" y="8"/>
                </a:cubicBezTo>
                <a:cubicBezTo>
                  <a:pt x="212" y="8"/>
                  <a:pt x="232" y="29"/>
                  <a:pt x="232" y="54"/>
                </a:cubicBezTo>
                <a:cubicBezTo>
                  <a:pt x="232" y="80"/>
                  <a:pt x="212" y="100"/>
                  <a:pt x="186" y="100"/>
                </a:cubicBezTo>
              </a:path>
            </a:pathLst>
          </a:custGeom>
          <a:solidFill>
            <a:srgbClr val="157E9F"/>
          </a:solidFill>
          <a:ln w="9525">
            <a:solidFill>
              <a:srgbClr val="6DB33F"/>
            </a:solidFill>
            <a:round/>
          </a:ln>
        </p:spPr>
        <p:txBody>
          <a:bodyPr/>
          <a:lstStyle/>
          <a:p>
            <a:endParaRPr lang="zh-CN" altLang="en-US"/>
          </a:p>
        </p:txBody>
      </p:sp>
      <p:sp>
        <p:nvSpPr>
          <p:cNvPr id="149" name="Freeform 20"/>
          <p:cNvSpPr>
            <a:spLocks noEditPoints="1"/>
          </p:cNvSpPr>
          <p:nvPr/>
        </p:nvSpPr>
        <p:spPr bwMode="auto">
          <a:xfrm>
            <a:off x="8401004" y="1104260"/>
            <a:ext cx="509468" cy="596284"/>
          </a:xfrm>
          <a:custGeom>
            <a:avLst/>
            <a:gdLst>
              <a:gd name="T0" fmla="*/ 19806 w 340"/>
              <a:gd name="T1" fmla="*/ 34401 h 398"/>
              <a:gd name="T2" fmla="*/ 317945 w 340"/>
              <a:gd name="T3" fmla="*/ 207446 h 398"/>
              <a:gd name="T4" fmla="*/ 19806 w 340"/>
              <a:gd name="T5" fmla="*/ 380491 h 398"/>
              <a:gd name="T6" fmla="*/ 19806 w 340"/>
              <a:gd name="T7" fmla="*/ 34401 h 398"/>
              <a:gd name="T8" fmla="*/ 0 w 340"/>
              <a:gd name="T9" fmla="*/ 0 h 398"/>
              <a:gd name="T10" fmla="*/ 0 w 340"/>
              <a:gd name="T11" fmla="*/ 414892 h 398"/>
              <a:gd name="T12" fmla="*/ 354430 w 340"/>
              <a:gd name="T13" fmla="*/ 207446 h 398"/>
              <a:gd name="T14" fmla="*/ 0 w 340"/>
              <a:gd name="T15" fmla="*/ 0 h 3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0" h="398">
                <a:moveTo>
                  <a:pt x="19" y="33"/>
                </a:moveTo>
                <a:lnTo>
                  <a:pt x="305" y="199"/>
                </a:lnTo>
                <a:lnTo>
                  <a:pt x="19" y="365"/>
                </a:lnTo>
                <a:lnTo>
                  <a:pt x="19" y="33"/>
                </a:lnTo>
                <a:close/>
                <a:moveTo>
                  <a:pt x="0" y="0"/>
                </a:moveTo>
                <a:lnTo>
                  <a:pt x="0" y="398"/>
                </a:lnTo>
                <a:lnTo>
                  <a:pt x="340" y="199"/>
                </a:lnTo>
                <a:lnTo>
                  <a:pt x="0" y="0"/>
                </a:lnTo>
                <a:close/>
              </a:path>
            </a:pathLst>
          </a:custGeom>
          <a:solidFill>
            <a:srgbClr val="157E9F"/>
          </a:solidFill>
          <a:ln w="9525">
            <a:solidFill>
              <a:srgbClr val="6DB33F"/>
            </a:solidFill>
            <a:round/>
          </a:ln>
        </p:spPr>
        <p:txBody>
          <a:bodyPr/>
          <a:lstStyle/>
          <a:p>
            <a:endParaRPr lang="zh-CN" altLang="en-US"/>
          </a:p>
        </p:txBody>
      </p:sp>
      <p:grpSp>
        <p:nvGrpSpPr>
          <p:cNvPr id="150" name="组合 149"/>
          <p:cNvGrpSpPr/>
          <p:nvPr/>
        </p:nvGrpSpPr>
        <p:grpSpPr>
          <a:xfrm>
            <a:off x="9441146" y="1161065"/>
            <a:ext cx="793607" cy="454562"/>
            <a:chOff x="9028113" y="1128713"/>
            <a:chExt cx="839787" cy="481013"/>
          </a:xfrm>
          <a:solidFill>
            <a:srgbClr val="157E9F"/>
          </a:solidFill>
        </p:grpSpPr>
        <p:sp>
          <p:nvSpPr>
            <p:cNvPr id="151" name="Freeform 21"/>
            <p:cNvSpPr>
              <a:spLocks noEditPoints="1"/>
            </p:cNvSpPr>
            <p:nvPr/>
          </p:nvSpPr>
          <p:spPr bwMode="auto">
            <a:xfrm>
              <a:off x="9448800" y="1128713"/>
              <a:ext cx="419100" cy="481013"/>
            </a:xfrm>
            <a:custGeom>
              <a:avLst/>
              <a:gdLst>
                <a:gd name="T0" fmla="*/ 0 w 264"/>
                <a:gd name="T1" fmla="*/ 151 h 303"/>
                <a:gd name="T2" fmla="*/ 264 w 264"/>
                <a:gd name="T3" fmla="*/ 303 h 303"/>
                <a:gd name="T4" fmla="*/ 264 w 264"/>
                <a:gd name="T5" fmla="*/ 0 h 303"/>
                <a:gd name="T6" fmla="*/ 0 w 264"/>
                <a:gd name="T7" fmla="*/ 151 h 303"/>
                <a:gd name="T8" fmla="*/ 245 w 264"/>
                <a:gd name="T9" fmla="*/ 270 h 303"/>
                <a:gd name="T10" fmla="*/ 37 w 264"/>
                <a:gd name="T11" fmla="*/ 151 h 303"/>
                <a:gd name="T12" fmla="*/ 245 w 264"/>
                <a:gd name="T13" fmla="*/ 33 h 303"/>
                <a:gd name="T14" fmla="*/ 245 w 264"/>
                <a:gd name="T15" fmla="*/ 270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03">
                  <a:moveTo>
                    <a:pt x="0" y="151"/>
                  </a:moveTo>
                  <a:lnTo>
                    <a:pt x="264" y="303"/>
                  </a:lnTo>
                  <a:lnTo>
                    <a:pt x="264" y="0"/>
                  </a:lnTo>
                  <a:lnTo>
                    <a:pt x="0" y="151"/>
                  </a:lnTo>
                  <a:close/>
                  <a:moveTo>
                    <a:pt x="245" y="270"/>
                  </a:moveTo>
                  <a:lnTo>
                    <a:pt x="37" y="151"/>
                  </a:lnTo>
                  <a:lnTo>
                    <a:pt x="245" y="33"/>
                  </a:lnTo>
                  <a:lnTo>
                    <a:pt x="245" y="270"/>
                  </a:lnTo>
                  <a:close/>
                </a:path>
              </a:pathLst>
            </a:custGeom>
            <a:grpFill/>
            <a:ln w="9525">
              <a:solidFill>
                <a:srgbClr val="6DB33F"/>
              </a:solidFill>
              <a:round/>
            </a:ln>
          </p:spPr>
          <p:txBody>
            <a:bodyPr/>
            <a:lstStyle/>
            <a:p>
              <a:pPr>
                <a:defRPr/>
              </a:pPr>
              <a:endParaRPr lang="zh-CN" altLang="en-US"/>
            </a:p>
          </p:txBody>
        </p:sp>
        <p:sp>
          <p:nvSpPr>
            <p:cNvPr id="152" name="Freeform 22"/>
            <p:cNvSpPr>
              <a:spLocks noEditPoints="1"/>
            </p:cNvSpPr>
            <p:nvPr/>
          </p:nvSpPr>
          <p:spPr bwMode="auto">
            <a:xfrm>
              <a:off x="9028113" y="1128713"/>
              <a:ext cx="420688" cy="481013"/>
            </a:xfrm>
            <a:custGeom>
              <a:avLst/>
              <a:gdLst>
                <a:gd name="T0" fmla="*/ 0 w 265"/>
                <a:gd name="T1" fmla="*/ 151 h 303"/>
                <a:gd name="T2" fmla="*/ 265 w 265"/>
                <a:gd name="T3" fmla="*/ 303 h 303"/>
                <a:gd name="T4" fmla="*/ 265 w 265"/>
                <a:gd name="T5" fmla="*/ 151 h 303"/>
                <a:gd name="T6" fmla="*/ 265 w 265"/>
                <a:gd name="T7" fmla="*/ 0 h 303"/>
                <a:gd name="T8" fmla="*/ 0 w 265"/>
                <a:gd name="T9" fmla="*/ 151 h 303"/>
                <a:gd name="T10" fmla="*/ 246 w 265"/>
                <a:gd name="T11" fmla="*/ 270 h 303"/>
                <a:gd name="T12" fmla="*/ 38 w 265"/>
                <a:gd name="T13" fmla="*/ 151 h 303"/>
                <a:gd name="T14" fmla="*/ 246 w 265"/>
                <a:gd name="T15" fmla="*/ 33 h 303"/>
                <a:gd name="T16" fmla="*/ 246 w 265"/>
                <a:gd name="T17" fmla="*/ 2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 h="303">
                  <a:moveTo>
                    <a:pt x="0" y="151"/>
                  </a:moveTo>
                  <a:lnTo>
                    <a:pt x="265" y="303"/>
                  </a:lnTo>
                  <a:lnTo>
                    <a:pt x="265" y="151"/>
                  </a:lnTo>
                  <a:lnTo>
                    <a:pt x="265" y="0"/>
                  </a:lnTo>
                  <a:lnTo>
                    <a:pt x="0" y="151"/>
                  </a:lnTo>
                  <a:close/>
                  <a:moveTo>
                    <a:pt x="246" y="270"/>
                  </a:moveTo>
                  <a:lnTo>
                    <a:pt x="38" y="151"/>
                  </a:lnTo>
                  <a:lnTo>
                    <a:pt x="246" y="33"/>
                  </a:lnTo>
                  <a:lnTo>
                    <a:pt x="246" y="270"/>
                  </a:lnTo>
                  <a:close/>
                </a:path>
              </a:pathLst>
            </a:custGeom>
            <a:grpFill/>
            <a:ln w="9525">
              <a:solidFill>
                <a:srgbClr val="6DB33F"/>
              </a:solidFill>
              <a:round/>
            </a:ln>
          </p:spPr>
          <p:txBody>
            <a:bodyPr/>
            <a:lstStyle/>
            <a:p>
              <a:pPr>
                <a:defRPr/>
              </a:pPr>
              <a:endParaRPr lang="zh-CN" altLang="en-US"/>
            </a:p>
          </p:txBody>
        </p:sp>
      </p:grpSp>
      <p:grpSp>
        <p:nvGrpSpPr>
          <p:cNvPr id="153" name="组合 152"/>
          <p:cNvGrpSpPr/>
          <p:nvPr/>
        </p:nvGrpSpPr>
        <p:grpSpPr>
          <a:xfrm>
            <a:off x="10764326" y="1189569"/>
            <a:ext cx="793607" cy="454562"/>
            <a:chOff x="10428288" y="1158875"/>
            <a:chExt cx="839787" cy="481013"/>
          </a:xfrm>
          <a:solidFill>
            <a:srgbClr val="157E9F"/>
          </a:solidFill>
        </p:grpSpPr>
        <p:sp>
          <p:nvSpPr>
            <p:cNvPr id="154" name="Freeform 23"/>
            <p:cNvSpPr>
              <a:spLocks noEditPoints="1"/>
            </p:cNvSpPr>
            <p:nvPr/>
          </p:nvSpPr>
          <p:spPr bwMode="auto">
            <a:xfrm>
              <a:off x="10428288" y="1158875"/>
              <a:ext cx="420688" cy="481013"/>
            </a:xfrm>
            <a:custGeom>
              <a:avLst/>
              <a:gdLst>
                <a:gd name="T0" fmla="*/ 0 w 265"/>
                <a:gd name="T1" fmla="*/ 0 h 303"/>
                <a:gd name="T2" fmla="*/ 0 w 265"/>
                <a:gd name="T3" fmla="*/ 303 h 303"/>
                <a:gd name="T4" fmla="*/ 265 w 265"/>
                <a:gd name="T5" fmla="*/ 151 h 303"/>
                <a:gd name="T6" fmla="*/ 0 w 265"/>
                <a:gd name="T7" fmla="*/ 0 h 303"/>
                <a:gd name="T8" fmla="*/ 19 w 265"/>
                <a:gd name="T9" fmla="*/ 33 h 303"/>
                <a:gd name="T10" fmla="*/ 227 w 265"/>
                <a:gd name="T11" fmla="*/ 151 h 303"/>
                <a:gd name="T12" fmla="*/ 19 w 265"/>
                <a:gd name="T13" fmla="*/ 270 h 303"/>
                <a:gd name="T14" fmla="*/ 19 w 265"/>
                <a:gd name="T15" fmla="*/ 3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 h="303">
                  <a:moveTo>
                    <a:pt x="0" y="0"/>
                  </a:moveTo>
                  <a:lnTo>
                    <a:pt x="0" y="303"/>
                  </a:lnTo>
                  <a:lnTo>
                    <a:pt x="265" y="151"/>
                  </a:lnTo>
                  <a:lnTo>
                    <a:pt x="0" y="0"/>
                  </a:lnTo>
                  <a:close/>
                  <a:moveTo>
                    <a:pt x="19" y="33"/>
                  </a:moveTo>
                  <a:lnTo>
                    <a:pt x="227" y="151"/>
                  </a:lnTo>
                  <a:lnTo>
                    <a:pt x="19" y="270"/>
                  </a:lnTo>
                  <a:lnTo>
                    <a:pt x="19" y="33"/>
                  </a:lnTo>
                  <a:close/>
                </a:path>
              </a:pathLst>
            </a:custGeom>
            <a:grpFill/>
            <a:ln w="9525">
              <a:solidFill>
                <a:srgbClr val="6DB33F"/>
              </a:solidFill>
              <a:round/>
            </a:ln>
          </p:spPr>
          <p:txBody>
            <a:bodyPr/>
            <a:lstStyle/>
            <a:p>
              <a:pPr>
                <a:defRPr/>
              </a:pPr>
              <a:endParaRPr lang="zh-CN" altLang="en-US"/>
            </a:p>
          </p:txBody>
        </p:sp>
        <p:sp>
          <p:nvSpPr>
            <p:cNvPr id="155" name="Freeform 24"/>
            <p:cNvSpPr>
              <a:spLocks noEditPoints="1"/>
            </p:cNvSpPr>
            <p:nvPr/>
          </p:nvSpPr>
          <p:spPr bwMode="auto">
            <a:xfrm>
              <a:off x="10848975" y="1158875"/>
              <a:ext cx="419100" cy="481013"/>
            </a:xfrm>
            <a:custGeom>
              <a:avLst/>
              <a:gdLst>
                <a:gd name="T0" fmla="*/ 0 w 264"/>
                <a:gd name="T1" fmla="*/ 0 h 303"/>
                <a:gd name="T2" fmla="*/ 0 w 264"/>
                <a:gd name="T3" fmla="*/ 151 h 303"/>
                <a:gd name="T4" fmla="*/ 0 w 264"/>
                <a:gd name="T5" fmla="*/ 303 h 303"/>
                <a:gd name="T6" fmla="*/ 264 w 264"/>
                <a:gd name="T7" fmla="*/ 151 h 303"/>
                <a:gd name="T8" fmla="*/ 0 w 264"/>
                <a:gd name="T9" fmla="*/ 0 h 303"/>
                <a:gd name="T10" fmla="*/ 18 w 264"/>
                <a:gd name="T11" fmla="*/ 33 h 303"/>
                <a:gd name="T12" fmla="*/ 227 w 264"/>
                <a:gd name="T13" fmla="*/ 151 h 303"/>
                <a:gd name="T14" fmla="*/ 18 w 264"/>
                <a:gd name="T15" fmla="*/ 270 h 303"/>
                <a:gd name="T16" fmla="*/ 18 w 264"/>
                <a:gd name="T17" fmla="*/ 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303">
                  <a:moveTo>
                    <a:pt x="0" y="0"/>
                  </a:moveTo>
                  <a:lnTo>
                    <a:pt x="0" y="151"/>
                  </a:lnTo>
                  <a:lnTo>
                    <a:pt x="0" y="303"/>
                  </a:lnTo>
                  <a:lnTo>
                    <a:pt x="264" y="151"/>
                  </a:lnTo>
                  <a:lnTo>
                    <a:pt x="0" y="0"/>
                  </a:lnTo>
                  <a:close/>
                  <a:moveTo>
                    <a:pt x="18" y="33"/>
                  </a:moveTo>
                  <a:lnTo>
                    <a:pt x="227" y="151"/>
                  </a:lnTo>
                  <a:lnTo>
                    <a:pt x="18" y="270"/>
                  </a:lnTo>
                  <a:lnTo>
                    <a:pt x="18" y="33"/>
                  </a:lnTo>
                  <a:close/>
                </a:path>
              </a:pathLst>
            </a:custGeom>
            <a:grpFill/>
            <a:ln w="9525">
              <a:solidFill>
                <a:srgbClr val="6DB33F"/>
              </a:solidFill>
              <a:round/>
            </a:ln>
          </p:spPr>
          <p:txBody>
            <a:bodyPr/>
            <a:lstStyle/>
            <a:p>
              <a:pPr>
                <a:defRPr/>
              </a:pPr>
              <a:endParaRPr lang="zh-CN" altLang="en-US"/>
            </a:p>
          </p:txBody>
        </p:sp>
      </p:grpSp>
      <p:sp>
        <p:nvSpPr>
          <p:cNvPr id="156" name="Freeform 25"/>
          <p:cNvSpPr>
            <a:spLocks noEditPoints="1"/>
          </p:cNvSpPr>
          <p:nvPr/>
        </p:nvSpPr>
        <p:spPr bwMode="auto">
          <a:xfrm>
            <a:off x="8229657" y="2516150"/>
            <a:ext cx="852161" cy="356399"/>
          </a:xfrm>
          <a:custGeom>
            <a:avLst/>
            <a:gdLst>
              <a:gd name="T0" fmla="*/ 577304 w 240"/>
              <a:gd name="T1" fmla="*/ 108706 h 100"/>
              <a:gd name="T2" fmla="*/ 572370 w 240"/>
              <a:gd name="T3" fmla="*/ 108706 h 100"/>
              <a:gd name="T4" fmla="*/ 449014 w 240"/>
              <a:gd name="T5" fmla="*/ 0 h 100"/>
              <a:gd name="T6" fmla="*/ 330593 w 240"/>
              <a:gd name="T7" fmla="*/ 96353 h 100"/>
              <a:gd name="T8" fmla="*/ 300988 w 240"/>
              <a:gd name="T9" fmla="*/ 81529 h 100"/>
              <a:gd name="T10" fmla="*/ 293586 w 240"/>
              <a:gd name="T11" fmla="*/ 81529 h 100"/>
              <a:gd name="T12" fmla="*/ 263981 w 240"/>
              <a:gd name="T13" fmla="*/ 96353 h 100"/>
              <a:gd name="T14" fmla="*/ 143093 w 240"/>
              <a:gd name="T15" fmla="*/ 0 h 100"/>
              <a:gd name="T16" fmla="*/ 22204 w 240"/>
              <a:gd name="T17" fmla="*/ 108706 h 100"/>
              <a:gd name="T18" fmla="*/ 14803 w 240"/>
              <a:gd name="T19" fmla="*/ 108706 h 100"/>
              <a:gd name="T20" fmla="*/ 0 w 240"/>
              <a:gd name="T21" fmla="*/ 123530 h 100"/>
              <a:gd name="T22" fmla="*/ 14803 w 240"/>
              <a:gd name="T23" fmla="*/ 138353 h 100"/>
              <a:gd name="T24" fmla="*/ 22204 w 240"/>
              <a:gd name="T25" fmla="*/ 138353 h 100"/>
              <a:gd name="T26" fmla="*/ 143093 w 240"/>
              <a:gd name="T27" fmla="*/ 247059 h 100"/>
              <a:gd name="T28" fmla="*/ 266448 w 240"/>
              <a:gd name="T29" fmla="*/ 123530 h 100"/>
              <a:gd name="T30" fmla="*/ 266448 w 240"/>
              <a:gd name="T31" fmla="*/ 116118 h 100"/>
              <a:gd name="T32" fmla="*/ 296054 w 240"/>
              <a:gd name="T33" fmla="*/ 101294 h 100"/>
              <a:gd name="T34" fmla="*/ 328126 w 240"/>
              <a:gd name="T35" fmla="*/ 116118 h 100"/>
              <a:gd name="T36" fmla="*/ 325659 w 240"/>
              <a:gd name="T37" fmla="*/ 123530 h 100"/>
              <a:gd name="T38" fmla="*/ 449014 w 240"/>
              <a:gd name="T39" fmla="*/ 247059 h 100"/>
              <a:gd name="T40" fmla="*/ 572370 w 240"/>
              <a:gd name="T41" fmla="*/ 138353 h 100"/>
              <a:gd name="T42" fmla="*/ 577304 w 240"/>
              <a:gd name="T43" fmla="*/ 138353 h 100"/>
              <a:gd name="T44" fmla="*/ 592107 w 240"/>
              <a:gd name="T45" fmla="*/ 123530 h 100"/>
              <a:gd name="T46" fmla="*/ 577304 w 240"/>
              <a:gd name="T47" fmla="*/ 108706 h 100"/>
              <a:gd name="T48" fmla="*/ 143093 w 240"/>
              <a:gd name="T49" fmla="*/ 227294 h 100"/>
              <a:gd name="T50" fmla="*/ 39474 w 240"/>
              <a:gd name="T51" fmla="*/ 123530 h 100"/>
              <a:gd name="T52" fmla="*/ 143093 w 240"/>
              <a:gd name="T53" fmla="*/ 19765 h 100"/>
              <a:gd name="T54" fmla="*/ 246711 w 240"/>
              <a:gd name="T55" fmla="*/ 123530 h 100"/>
              <a:gd name="T56" fmla="*/ 143093 w 240"/>
              <a:gd name="T57" fmla="*/ 227294 h 100"/>
              <a:gd name="T58" fmla="*/ 449014 w 240"/>
              <a:gd name="T59" fmla="*/ 227294 h 100"/>
              <a:gd name="T60" fmla="*/ 345396 w 240"/>
              <a:gd name="T61" fmla="*/ 123530 h 100"/>
              <a:gd name="T62" fmla="*/ 449014 w 240"/>
              <a:gd name="T63" fmla="*/ 19765 h 100"/>
              <a:gd name="T64" fmla="*/ 552633 w 240"/>
              <a:gd name="T65" fmla="*/ 123530 h 100"/>
              <a:gd name="T66" fmla="*/ 449014 w 240"/>
              <a:gd name="T67" fmla="*/ 22729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0" h="100">
                <a:moveTo>
                  <a:pt x="234" y="44"/>
                </a:moveTo>
                <a:cubicBezTo>
                  <a:pt x="232" y="44"/>
                  <a:pt x="232" y="44"/>
                  <a:pt x="232" y="44"/>
                </a:cubicBezTo>
                <a:cubicBezTo>
                  <a:pt x="229" y="19"/>
                  <a:pt x="208" y="0"/>
                  <a:pt x="182" y="0"/>
                </a:cubicBezTo>
                <a:cubicBezTo>
                  <a:pt x="159" y="0"/>
                  <a:pt x="139" y="16"/>
                  <a:pt x="134" y="39"/>
                </a:cubicBezTo>
                <a:cubicBezTo>
                  <a:pt x="122" y="33"/>
                  <a:pt x="122" y="33"/>
                  <a:pt x="122" y="33"/>
                </a:cubicBezTo>
                <a:cubicBezTo>
                  <a:pt x="121" y="32"/>
                  <a:pt x="120" y="32"/>
                  <a:pt x="119" y="33"/>
                </a:cubicBezTo>
                <a:cubicBezTo>
                  <a:pt x="107" y="39"/>
                  <a:pt x="107" y="39"/>
                  <a:pt x="107" y="39"/>
                </a:cubicBezTo>
                <a:cubicBezTo>
                  <a:pt x="102" y="16"/>
                  <a:pt x="82" y="0"/>
                  <a:pt x="58" y="0"/>
                </a:cubicBezTo>
                <a:cubicBezTo>
                  <a:pt x="33" y="0"/>
                  <a:pt x="12" y="19"/>
                  <a:pt x="9" y="44"/>
                </a:cubicBezTo>
                <a:cubicBezTo>
                  <a:pt x="6" y="44"/>
                  <a:pt x="6" y="44"/>
                  <a:pt x="6" y="44"/>
                </a:cubicBezTo>
                <a:cubicBezTo>
                  <a:pt x="3" y="44"/>
                  <a:pt x="0" y="47"/>
                  <a:pt x="0" y="50"/>
                </a:cubicBezTo>
                <a:cubicBezTo>
                  <a:pt x="0" y="53"/>
                  <a:pt x="3" y="56"/>
                  <a:pt x="6" y="56"/>
                </a:cubicBezTo>
                <a:cubicBezTo>
                  <a:pt x="9" y="56"/>
                  <a:pt x="9" y="56"/>
                  <a:pt x="9" y="56"/>
                </a:cubicBezTo>
                <a:cubicBezTo>
                  <a:pt x="12" y="81"/>
                  <a:pt x="33" y="100"/>
                  <a:pt x="58" y="100"/>
                </a:cubicBezTo>
                <a:cubicBezTo>
                  <a:pt x="86" y="100"/>
                  <a:pt x="108" y="77"/>
                  <a:pt x="108" y="50"/>
                </a:cubicBezTo>
                <a:cubicBezTo>
                  <a:pt x="108" y="49"/>
                  <a:pt x="108" y="48"/>
                  <a:pt x="108" y="47"/>
                </a:cubicBezTo>
                <a:cubicBezTo>
                  <a:pt x="120" y="41"/>
                  <a:pt x="120" y="41"/>
                  <a:pt x="120" y="41"/>
                </a:cubicBezTo>
                <a:cubicBezTo>
                  <a:pt x="133" y="47"/>
                  <a:pt x="133" y="47"/>
                  <a:pt x="133" y="47"/>
                </a:cubicBezTo>
                <a:cubicBezTo>
                  <a:pt x="133" y="48"/>
                  <a:pt x="132" y="49"/>
                  <a:pt x="132" y="50"/>
                </a:cubicBezTo>
                <a:cubicBezTo>
                  <a:pt x="132" y="77"/>
                  <a:pt x="155" y="100"/>
                  <a:pt x="182" y="100"/>
                </a:cubicBezTo>
                <a:cubicBezTo>
                  <a:pt x="208" y="100"/>
                  <a:pt x="229" y="81"/>
                  <a:pt x="232" y="56"/>
                </a:cubicBezTo>
                <a:cubicBezTo>
                  <a:pt x="234" y="56"/>
                  <a:pt x="234" y="56"/>
                  <a:pt x="234" y="56"/>
                </a:cubicBezTo>
                <a:cubicBezTo>
                  <a:pt x="238" y="56"/>
                  <a:pt x="240" y="53"/>
                  <a:pt x="240" y="50"/>
                </a:cubicBezTo>
                <a:cubicBezTo>
                  <a:pt x="240" y="47"/>
                  <a:pt x="238" y="44"/>
                  <a:pt x="234" y="44"/>
                </a:cubicBezTo>
                <a:moveTo>
                  <a:pt x="58" y="92"/>
                </a:moveTo>
                <a:cubicBezTo>
                  <a:pt x="35" y="92"/>
                  <a:pt x="16" y="73"/>
                  <a:pt x="16" y="50"/>
                </a:cubicBezTo>
                <a:cubicBezTo>
                  <a:pt x="16" y="27"/>
                  <a:pt x="35" y="8"/>
                  <a:pt x="58" y="8"/>
                </a:cubicBezTo>
                <a:cubicBezTo>
                  <a:pt x="82" y="8"/>
                  <a:pt x="100" y="27"/>
                  <a:pt x="100" y="50"/>
                </a:cubicBezTo>
                <a:cubicBezTo>
                  <a:pt x="100" y="73"/>
                  <a:pt x="82" y="92"/>
                  <a:pt x="58" y="92"/>
                </a:cubicBezTo>
                <a:moveTo>
                  <a:pt x="182" y="92"/>
                </a:moveTo>
                <a:cubicBezTo>
                  <a:pt x="159" y="92"/>
                  <a:pt x="140" y="73"/>
                  <a:pt x="140" y="50"/>
                </a:cubicBezTo>
                <a:cubicBezTo>
                  <a:pt x="140" y="27"/>
                  <a:pt x="159" y="8"/>
                  <a:pt x="182" y="8"/>
                </a:cubicBezTo>
                <a:cubicBezTo>
                  <a:pt x="206" y="8"/>
                  <a:pt x="224" y="27"/>
                  <a:pt x="224" y="50"/>
                </a:cubicBezTo>
                <a:cubicBezTo>
                  <a:pt x="224" y="73"/>
                  <a:pt x="206" y="92"/>
                  <a:pt x="182" y="92"/>
                </a:cubicBezTo>
              </a:path>
            </a:pathLst>
          </a:custGeom>
          <a:solidFill>
            <a:srgbClr val="157E9F"/>
          </a:solidFill>
          <a:ln w="9525">
            <a:solidFill>
              <a:srgbClr val="6DB33F"/>
            </a:solidFill>
            <a:round/>
          </a:ln>
        </p:spPr>
        <p:txBody>
          <a:bodyPr/>
          <a:lstStyle/>
          <a:p>
            <a:endParaRPr lang="zh-CN" altLang="en-US"/>
          </a:p>
        </p:txBody>
      </p:sp>
      <p:grpSp>
        <p:nvGrpSpPr>
          <p:cNvPr id="157" name="组合 156"/>
          <p:cNvGrpSpPr/>
          <p:nvPr/>
        </p:nvGrpSpPr>
        <p:grpSpPr>
          <a:xfrm>
            <a:off x="1842611" y="2355228"/>
            <a:ext cx="709597" cy="709597"/>
            <a:chOff x="987425" y="2392363"/>
            <a:chExt cx="750888" cy="750888"/>
          </a:xfrm>
          <a:solidFill>
            <a:srgbClr val="157E9F"/>
          </a:solidFill>
        </p:grpSpPr>
        <p:sp>
          <p:nvSpPr>
            <p:cNvPr id="158" name="Freeform 26"/>
            <p:cNvSpPr>
              <a:spLocks noEditPoints="1"/>
            </p:cNvSpPr>
            <p:nvPr/>
          </p:nvSpPr>
          <p:spPr bwMode="auto">
            <a:xfrm>
              <a:off x="1227138" y="2590800"/>
              <a:ext cx="225425" cy="354013"/>
            </a:xfrm>
            <a:custGeom>
              <a:avLst/>
              <a:gdLst>
                <a:gd name="T0" fmla="*/ 0 w 142"/>
                <a:gd name="T1" fmla="*/ 64 h 223"/>
                <a:gd name="T2" fmla="*/ 0 w 142"/>
                <a:gd name="T3" fmla="*/ 159 h 223"/>
                <a:gd name="T4" fmla="*/ 78 w 142"/>
                <a:gd name="T5" fmla="*/ 159 h 223"/>
                <a:gd name="T6" fmla="*/ 142 w 142"/>
                <a:gd name="T7" fmla="*/ 223 h 223"/>
                <a:gd name="T8" fmla="*/ 142 w 142"/>
                <a:gd name="T9" fmla="*/ 0 h 223"/>
                <a:gd name="T10" fmla="*/ 78 w 142"/>
                <a:gd name="T11" fmla="*/ 64 h 223"/>
                <a:gd name="T12" fmla="*/ 0 w 142"/>
                <a:gd name="T13" fmla="*/ 64 h 223"/>
                <a:gd name="T14" fmla="*/ 90 w 142"/>
                <a:gd name="T15" fmla="*/ 78 h 223"/>
                <a:gd name="T16" fmla="*/ 123 w 142"/>
                <a:gd name="T17" fmla="*/ 45 h 223"/>
                <a:gd name="T18" fmla="*/ 123 w 142"/>
                <a:gd name="T19" fmla="*/ 178 h 223"/>
                <a:gd name="T20" fmla="*/ 90 w 142"/>
                <a:gd name="T21" fmla="*/ 144 h 223"/>
                <a:gd name="T22" fmla="*/ 85 w 142"/>
                <a:gd name="T23" fmla="*/ 140 h 223"/>
                <a:gd name="T24" fmla="*/ 78 w 142"/>
                <a:gd name="T25" fmla="*/ 140 h 223"/>
                <a:gd name="T26" fmla="*/ 19 w 142"/>
                <a:gd name="T27" fmla="*/ 140 h 223"/>
                <a:gd name="T28" fmla="*/ 19 w 142"/>
                <a:gd name="T29" fmla="*/ 83 h 223"/>
                <a:gd name="T30" fmla="*/ 78 w 142"/>
                <a:gd name="T31" fmla="*/ 83 h 223"/>
                <a:gd name="T32" fmla="*/ 85 w 142"/>
                <a:gd name="T33" fmla="*/ 83 h 223"/>
                <a:gd name="T34" fmla="*/ 90 w 142"/>
                <a:gd name="T35" fmla="*/ 7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23">
                  <a:moveTo>
                    <a:pt x="0" y="64"/>
                  </a:moveTo>
                  <a:lnTo>
                    <a:pt x="0" y="159"/>
                  </a:lnTo>
                  <a:lnTo>
                    <a:pt x="78" y="159"/>
                  </a:lnTo>
                  <a:lnTo>
                    <a:pt x="142" y="223"/>
                  </a:lnTo>
                  <a:lnTo>
                    <a:pt x="142" y="0"/>
                  </a:lnTo>
                  <a:lnTo>
                    <a:pt x="78" y="64"/>
                  </a:lnTo>
                  <a:lnTo>
                    <a:pt x="0" y="64"/>
                  </a:lnTo>
                  <a:close/>
                  <a:moveTo>
                    <a:pt x="90" y="78"/>
                  </a:moveTo>
                  <a:lnTo>
                    <a:pt x="123" y="45"/>
                  </a:lnTo>
                  <a:lnTo>
                    <a:pt x="123" y="178"/>
                  </a:lnTo>
                  <a:lnTo>
                    <a:pt x="90" y="144"/>
                  </a:lnTo>
                  <a:lnTo>
                    <a:pt x="85" y="140"/>
                  </a:lnTo>
                  <a:lnTo>
                    <a:pt x="78" y="140"/>
                  </a:lnTo>
                  <a:lnTo>
                    <a:pt x="19" y="140"/>
                  </a:lnTo>
                  <a:lnTo>
                    <a:pt x="19" y="83"/>
                  </a:lnTo>
                  <a:lnTo>
                    <a:pt x="78" y="83"/>
                  </a:lnTo>
                  <a:lnTo>
                    <a:pt x="85" y="83"/>
                  </a:lnTo>
                  <a:lnTo>
                    <a:pt x="90" y="78"/>
                  </a:lnTo>
                  <a:close/>
                </a:path>
              </a:pathLst>
            </a:custGeom>
            <a:grpFill/>
            <a:ln w="9525">
              <a:solidFill>
                <a:srgbClr val="6DB33F"/>
              </a:solidFill>
              <a:round/>
            </a:ln>
          </p:spPr>
          <p:txBody>
            <a:bodyPr/>
            <a:lstStyle/>
            <a:p>
              <a:pPr>
                <a:defRPr/>
              </a:pPr>
              <a:endParaRPr lang="zh-CN" altLang="en-US"/>
            </a:p>
          </p:txBody>
        </p:sp>
        <p:sp>
          <p:nvSpPr>
            <p:cNvPr id="159" name="Freeform 27"/>
            <p:cNvSpPr/>
            <p:nvPr/>
          </p:nvSpPr>
          <p:spPr bwMode="auto">
            <a:xfrm>
              <a:off x="1639888" y="2541588"/>
              <a:ext cx="98425" cy="450850"/>
            </a:xfrm>
            <a:custGeom>
              <a:avLst/>
              <a:gdLst>
                <a:gd name="T0" fmla="*/ 6 w 26"/>
                <a:gd name="T1" fmla="*/ 0 h 120"/>
                <a:gd name="T2" fmla="*/ 0 w 26"/>
                <a:gd name="T3" fmla="*/ 5 h 120"/>
                <a:gd name="T4" fmla="*/ 18 w 26"/>
                <a:gd name="T5" fmla="*/ 60 h 120"/>
                <a:gd name="T6" fmla="*/ 0 w 26"/>
                <a:gd name="T7" fmla="*/ 115 h 120"/>
                <a:gd name="T8" fmla="*/ 6 w 26"/>
                <a:gd name="T9" fmla="*/ 120 h 120"/>
                <a:gd name="T10" fmla="*/ 26 w 26"/>
                <a:gd name="T11" fmla="*/ 60 h 120"/>
                <a:gd name="T12" fmla="*/ 6 w 26"/>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26" h="120">
                  <a:moveTo>
                    <a:pt x="6" y="0"/>
                  </a:moveTo>
                  <a:cubicBezTo>
                    <a:pt x="0" y="5"/>
                    <a:pt x="0" y="5"/>
                    <a:pt x="0" y="5"/>
                  </a:cubicBezTo>
                  <a:cubicBezTo>
                    <a:pt x="11" y="20"/>
                    <a:pt x="18" y="39"/>
                    <a:pt x="18" y="60"/>
                  </a:cubicBezTo>
                  <a:cubicBezTo>
                    <a:pt x="18" y="80"/>
                    <a:pt x="11" y="99"/>
                    <a:pt x="0" y="115"/>
                  </a:cubicBezTo>
                  <a:cubicBezTo>
                    <a:pt x="6" y="120"/>
                    <a:pt x="6" y="120"/>
                    <a:pt x="6" y="120"/>
                  </a:cubicBezTo>
                  <a:cubicBezTo>
                    <a:pt x="19" y="103"/>
                    <a:pt x="26" y="82"/>
                    <a:pt x="26" y="60"/>
                  </a:cubicBezTo>
                  <a:cubicBezTo>
                    <a:pt x="26" y="37"/>
                    <a:pt x="19" y="17"/>
                    <a:pt x="6" y="0"/>
                  </a:cubicBezTo>
                </a:path>
              </a:pathLst>
            </a:custGeom>
            <a:grpFill/>
            <a:ln w="9525">
              <a:solidFill>
                <a:srgbClr val="6DB33F"/>
              </a:solidFill>
              <a:round/>
            </a:ln>
          </p:spPr>
          <p:txBody>
            <a:bodyPr/>
            <a:lstStyle/>
            <a:p>
              <a:pPr>
                <a:defRPr/>
              </a:pPr>
              <a:endParaRPr lang="zh-CN" altLang="en-US"/>
            </a:p>
          </p:txBody>
        </p:sp>
        <p:sp>
          <p:nvSpPr>
            <p:cNvPr id="160" name="Freeform 28"/>
            <p:cNvSpPr/>
            <p:nvPr/>
          </p:nvSpPr>
          <p:spPr bwMode="auto">
            <a:xfrm>
              <a:off x="1565275" y="2598738"/>
              <a:ext cx="82550" cy="338138"/>
            </a:xfrm>
            <a:custGeom>
              <a:avLst/>
              <a:gdLst>
                <a:gd name="T0" fmla="*/ 7 w 22"/>
                <a:gd name="T1" fmla="*/ 90 h 90"/>
                <a:gd name="T2" fmla="*/ 22 w 22"/>
                <a:gd name="T3" fmla="*/ 45 h 90"/>
                <a:gd name="T4" fmla="*/ 7 w 22"/>
                <a:gd name="T5" fmla="*/ 0 h 90"/>
                <a:gd name="T6" fmla="*/ 0 w 22"/>
                <a:gd name="T7" fmla="*/ 4 h 90"/>
                <a:gd name="T8" fmla="*/ 14 w 22"/>
                <a:gd name="T9" fmla="*/ 45 h 90"/>
                <a:gd name="T10" fmla="*/ 0 w 22"/>
                <a:gd name="T11" fmla="*/ 85 h 90"/>
                <a:gd name="T12" fmla="*/ 7 w 22"/>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22" h="90">
                  <a:moveTo>
                    <a:pt x="7" y="90"/>
                  </a:moveTo>
                  <a:cubicBezTo>
                    <a:pt x="16" y="78"/>
                    <a:pt x="22" y="62"/>
                    <a:pt x="22" y="45"/>
                  </a:cubicBezTo>
                  <a:cubicBezTo>
                    <a:pt x="22" y="28"/>
                    <a:pt x="16" y="12"/>
                    <a:pt x="7" y="0"/>
                  </a:cubicBezTo>
                  <a:cubicBezTo>
                    <a:pt x="0" y="4"/>
                    <a:pt x="0" y="4"/>
                    <a:pt x="0" y="4"/>
                  </a:cubicBezTo>
                  <a:cubicBezTo>
                    <a:pt x="9" y="16"/>
                    <a:pt x="14" y="30"/>
                    <a:pt x="14" y="45"/>
                  </a:cubicBezTo>
                  <a:cubicBezTo>
                    <a:pt x="14" y="60"/>
                    <a:pt x="9" y="74"/>
                    <a:pt x="0" y="85"/>
                  </a:cubicBezTo>
                  <a:lnTo>
                    <a:pt x="7" y="90"/>
                  </a:lnTo>
                  <a:close/>
                </a:path>
              </a:pathLst>
            </a:custGeom>
            <a:grpFill/>
            <a:ln w="9525">
              <a:solidFill>
                <a:srgbClr val="6DB33F"/>
              </a:solidFill>
              <a:round/>
            </a:ln>
          </p:spPr>
          <p:txBody>
            <a:bodyPr/>
            <a:lstStyle/>
            <a:p>
              <a:pPr>
                <a:defRPr/>
              </a:pPr>
              <a:endParaRPr lang="zh-CN" altLang="en-US"/>
            </a:p>
          </p:txBody>
        </p:sp>
        <p:sp>
          <p:nvSpPr>
            <p:cNvPr id="161" name="Freeform 29"/>
            <p:cNvSpPr/>
            <p:nvPr/>
          </p:nvSpPr>
          <p:spPr bwMode="auto">
            <a:xfrm>
              <a:off x="1493838" y="2651125"/>
              <a:ext cx="63500" cy="233363"/>
            </a:xfrm>
            <a:custGeom>
              <a:avLst/>
              <a:gdLst>
                <a:gd name="T0" fmla="*/ 7 w 17"/>
                <a:gd name="T1" fmla="*/ 62 h 62"/>
                <a:gd name="T2" fmla="*/ 17 w 17"/>
                <a:gd name="T3" fmla="*/ 31 h 62"/>
                <a:gd name="T4" fmla="*/ 7 w 17"/>
                <a:gd name="T5" fmla="*/ 0 h 62"/>
                <a:gd name="T6" fmla="*/ 0 w 17"/>
                <a:gd name="T7" fmla="*/ 5 h 62"/>
                <a:gd name="T8" fmla="*/ 9 w 17"/>
                <a:gd name="T9" fmla="*/ 31 h 62"/>
                <a:gd name="T10" fmla="*/ 0 w 17"/>
                <a:gd name="T11" fmla="*/ 57 h 62"/>
                <a:gd name="T12" fmla="*/ 7 w 17"/>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7" y="62"/>
                  </a:moveTo>
                  <a:cubicBezTo>
                    <a:pt x="13" y="53"/>
                    <a:pt x="17" y="42"/>
                    <a:pt x="17" y="31"/>
                  </a:cubicBezTo>
                  <a:cubicBezTo>
                    <a:pt x="17" y="19"/>
                    <a:pt x="13" y="9"/>
                    <a:pt x="7" y="0"/>
                  </a:cubicBezTo>
                  <a:cubicBezTo>
                    <a:pt x="0" y="5"/>
                    <a:pt x="0" y="5"/>
                    <a:pt x="0" y="5"/>
                  </a:cubicBezTo>
                  <a:cubicBezTo>
                    <a:pt x="6" y="12"/>
                    <a:pt x="9" y="21"/>
                    <a:pt x="9" y="31"/>
                  </a:cubicBezTo>
                  <a:cubicBezTo>
                    <a:pt x="9" y="41"/>
                    <a:pt x="6" y="50"/>
                    <a:pt x="0" y="57"/>
                  </a:cubicBezTo>
                  <a:lnTo>
                    <a:pt x="7" y="62"/>
                  </a:lnTo>
                  <a:close/>
                </a:path>
              </a:pathLst>
            </a:custGeom>
            <a:grpFill/>
            <a:ln w="9525">
              <a:solidFill>
                <a:srgbClr val="6DB33F"/>
              </a:solidFill>
              <a:round/>
            </a:ln>
          </p:spPr>
          <p:txBody>
            <a:bodyPr/>
            <a:lstStyle/>
            <a:p>
              <a:pPr>
                <a:defRPr/>
              </a:pPr>
              <a:endParaRPr lang="zh-CN" altLang="en-US"/>
            </a:p>
          </p:txBody>
        </p:sp>
        <p:sp>
          <p:nvSpPr>
            <p:cNvPr id="162" name="Freeform 30"/>
            <p:cNvSpPr/>
            <p:nvPr/>
          </p:nvSpPr>
          <p:spPr bwMode="auto">
            <a:xfrm>
              <a:off x="987425" y="2392363"/>
              <a:ext cx="638175" cy="750888"/>
            </a:xfrm>
            <a:custGeom>
              <a:avLst/>
              <a:gdLst>
                <a:gd name="T0" fmla="*/ 100 w 170"/>
                <a:gd name="T1" fmla="*/ 192 h 200"/>
                <a:gd name="T2" fmla="*/ 8 w 170"/>
                <a:gd name="T3" fmla="*/ 100 h 200"/>
                <a:gd name="T4" fmla="*/ 100 w 170"/>
                <a:gd name="T5" fmla="*/ 8 h 200"/>
                <a:gd name="T6" fmla="*/ 165 w 170"/>
                <a:gd name="T7" fmla="*/ 35 h 200"/>
                <a:gd name="T8" fmla="*/ 170 w 170"/>
                <a:gd name="T9" fmla="*/ 29 h 200"/>
                <a:gd name="T10" fmla="*/ 100 w 170"/>
                <a:gd name="T11" fmla="*/ 0 h 200"/>
                <a:gd name="T12" fmla="*/ 0 w 170"/>
                <a:gd name="T13" fmla="*/ 100 h 200"/>
                <a:gd name="T14" fmla="*/ 100 w 170"/>
                <a:gd name="T15" fmla="*/ 200 h 200"/>
                <a:gd name="T16" fmla="*/ 170 w 170"/>
                <a:gd name="T17" fmla="*/ 171 h 200"/>
                <a:gd name="T18" fmla="*/ 165 w 170"/>
                <a:gd name="T19" fmla="*/ 165 h 200"/>
                <a:gd name="T20" fmla="*/ 100 w 170"/>
                <a:gd name="T21"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00">
                  <a:moveTo>
                    <a:pt x="100" y="192"/>
                  </a:moveTo>
                  <a:cubicBezTo>
                    <a:pt x="49" y="192"/>
                    <a:pt x="8" y="151"/>
                    <a:pt x="8" y="100"/>
                  </a:cubicBezTo>
                  <a:cubicBezTo>
                    <a:pt x="8" y="49"/>
                    <a:pt x="49" y="8"/>
                    <a:pt x="100" y="8"/>
                  </a:cubicBezTo>
                  <a:cubicBezTo>
                    <a:pt x="125" y="8"/>
                    <a:pt x="148" y="18"/>
                    <a:pt x="165" y="35"/>
                  </a:cubicBezTo>
                  <a:cubicBezTo>
                    <a:pt x="170" y="29"/>
                    <a:pt x="170" y="29"/>
                    <a:pt x="170" y="29"/>
                  </a:cubicBezTo>
                  <a:cubicBezTo>
                    <a:pt x="152" y="11"/>
                    <a:pt x="127" y="0"/>
                    <a:pt x="100" y="0"/>
                  </a:cubicBezTo>
                  <a:cubicBezTo>
                    <a:pt x="45" y="0"/>
                    <a:pt x="0" y="45"/>
                    <a:pt x="0" y="100"/>
                  </a:cubicBezTo>
                  <a:cubicBezTo>
                    <a:pt x="0" y="155"/>
                    <a:pt x="45" y="200"/>
                    <a:pt x="100" y="200"/>
                  </a:cubicBezTo>
                  <a:cubicBezTo>
                    <a:pt x="127" y="200"/>
                    <a:pt x="152" y="189"/>
                    <a:pt x="170" y="171"/>
                  </a:cubicBezTo>
                  <a:cubicBezTo>
                    <a:pt x="165" y="165"/>
                    <a:pt x="165" y="165"/>
                    <a:pt x="165" y="165"/>
                  </a:cubicBezTo>
                  <a:cubicBezTo>
                    <a:pt x="148" y="182"/>
                    <a:pt x="125" y="192"/>
                    <a:pt x="100" y="192"/>
                  </a:cubicBezTo>
                </a:path>
              </a:pathLst>
            </a:custGeom>
            <a:grpFill/>
            <a:ln w="9525">
              <a:solidFill>
                <a:srgbClr val="6DB33F"/>
              </a:solidFill>
              <a:round/>
            </a:ln>
          </p:spPr>
          <p:txBody>
            <a:bodyPr/>
            <a:lstStyle/>
            <a:p>
              <a:pPr>
                <a:defRPr/>
              </a:pPr>
              <a:endParaRPr lang="zh-CN" altLang="en-US"/>
            </a:p>
          </p:txBody>
        </p:sp>
      </p:grpSp>
      <p:grpSp>
        <p:nvGrpSpPr>
          <p:cNvPr id="163" name="组合 162"/>
          <p:cNvGrpSpPr/>
          <p:nvPr/>
        </p:nvGrpSpPr>
        <p:grpSpPr>
          <a:xfrm>
            <a:off x="3150789" y="2355228"/>
            <a:ext cx="709597" cy="709597"/>
            <a:chOff x="2371725" y="2392363"/>
            <a:chExt cx="750888" cy="750888"/>
          </a:xfrm>
          <a:solidFill>
            <a:srgbClr val="157E9F"/>
          </a:solidFill>
        </p:grpSpPr>
        <p:sp>
          <p:nvSpPr>
            <p:cNvPr id="164" name="Freeform 31"/>
            <p:cNvSpPr>
              <a:spLocks noEditPoints="1"/>
            </p:cNvSpPr>
            <p:nvPr/>
          </p:nvSpPr>
          <p:spPr bwMode="auto">
            <a:xfrm>
              <a:off x="2613025" y="2590800"/>
              <a:ext cx="225425" cy="354013"/>
            </a:xfrm>
            <a:custGeom>
              <a:avLst/>
              <a:gdLst>
                <a:gd name="T0" fmla="*/ 0 w 142"/>
                <a:gd name="T1" fmla="*/ 64 h 223"/>
                <a:gd name="T2" fmla="*/ 0 w 142"/>
                <a:gd name="T3" fmla="*/ 159 h 223"/>
                <a:gd name="T4" fmla="*/ 75 w 142"/>
                <a:gd name="T5" fmla="*/ 159 h 223"/>
                <a:gd name="T6" fmla="*/ 142 w 142"/>
                <a:gd name="T7" fmla="*/ 223 h 223"/>
                <a:gd name="T8" fmla="*/ 142 w 142"/>
                <a:gd name="T9" fmla="*/ 0 h 223"/>
                <a:gd name="T10" fmla="*/ 75 w 142"/>
                <a:gd name="T11" fmla="*/ 64 h 223"/>
                <a:gd name="T12" fmla="*/ 0 w 142"/>
                <a:gd name="T13" fmla="*/ 64 h 223"/>
                <a:gd name="T14" fmla="*/ 90 w 142"/>
                <a:gd name="T15" fmla="*/ 78 h 223"/>
                <a:gd name="T16" fmla="*/ 123 w 142"/>
                <a:gd name="T17" fmla="*/ 45 h 223"/>
                <a:gd name="T18" fmla="*/ 123 w 142"/>
                <a:gd name="T19" fmla="*/ 178 h 223"/>
                <a:gd name="T20" fmla="*/ 90 w 142"/>
                <a:gd name="T21" fmla="*/ 144 h 223"/>
                <a:gd name="T22" fmla="*/ 85 w 142"/>
                <a:gd name="T23" fmla="*/ 140 h 223"/>
                <a:gd name="T24" fmla="*/ 75 w 142"/>
                <a:gd name="T25" fmla="*/ 140 h 223"/>
                <a:gd name="T26" fmla="*/ 19 w 142"/>
                <a:gd name="T27" fmla="*/ 140 h 223"/>
                <a:gd name="T28" fmla="*/ 19 w 142"/>
                <a:gd name="T29" fmla="*/ 83 h 223"/>
                <a:gd name="T30" fmla="*/ 75 w 142"/>
                <a:gd name="T31" fmla="*/ 83 h 223"/>
                <a:gd name="T32" fmla="*/ 85 w 142"/>
                <a:gd name="T33" fmla="*/ 83 h 223"/>
                <a:gd name="T34" fmla="*/ 90 w 142"/>
                <a:gd name="T35" fmla="*/ 7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23">
                  <a:moveTo>
                    <a:pt x="0" y="64"/>
                  </a:moveTo>
                  <a:lnTo>
                    <a:pt x="0" y="159"/>
                  </a:lnTo>
                  <a:lnTo>
                    <a:pt x="75" y="159"/>
                  </a:lnTo>
                  <a:lnTo>
                    <a:pt x="142" y="223"/>
                  </a:lnTo>
                  <a:lnTo>
                    <a:pt x="142" y="0"/>
                  </a:lnTo>
                  <a:lnTo>
                    <a:pt x="75" y="64"/>
                  </a:lnTo>
                  <a:lnTo>
                    <a:pt x="0" y="64"/>
                  </a:lnTo>
                  <a:close/>
                  <a:moveTo>
                    <a:pt x="90" y="78"/>
                  </a:moveTo>
                  <a:lnTo>
                    <a:pt x="123" y="45"/>
                  </a:lnTo>
                  <a:lnTo>
                    <a:pt x="123" y="178"/>
                  </a:lnTo>
                  <a:lnTo>
                    <a:pt x="90" y="144"/>
                  </a:lnTo>
                  <a:lnTo>
                    <a:pt x="85" y="140"/>
                  </a:lnTo>
                  <a:lnTo>
                    <a:pt x="75" y="140"/>
                  </a:lnTo>
                  <a:lnTo>
                    <a:pt x="19" y="140"/>
                  </a:lnTo>
                  <a:lnTo>
                    <a:pt x="19" y="83"/>
                  </a:lnTo>
                  <a:lnTo>
                    <a:pt x="75" y="83"/>
                  </a:lnTo>
                  <a:lnTo>
                    <a:pt x="85" y="83"/>
                  </a:lnTo>
                  <a:lnTo>
                    <a:pt x="90" y="78"/>
                  </a:lnTo>
                  <a:close/>
                </a:path>
              </a:pathLst>
            </a:custGeom>
            <a:grpFill/>
            <a:ln w="9525">
              <a:solidFill>
                <a:srgbClr val="6DB33F"/>
              </a:solidFill>
              <a:round/>
            </a:ln>
          </p:spPr>
          <p:txBody>
            <a:bodyPr/>
            <a:lstStyle/>
            <a:p>
              <a:pPr>
                <a:defRPr/>
              </a:pPr>
              <a:endParaRPr lang="zh-CN" altLang="en-US"/>
            </a:p>
          </p:txBody>
        </p:sp>
        <p:sp>
          <p:nvSpPr>
            <p:cNvPr id="165" name="Freeform 32"/>
            <p:cNvSpPr>
              <a:spLocks noEditPoints="1"/>
            </p:cNvSpPr>
            <p:nvPr/>
          </p:nvSpPr>
          <p:spPr bwMode="auto">
            <a:xfrm>
              <a:off x="2371725" y="2392363"/>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4" y="0"/>
                    <a:pt x="0" y="45"/>
                    <a:pt x="0" y="100"/>
                  </a:cubicBezTo>
                  <a:cubicBezTo>
                    <a:pt x="0" y="155"/>
                    <a:pt x="44" y="200"/>
                    <a:pt x="100" y="200"/>
                  </a:cubicBezTo>
                  <a:cubicBezTo>
                    <a:pt x="155" y="200"/>
                    <a:pt x="200" y="155"/>
                    <a:pt x="200" y="100"/>
                  </a:cubicBezTo>
                  <a:cubicBezTo>
                    <a:pt x="200" y="45"/>
                    <a:pt x="155" y="0"/>
                    <a:pt x="100" y="0"/>
                  </a:cubicBezTo>
                  <a:moveTo>
                    <a:pt x="100" y="192"/>
                  </a:moveTo>
                  <a:cubicBezTo>
                    <a:pt x="49" y="192"/>
                    <a:pt x="8" y="151"/>
                    <a:pt x="8" y="100"/>
                  </a:cubicBezTo>
                  <a:cubicBezTo>
                    <a:pt x="8" y="49"/>
                    <a:pt x="49" y="8"/>
                    <a:pt x="100" y="8"/>
                  </a:cubicBezTo>
                  <a:cubicBezTo>
                    <a:pt x="150" y="8"/>
                    <a:pt x="192" y="49"/>
                    <a:pt x="192" y="100"/>
                  </a:cubicBezTo>
                  <a:cubicBezTo>
                    <a:pt x="192" y="151"/>
                    <a:pt x="150" y="192"/>
                    <a:pt x="100" y="192"/>
                  </a:cubicBezTo>
                </a:path>
              </a:pathLst>
            </a:custGeom>
            <a:grpFill/>
            <a:ln w="9525">
              <a:solidFill>
                <a:srgbClr val="6DB33F"/>
              </a:solidFill>
              <a:round/>
            </a:ln>
          </p:spPr>
          <p:txBody>
            <a:bodyPr/>
            <a:lstStyle/>
            <a:p>
              <a:pPr>
                <a:defRPr/>
              </a:pPr>
              <a:endParaRPr lang="zh-CN" altLang="en-US"/>
            </a:p>
          </p:txBody>
        </p:sp>
      </p:grpSp>
      <p:sp>
        <p:nvSpPr>
          <p:cNvPr id="166" name="Freeform 33"/>
          <p:cNvSpPr>
            <a:spLocks noEditPoints="1"/>
          </p:cNvSpPr>
          <p:nvPr/>
        </p:nvSpPr>
        <p:spPr bwMode="auto">
          <a:xfrm>
            <a:off x="5705162" y="2411058"/>
            <a:ext cx="680814" cy="596284"/>
          </a:xfrm>
          <a:custGeom>
            <a:avLst/>
            <a:gdLst>
              <a:gd name="T0" fmla="*/ 473268 w 454"/>
              <a:gd name="T1" fmla="*/ 0 h 398"/>
              <a:gd name="T2" fmla="*/ 0 w 454"/>
              <a:gd name="T3" fmla="*/ 0 h 398"/>
              <a:gd name="T4" fmla="*/ 0 w 454"/>
              <a:gd name="T5" fmla="*/ 297096 h 398"/>
              <a:gd name="T6" fmla="*/ 162621 w 454"/>
              <a:gd name="T7" fmla="*/ 297096 h 398"/>
              <a:gd name="T8" fmla="*/ 59419 w 454"/>
              <a:gd name="T9" fmla="*/ 414892 h 398"/>
              <a:gd name="T10" fmla="*/ 413849 w 454"/>
              <a:gd name="T11" fmla="*/ 414892 h 398"/>
              <a:gd name="T12" fmla="*/ 312732 w 454"/>
              <a:gd name="T13" fmla="*/ 297096 h 398"/>
              <a:gd name="T14" fmla="*/ 473268 w 454"/>
              <a:gd name="T15" fmla="*/ 297096 h 398"/>
              <a:gd name="T16" fmla="*/ 473268 w 454"/>
              <a:gd name="T17" fmla="*/ 0 h 398"/>
              <a:gd name="T18" fmla="*/ 103202 w 454"/>
              <a:gd name="T19" fmla="*/ 395086 h 398"/>
              <a:gd name="T20" fmla="*/ 236634 w 454"/>
              <a:gd name="T21" fmla="*/ 237677 h 398"/>
              <a:gd name="T22" fmla="*/ 372151 w 454"/>
              <a:gd name="T23" fmla="*/ 395086 h 398"/>
              <a:gd name="T24" fmla="*/ 103202 w 454"/>
              <a:gd name="T25" fmla="*/ 395086 h 398"/>
              <a:gd name="T26" fmla="*/ 453462 w 454"/>
              <a:gd name="T27" fmla="*/ 277290 h 398"/>
              <a:gd name="T28" fmla="*/ 296053 w 454"/>
              <a:gd name="T29" fmla="*/ 277290 h 398"/>
              <a:gd name="T30" fmla="*/ 236634 w 454"/>
              <a:gd name="T31" fmla="*/ 207446 h 398"/>
              <a:gd name="T32" fmla="*/ 177215 w 454"/>
              <a:gd name="T33" fmla="*/ 277290 h 398"/>
              <a:gd name="T34" fmla="*/ 19806 w 454"/>
              <a:gd name="T35" fmla="*/ 277290 h 398"/>
              <a:gd name="T36" fmla="*/ 19806 w 454"/>
              <a:gd name="T37" fmla="*/ 19806 h 398"/>
              <a:gd name="T38" fmla="*/ 453462 w 454"/>
              <a:gd name="T39" fmla="*/ 19806 h 398"/>
              <a:gd name="T40" fmla="*/ 453462 w 454"/>
              <a:gd name="T41" fmla="*/ 277290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rgbClr val="157E9F"/>
          </a:solidFill>
          <a:ln w="9525">
            <a:solidFill>
              <a:srgbClr val="6DB33F"/>
            </a:solidFill>
            <a:round/>
          </a:ln>
        </p:spPr>
        <p:txBody>
          <a:bodyPr/>
          <a:lstStyle/>
          <a:p>
            <a:endParaRPr lang="zh-CN" altLang="en-US"/>
          </a:p>
        </p:txBody>
      </p:sp>
      <p:grpSp>
        <p:nvGrpSpPr>
          <p:cNvPr id="167" name="组合 166"/>
          <p:cNvGrpSpPr/>
          <p:nvPr/>
        </p:nvGrpSpPr>
        <p:grpSpPr>
          <a:xfrm>
            <a:off x="6940304" y="2355228"/>
            <a:ext cx="765104" cy="681092"/>
            <a:chOff x="6381750" y="2392363"/>
            <a:chExt cx="809625" cy="720725"/>
          </a:xfrm>
          <a:solidFill>
            <a:srgbClr val="157E9F"/>
          </a:solidFill>
        </p:grpSpPr>
        <p:sp>
          <p:nvSpPr>
            <p:cNvPr id="168" name="Freeform 34"/>
            <p:cNvSpPr>
              <a:spLocks noEditPoints="1"/>
            </p:cNvSpPr>
            <p:nvPr/>
          </p:nvSpPr>
          <p:spPr bwMode="auto">
            <a:xfrm>
              <a:off x="6381750" y="2511425"/>
              <a:ext cx="809625" cy="601663"/>
            </a:xfrm>
            <a:custGeom>
              <a:avLst/>
              <a:gdLst>
                <a:gd name="T0" fmla="*/ 0 w 510"/>
                <a:gd name="T1" fmla="*/ 379 h 379"/>
                <a:gd name="T2" fmla="*/ 510 w 510"/>
                <a:gd name="T3" fmla="*/ 379 h 379"/>
                <a:gd name="T4" fmla="*/ 510 w 510"/>
                <a:gd name="T5" fmla="*/ 0 h 379"/>
                <a:gd name="T6" fmla="*/ 0 w 510"/>
                <a:gd name="T7" fmla="*/ 0 h 379"/>
                <a:gd name="T8" fmla="*/ 0 w 510"/>
                <a:gd name="T9" fmla="*/ 379 h 379"/>
                <a:gd name="T10" fmla="*/ 492 w 510"/>
                <a:gd name="T11" fmla="*/ 360 h 379"/>
                <a:gd name="T12" fmla="*/ 19 w 510"/>
                <a:gd name="T13" fmla="*/ 360 h 379"/>
                <a:gd name="T14" fmla="*/ 19 w 510"/>
                <a:gd name="T15" fmla="*/ 19 h 379"/>
                <a:gd name="T16" fmla="*/ 492 w 510"/>
                <a:gd name="T17" fmla="*/ 19 h 379"/>
                <a:gd name="T18" fmla="*/ 492 w 510"/>
                <a:gd name="T19" fmla="*/ 36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0" h="379">
                  <a:moveTo>
                    <a:pt x="0" y="379"/>
                  </a:moveTo>
                  <a:lnTo>
                    <a:pt x="510" y="379"/>
                  </a:lnTo>
                  <a:lnTo>
                    <a:pt x="510" y="0"/>
                  </a:lnTo>
                  <a:lnTo>
                    <a:pt x="0" y="0"/>
                  </a:lnTo>
                  <a:lnTo>
                    <a:pt x="0" y="379"/>
                  </a:lnTo>
                  <a:close/>
                  <a:moveTo>
                    <a:pt x="492" y="360"/>
                  </a:moveTo>
                  <a:lnTo>
                    <a:pt x="19" y="360"/>
                  </a:lnTo>
                  <a:lnTo>
                    <a:pt x="19" y="19"/>
                  </a:lnTo>
                  <a:lnTo>
                    <a:pt x="492" y="19"/>
                  </a:lnTo>
                  <a:lnTo>
                    <a:pt x="492" y="360"/>
                  </a:lnTo>
                  <a:close/>
                </a:path>
              </a:pathLst>
            </a:custGeom>
            <a:grpFill/>
            <a:ln w="9525">
              <a:solidFill>
                <a:srgbClr val="6DB33F"/>
              </a:solidFill>
              <a:round/>
            </a:ln>
          </p:spPr>
          <p:txBody>
            <a:bodyPr/>
            <a:lstStyle/>
            <a:p>
              <a:pPr>
                <a:defRPr/>
              </a:pPr>
              <a:endParaRPr lang="zh-CN" altLang="en-US"/>
            </a:p>
          </p:txBody>
        </p:sp>
        <p:sp>
          <p:nvSpPr>
            <p:cNvPr id="169" name="Rectangle 35"/>
            <p:cNvSpPr>
              <a:spLocks noChangeArrowheads="1"/>
            </p:cNvSpPr>
            <p:nvPr/>
          </p:nvSpPr>
          <p:spPr bwMode="auto">
            <a:xfrm>
              <a:off x="6442075" y="2451100"/>
              <a:ext cx="690563" cy="30163"/>
            </a:xfrm>
            <a:prstGeom prst="rect">
              <a:avLst/>
            </a:prstGeom>
            <a:grpFill/>
            <a:ln w="9525">
              <a:solidFill>
                <a:srgbClr val="6DB33F"/>
              </a:solidFill>
              <a:miter lim="800000"/>
            </a:ln>
          </p:spPr>
          <p:txBody>
            <a:bodyPr/>
            <a:lstStyle/>
            <a:p>
              <a:pPr>
                <a:defRPr/>
              </a:pPr>
              <a:endParaRPr lang="zh-CN" altLang="en-US"/>
            </a:p>
          </p:txBody>
        </p:sp>
        <p:sp>
          <p:nvSpPr>
            <p:cNvPr id="170" name="Rectangle 36"/>
            <p:cNvSpPr>
              <a:spLocks noChangeArrowheads="1"/>
            </p:cNvSpPr>
            <p:nvPr/>
          </p:nvSpPr>
          <p:spPr bwMode="auto">
            <a:xfrm>
              <a:off x="6500813" y="2392363"/>
              <a:ext cx="571500" cy="28575"/>
            </a:xfrm>
            <a:prstGeom prst="rect">
              <a:avLst/>
            </a:prstGeom>
            <a:grpFill/>
            <a:ln w="9525">
              <a:solidFill>
                <a:srgbClr val="6DB33F"/>
              </a:solidFill>
              <a:miter lim="800000"/>
            </a:ln>
          </p:spPr>
          <p:txBody>
            <a:bodyPr/>
            <a:lstStyle/>
            <a:p>
              <a:pPr>
                <a:defRPr/>
              </a:pPr>
              <a:endParaRPr lang="zh-CN" altLang="en-US"/>
            </a:p>
          </p:txBody>
        </p:sp>
      </p:grpSp>
      <p:grpSp>
        <p:nvGrpSpPr>
          <p:cNvPr id="171" name="组合 170"/>
          <p:cNvGrpSpPr/>
          <p:nvPr/>
        </p:nvGrpSpPr>
        <p:grpSpPr>
          <a:xfrm>
            <a:off x="4463468" y="2340225"/>
            <a:ext cx="709597" cy="711096"/>
            <a:chOff x="3760788" y="2376488"/>
            <a:chExt cx="750887" cy="752475"/>
          </a:xfrm>
          <a:solidFill>
            <a:srgbClr val="157E9F"/>
          </a:solidFill>
        </p:grpSpPr>
        <p:sp>
          <p:nvSpPr>
            <p:cNvPr id="172" name="Rectangle 37"/>
            <p:cNvSpPr>
              <a:spLocks noChangeArrowheads="1"/>
            </p:cNvSpPr>
            <p:nvPr/>
          </p:nvSpPr>
          <p:spPr bwMode="auto">
            <a:xfrm>
              <a:off x="3760788" y="2541588"/>
              <a:ext cx="390525" cy="30163"/>
            </a:xfrm>
            <a:prstGeom prst="rect">
              <a:avLst/>
            </a:prstGeom>
            <a:grpFill/>
            <a:ln w="9525">
              <a:solidFill>
                <a:srgbClr val="6DB33F"/>
              </a:solidFill>
              <a:miter lim="800000"/>
            </a:ln>
          </p:spPr>
          <p:txBody>
            <a:bodyPr/>
            <a:lstStyle/>
            <a:p>
              <a:pPr>
                <a:defRPr/>
              </a:pPr>
              <a:endParaRPr lang="zh-CN" altLang="en-US"/>
            </a:p>
          </p:txBody>
        </p:sp>
        <p:sp>
          <p:nvSpPr>
            <p:cNvPr id="173" name="Rectangle 38"/>
            <p:cNvSpPr>
              <a:spLocks noChangeArrowheads="1"/>
            </p:cNvSpPr>
            <p:nvPr/>
          </p:nvSpPr>
          <p:spPr bwMode="auto">
            <a:xfrm>
              <a:off x="3760788" y="2676525"/>
              <a:ext cx="390525" cy="30163"/>
            </a:xfrm>
            <a:prstGeom prst="rect">
              <a:avLst/>
            </a:prstGeom>
            <a:grpFill/>
            <a:ln w="9525">
              <a:solidFill>
                <a:srgbClr val="6DB33F"/>
              </a:solidFill>
              <a:miter lim="800000"/>
            </a:ln>
          </p:spPr>
          <p:txBody>
            <a:bodyPr/>
            <a:lstStyle/>
            <a:p>
              <a:pPr>
                <a:defRPr/>
              </a:pPr>
              <a:endParaRPr lang="zh-CN" altLang="en-US"/>
            </a:p>
          </p:txBody>
        </p:sp>
        <p:sp>
          <p:nvSpPr>
            <p:cNvPr id="174" name="Rectangle 39"/>
            <p:cNvSpPr>
              <a:spLocks noChangeArrowheads="1"/>
            </p:cNvSpPr>
            <p:nvPr/>
          </p:nvSpPr>
          <p:spPr bwMode="auto">
            <a:xfrm>
              <a:off x="3760788" y="2813050"/>
              <a:ext cx="390525" cy="30163"/>
            </a:xfrm>
            <a:prstGeom prst="rect">
              <a:avLst/>
            </a:prstGeom>
            <a:grpFill/>
            <a:ln w="9525">
              <a:solidFill>
                <a:srgbClr val="6DB33F"/>
              </a:solidFill>
              <a:miter lim="800000"/>
            </a:ln>
          </p:spPr>
          <p:txBody>
            <a:bodyPr/>
            <a:lstStyle/>
            <a:p>
              <a:pPr>
                <a:defRPr/>
              </a:pPr>
              <a:endParaRPr lang="zh-CN" altLang="en-US"/>
            </a:p>
          </p:txBody>
        </p:sp>
        <p:sp>
          <p:nvSpPr>
            <p:cNvPr id="175" name="Freeform 40"/>
            <p:cNvSpPr>
              <a:spLocks noEditPoints="1"/>
            </p:cNvSpPr>
            <p:nvPr/>
          </p:nvSpPr>
          <p:spPr bwMode="auto">
            <a:xfrm>
              <a:off x="4060825" y="2376488"/>
              <a:ext cx="450850" cy="752475"/>
            </a:xfrm>
            <a:custGeom>
              <a:avLst/>
              <a:gdLst>
                <a:gd name="T0" fmla="*/ 64 w 120"/>
                <a:gd name="T1" fmla="*/ 49 h 200"/>
                <a:gd name="T2" fmla="*/ 120 w 120"/>
                <a:gd name="T3" fmla="*/ 56 h 200"/>
                <a:gd name="T4" fmla="*/ 56 w 120"/>
                <a:gd name="T5" fmla="*/ 0 h 200"/>
                <a:gd name="T6" fmla="*/ 56 w 120"/>
                <a:gd name="T7" fmla="*/ 6 h 200"/>
                <a:gd name="T8" fmla="*/ 56 w 120"/>
                <a:gd name="T9" fmla="*/ 48 h 200"/>
                <a:gd name="T10" fmla="*/ 56 w 120"/>
                <a:gd name="T11" fmla="*/ 152 h 200"/>
                <a:gd name="T12" fmla="*/ 32 w 120"/>
                <a:gd name="T13" fmla="*/ 152 h 200"/>
                <a:gd name="T14" fmla="*/ 0 w 120"/>
                <a:gd name="T15" fmla="*/ 176 h 200"/>
                <a:gd name="T16" fmla="*/ 32 w 120"/>
                <a:gd name="T17" fmla="*/ 200 h 200"/>
                <a:gd name="T18" fmla="*/ 64 w 120"/>
                <a:gd name="T19" fmla="*/ 152 h 200"/>
                <a:gd name="T20" fmla="*/ 64 w 120"/>
                <a:gd name="T21" fmla="*/ 49 h 200"/>
                <a:gd name="T22" fmla="*/ 112 w 120"/>
                <a:gd name="T23" fmla="*/ 47 h 200"/>
                <a:gd name="T24" fmla="*/ 64 w 120"/>
                <a:gd name="T25" fmla="*/ 41 h 200"/>
                <a:gd name="T26" fmla="*/ 64 w 120"/>
                <a:gd name="T27" fmla="*/ 10 h 200"/>
                <a:gd name="T28" fmla="*/ 112 w 120"/>
                <a:gd name="T29" fmla="*/ 47 h 200"/>
                <a:gd name="T30" fmla="*/ 50 w 120"/>
                <a:gd name="T31" fmla="*/ 186 h 200"/>
                <a:gd name="T32" fmla="*/ 32 w 120"/>
                <a:gd name="T33" fmla="*/ 192 h 200"/>
                <a:gd name="T34" fmla="*/ 8 w 120"/>
                <a:gd name="T35" fmla="*/ 176 h 200"/>
                <a:gd name="T36" fmla="*/ 32 w 120"/>
                <a:gd name="T37" fmla="*/ 160 h 200"/>
                <a:gd name="T38" fmla="*/ 56 w 120"/>
                <a:gd name="T39" fmla="*/ 160 h 200"/>
                <a:gd name="T40" fmla="*/ 56 w 120"/>
                <a:gd name="T41" fmla="*/ 166 h 200"/>
                <a:gd name="T42" fmla="*/ 56 w 120"/>
                <a:gd name="T43" fmla="*/ 166 h 200"/>
                <a:gd name="T44" fmla="*/ 50 w 120"/>
                <a:gd name="T45" fmla="*/ 18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200">
                  <a:moveTo>
                    <a:pt x="64" y="49"/>
                  </a:moveTo>
                  <a:cubicBezTo>
                    <a:pt x="120" y="56"/>
                    <a:pt x="120" y="56"/>
                    <a:pt x="120" y="56"/>
                  </a:cubicBezTo>
                  <a:cubicBezTo>
                    <a:pt x="120" y="16"/>
                    <a:pt x="88" y="8"/>
                    <a:pt x="56" y="0"/>
                  </a:cubicBezTo>
                  <a:cubicBezTo>
                    <a:pt x="56" y="6"/>
                    <a:pt x="56" y="6"/>
                    <a:pt x="56" y="6"/>
                  </a:cubicBezTo>
                  <a:cubicBezTo>
                    <a:pt x="56" y="48"/>
                    <a:pt x="56" y="48"/>
                    <a:pt x="56" y="48"/>
                  </a:cubicBezTo>
                  <a:cubicBezTo>
                    <a:pt x="56" y="152"/>
                    <a:pt x="56" y="152"/>
                    <a:pt x="56" y="152"/>
                  </a:cubicBezTo>
                  <a:cubicBezTo>
                    <a:pt x="32" y="152"/>
                    <a:pt x="32" y="152"/>
                    <a:pt x="32" y="152"/>
                  </a:cubicBezTo>
                  <a:cubicBezTo>
                    <a:pt x="8" y="152"/>
                    <a:pt x="0" y="164"/>
                    <a:pt x="0" y="176"/>
                  </a:cubicBezTo>
                  <a:cubicBezTo>
                    <a:pt x="0" y="185"/>
                    <a:pt x="7" y="200"/>
                    <a:pt x="32" y="200"/>
                  </a:cubicBezTo>
                  <a:cubicBezTo>
                    <a:pt x="68" y="200"/>
                    <a:pt x="64" y="171"/>
                    <a:pt x="64" y="152"/>
                  </a:cubicBezTo>
                  <a:lnTo>
                    <a:pt x="64" y="49"/>
                  </a:lnTo>
                  <a:close/>
                  <a:moveTo>
                    <a:pt x="112" y="47"/>
                  </a:moveTo>
                  <a:cubicBezTo>
                    <a:pt x="64" y="41"/>
                    <a:pt x="64" y="41"/>
                    <a:pt x="64" y="41"/>
                  </a:cubicBezTo>
                  <a:cubicBezTo>
                    <a:pt x="64" y="10"/>
                    <a:pt x="64" y="10"/>
                    <a:pt x="64" y="10"/>
                  </a:cubicBezTo>
                  <a:cubicBezTo>
                    <a:pt x="91" y="17"/>
                    <a:pt x="108" y="25"/>
                    <a:pt x="112" y="47"/>
                  </a:cubicBezTo>
                  <a:moveTo>
                    <a:pt x="50" y="186"/>
                  </a:moveTo>
                  <a:cubicBezTo>
                    <a:pt x="47" y="190"/>
                    <a:pt x="41" y="192"/>
                    <a:pt x="32" y="192"/>
                  </a:cubicBezTo>
                  <a:cubicBezTo>
                    <a:pt x="9" y="192"/>
                    <a:pt x="8" y="178"/>
                    <a:pt x="8" y="176"/>
                  </a:cubicBezTo>
                  <a:cubicBezTo>
                    <a:pt x="8" y="166"/>
                    <a:pt x="17" y="160"/>
                    <a:pt x="32" y="160"/>
                  </a:cubicBezTo>
                  <a:cubicBezTo>
                    <a:pt x="56" y="160"/>
                    <a:pt x="56" y="160"/>
                    <a:pt x="56" y="160"/>
                  </a:cubicBezTo>
                  <a:cubicBezTo>
                    <a:pt x="56" y="166"/>
                    <a:pt x="56" y="166"/>
                    <a:pt x="56" y="166"/>
                  </a:cubicBezTo>
                  <a:cubicBezTo>
                    <a:pt x="56" y="166"/>
                    <a:pt x="56" y="166"/>
                    <a:pt x="56" y="166"/>
                  </a:cubicBezTo>
                  <a:cubicBezTo>
                    <a:pt x="56" y="174"/>
                    <a:pt x="55" y="182"/>
                    <a:pt x="50" y="186"/>
                  </a:cubicBezTo>
                </a:path>
              </a:pathLst>
            </a:custGeom>
            <a:grpFill/>
            <a:ln w="9525">
              <a:solidFill>
                <a:srgbClr val="6DB33F"/>
              </a:solidFill>
              <a:round/>
            </a:ln>
          </p:spPr>
          <p:txBody>
            <a:bodyPr/>
            <a:lstStyle/>
            <a:p>
              <a:pPr>
                <a:defRPr/>
              </a:pPr>
              <a:endParaRPr lang="zh-CN" altLang="en-US"/>
            </a:p>
          </p:txBody>
        </p:sp>
      </p:grpSp>
      <p:grpSp>
        <p:nvGrpSpPr>
          <p:cNvPr id="176" name="组合 175"/>
          <p:cNvGrpSpPr/>
          <p:nvPr/>
        </p:nvGrpSpPr>
        <p:grpSpPr>
          <a:xfrm>
            <a:off x="9525157" y="2439240"/>
            <a:ext cx="681092" cy="597082"/>
            <a:chOff x="9117013" y="2481263"/>
            <a:chExt cx="720725" cy="631825"/>
          </a:xfrm>
          <a:solidFill>
            <a:srgbClr val="157E9F"/>
          </a:solidFill>
        </p:grpSpPr>
        <p:sp>
          <p:nvSpPr>
            <p:cNvPr id="177" name="Freeform 41"/>
            <p:cNvSpPr>
              <a:spLocks noEditPoints="1"/>
            </p:cNvSpPr>
            <p:nvPr/>
          </p:nvSpPr>
          <p:spPr bwMode="auto">
            <a:xfrm>
              <a:off x="9117013" y="2481263"/>
              <a:ext cx="720725" cy="631825"/>
            </a:xfrm>
            <a:custGeom>
              <a:avLst/>
              <a:gdLst>
                <a:gd name="T0" fmla="*/ 176 w 192"/>
                <a:gd name="T1" fmla="*/ 0 h 168"/>
                <a:gd name="T2" fmla="*/ 16 w 192"/>
                <a:gd name="T3" fmla="*/ 0 h 168"/>
                <a:gd name="T4" fmla="*/ 0 w 192"/>
                <a:gd name="T5" fmla="*/ 16 h 168"/>
                <a:gd name="T6" fmla="*/ 0 w 192"/>
                <a:gd name="T7" fmla="*/ 120 h 168"/>
                <a:gd name="T8" fmla="*/ 16 w 192"/>
                <a:gd name="T9" fmla="*/ 136 h 168"/>
                <a:gd name="T10" fmla="*/ 128 w 192"/>
                <a:gd name="T11" fmla="*/ 136 h 168"/>
                <a:gd name="T12" fmla="*/ 160 w 192"/>
                <a:gd name="T13" fmla="*/ 168 h 168"/>
                <a:gd name="T14" fmla="*/ 160 w 192"/>
                <a:gd name="T15" fmla="*/ 136 h 168"/>
                <a:gd name="T16" fmla="*/ 176 w 192"/>
                <a:gd name="T17" fmla="*/ 136 h 168"/>
                <a:gd name="T18" fmla="*/ 192 w 192"/>
                <a:gd name="T19" fmla="*/ 120 h 168"/>
                <a:gd name="T20" fmla="*/ 192 w 192"/>
                <a:gd name="T21" fmla="*/ 16 h 168"/>
                <a:gd name="T22" fmla="*/ 176 w 192"/>
                <a:gd name="T23" fmla="*/ 0 h 168"/>
                <a:gd name="T24" fmla="*/ 184 w 192"/>
                <a:gd name="T25" fmla="*/ 120 h 168"/>
                <a:gd name="T26" fmla="*/ 176 w 192"/>
                <a:gd name="T27" fmla="*/ 128 h 168"/>
                <a:gd name="T28" fmla="*/ 160 w 192"/>
                <a:gd name="T29" fmla="*/ 128 h 168"/>
                <a:gd name="T30" fmla="*/ 152 w 192"/>
                <a:gd name="T31" fmla="*/ 128 h 168"/>
                <a:gd name="T32" fmla="*/ 152 w 192"/>
                <a:gd name="T33" fmla="*/ 136 h 168"/>
                <a:gd name="T34" fmla="*/ 152 w 192"/>
                <a:gd name="T35" fmla="*/ 149 h 168"/>
                <a:gd name="T36" fmla="*/ 134 w 192"/>
                <a:gd name="T37" fmla="*/ 131 h 168"/>
                <a:gd name="T38" fmla="*/ 131 w 192"/>
                <a:gd name="T39" fmla="*/ 128 h 168"/>
                <a:gd name="T40" fmla="*/ 128 w 192"/>
                <a:gd name="T41" fmla="*/ 128 h 168"/>
                <a:gd name="T42" fmla="*/ 16 w 192"/>
                <a:gd name="T43" fmla="*/ 128 h 168"/>
                <a:gd name="T44" fmla="*/ 8 w 192"/>
                <a:gd name="T45" fmla="*/ 120 h 168"/>
                <a:gd name="T46" fmla="*/ 8 w 192"/>
                <a:gd name="T47" fmla="*/ 16 h 168"/>
                <a:gd name="T48" fmla="*/ 16 w 192"/>
                <a:gd name="T49" fmla="*/ 8 h 168"/>
                <a:gd name="T50" fmla="*/ 176 w 192"/>
                <a:gd name="T51" fmla="*/ 8 h 168"/>
                <a:gd name="T52" fmla="*/ 184 w 192"/>
                <a:gd name="T53" fmla="*/ 16 h 168"/>
                <a:gd name="T54" fmla="*/ 184 w 192"/>
                <a:gd name="T55" fmla="*/ 12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2" h="168">
                  <a:moveTo>
                    <a:pt x="176" y="0"/>
                  </a:moveTo>
                  <a:cubicBezTo>
                    <a:pt x="16" y="0"/>
                    <a:pt x="16" y="0"/>
                    <a:pt x="16" y="0"/>
                  </a:cubicBezTo>
                  <a:cubicBezTo>
                    <a:pt x="7" y="0"/>
                    <a:pt x="0" y="7"/>
                    <a:pt x="0" y="16"/>
                  </a:cubicBezTo>
                  <a:cubicBezTo>
                    <a:pt x="0" y="120"/>
                    <a:pt x="0" y="120"/>
                    <a:pt x="0" y="120"/>
                  </a:cubicBezTo>
                  <a:cubicBezTo>
                    <a:pt x="0" y="129"/>
                    <a:pt x="7" y="136"/>
                    <a:pt x="16" y="136"/>
                  </a:cubicBezTo>
                  <a:cubicBezTo>
                    <a:pt x="128" y="136"/>
                    <a:pt x="128" y="136"/>
                    <a:pt x="128" y="136"/>
                  </a:cubicBezTo>
                  <a:cubicBezTo>
                    <a:pt x="160" y="168"/>
                    <a:pt x="160" y="168"/>
                    <a:pt x="160" y="168"/>
                  </a:cubicBezTo>
                  <a:cubicBezTo>
                    <a:pt x="160" y="136"/>
                    <a:pt x="160" y="136"/>
                    <a:pt x="160" y="136"/>
                  </a:cubicBezTo>
                  <a:cubicBezTo>
                    <a:pt x="176" y="136"/>
                    <a:pt x="176" y="136"/>
                    <a:pt x="176" y="136"/>
                  </a:cubicBezTo>
                  <a:cubicBezTo>
                    <a:pt x="185" y="136"/>
                    <a:pt x="192" y="129"/>
                    <a:pt x="192" y="120"/>
                  </a:cubicBezTo>
                  <a:cubicBezTo>
                    <a:pt x="192" y="16"/>
                    <a:pt x="192" y="16"/>
                    <a:pt x="192" y="16"/>
                  </a:cubicBezTo>
                  <a:cubicBezTo>
                    <a:pt x="192" y="7"/>
                    <a:pt x="185" y="0"/>
                    <a:pt x="176" y="0"/>
                  </a:cubicBezTo>
                  <a:moveTo>
                    <a:pt x="184" y="120"/>
                  </a:moveTo>
                  <a:cubicBezTo>
                    <a:pt x="184" y="125"/>
                    <a:pt x="180" y="128"/>
                    <a:pt x="176" y="128"/>
                  </a:cubicBezTo>
                  <a:cubicBezTo>
                    <a:pt x="160" y="128"/>
                    <a:pt x="160" y="128"/>
                    <a:pt x="160" y="128"/>
                  </a:cubicBezTo>
                  <a:cubicBezTo>
                    <a:pt x="152" y="128"/>
                    <a:pt x="152" y="128"/>
                    <a:pt x="152" y="128"/>
                  </a:cubicBezTo>
                  <a:cubicBezTo>
                    <a:pt x="152" y="136"/>
                    <a:pt x="152" y="136"/>
                    <a:pt x="152" y="136"/>
                  </a:cubicBezTo>
                  <a:cubicBezTo>
                    <a:pt x="152" y="149"/>
                    <a:pt x="152" y="149"/>
                    <a:pt x="152" y="149"/>
                  </a:cubicBezTo>
                  <a:cubicBezTo>
                    <a:pt x="134" y="131"/>
                    <a:pt x="134" y="131"/>
                    <a:pt x="134" y="131"/>
                  </a:cubicBezTo>
                  <a:cubicBezTo>
                    <a:pt x="131" y="128"/>
                    <a:pt x="131" y="128"/>
                    <a:pt x="131" y="128"/>
                  </a:cubicBezTo>
                  <a:cubicBezTo>
                    <a:pt x="128" y="128"/>
                    <a:pt x="128" y="128"/>
                    <a:pt x="128" y="128"/>
                  </a:cubicBezTo>
                  <a:cubicBezTo>
                    <a:pt x="16" y="128"/>
                    <a:pt x="16" y="128"/>
                    <a:pt x="16" y="128"/>
                  </a:cubicBezTo>
                  <a:cubicBezTo>
                    <a:pt x="11" y="128"/>
                    <a:pt x="8" y="125"/>
                    <a:pt x="8" y="120"/>
                  </a:cubicBezTo>
                  <a:cubicBezTo>
                    <a:pt x="8" y="16"/>
                    <a:pt x="8" y="16"/>
                    <a:pt x="8" y="16"/>
                  </a:cubicBezTo>
                  <a:cubicBezTo>
                    <a:pt x="8" y="12"/>
                    <a:pt x="11" y="8"/>
                    <a:pt x="16" y="8"/>
                  </a:cubicBezTo>
                  <a:cubicBezTo>
                    <a:pt x="176" y="8"/>
                    <a:pt x="176" y="8"/>
                    <a:pt x="176" y="8"/>
                  </a:cubicBezTo>
                  <a:cubicBezTo>
                    <a:pt x="180" y="8"/>
                    <a:pt x="184" y="12"/>
                    <a:pt x="184" y="16"/>
                  </a:cubicBezTo>
                  <a:lnTo>
                    <a:pt x="184" y="120"/>
                  </a:lnTo>
                  <a:close/>
                </a:path>
              </a:pathLst>
            </a:custGeom>
            <a:grpFill/>
            <a:ln w="9525">
              <a:solidFill>
                <a:srgbClr val="6DB33F"/>
              </a:solidFill>
              <a:round/>
            </a:ln>
          </p:spPr>
          <p:txBody>
            <a:bodyPr/>
            <a:lstStyle/>
            <a:p>
              <a:pPr>
                <a:defRPr/>
              </a:pPr>
              <a:endParaRPr lang="zh-CN" altLang="en-US"/>
            </a:p>
          </p:txBody>
        </p:sp>
        <p:sp>
          <p:nvSpPr>
            <p:cNvPr id="178" name="Oval 42"/>
            <p:cNvSpPr>
              <a:spLocks noChangeArrowheads="1"/>
            </p:cNvSpPr>
            <p:nvPr/>
          </p:nvSpPr>
          <p:spPr bwMode="auto">
            <a:xfrm>
              <a:off x="9448800" y="2706688"/>
              <a:ext cx="58738" cy="60325"/>
            </a:xfrm>
            <a:prstGeom prst="ellipse">
              <a:avLst/>
            </a:prstGeom>
            <a:grpFill/>
            <a:ln w="9525">
              <a:solidFill>
                <a:srgbClr val="6DB33F"/>
              </a:solidFill>
              <a:round/>
            </a:ln>
          </p:spPr>
          <p:txBody>
            <a:bodyPr/>
            <a:lstStyle/>
            <a:p>
              <a:pPr>
                <a:defRPr/>
              </a:pPr>
              <a:endParaRPr lang="zh-CN" altLang="en-US"/>
            </a:p>
          </p:txBody>
        </p:sp>
        <p:sp>
          <p:nvSpPr>
            <p:cNvPr id="179" name="Oval 43"/>
            <p:cNvSpPr>
              <a:spLocks noChangeArrowheads="1"/>
            </p:cNvSpPr>
            <p:nvPr/>
          </p:nvSpPr>
          <p:spPr bwMode="auto">
            <a:xfrm>
              <a:off x="9567863" y="2706688"/>
              <a:ext cx="60325" cy="60325"/>
            </a:xfrm>
            <a:prstGeom prst="ellipse">
              <a:avLst/>
            </a:prstGeom>
            <a:grpFill/>
            <a:ln w="9525">
              <a:solidFill>
                <a:srgbClr val="6DB33F"/>
              </a:solidFill>
              <a:round/>
            </a:ln>
          </p:spPr>
          <p:txBody>
            <a:bodyPr/>
            <a:lstStyle/>
            <a:p>
              <a:pPr>
                <a:defRPr/>
              </a:pPr>
              <a:endParaRPr lang="zh-CN" altLang="en-US"/>
            </a:p>
          </p:txBody>
        </p:sp>
        <p:sp>
          <p:nvSpPr>
            <p:cNvPr id="180" name="Oval 44"/>
            <p:cNvSpPr>
              <a:spLocks noChangeArrowheads="1"/>
            </p:cNvSpPr>
            <p:nvPr/>
          </p:nvSpPr>
          <p:spPr bwMode="auto">
            <a:xfrm>
              <a:off x="9328150" y="2706688"/>
              <a:ext cx="60325" cy="60325"/>
            </a:xfrm>
            <a:prstGeom prst="ellipse">
              <a:avLst/>
            </a:prstGeom>
            <a:grpFill/>
            <a:ln w="9525">
              <a:solidFill>
                <a:srgbClr val="6DB33F"/>
              </a:solidFill>
              <a:round/>
            </a:ln>
          </p:spPr>
          <p:txBody>
            <a:bodyPr/>
            <a:lstStyle/>
            <a:p>
              <a:pPr>
                <a:defRPr/>
              </a:pPr>
              <a:endParaRPr lang="zh-CN" altLang="en-US"/>
            </a:p>
          </p:txBody>
        </p:sp>
      </p:grpSp>
      <p:sp>
        <p:nvSpPr>
          <p:cNvPr id="181" name="Freeform 45"/>
          <p:cNvSpPr>
            <a:spLocks noEditPoints="1"/>
          </p:cNvSpPr>
          <p:nvPr/>
        </p:nvSpPr>
        <p:spPr bwMode="auto">
          <a:xfrm>
            <a:off x="10799846" y="2367651"/>
            <a:ext cx="708230" cy="712799"/>
          </a:xfrm>
          <a:custGeom>
            <a:avLst/>
            <a:gdLst>
              <a:gd name="T0" fmla="*/ 345048 w 473"/>
              <a:gd name="T1" fmla="*/ 148027 h 474"/>
              <a:gd name="T2" fmla="*/ 345048 w 473"/>
              <a:gd name="T3" fmla="*/ 0 h 474"/>
              <a:gd name="T4" fmla="*/ 0 w 473"/>
              <a:gd name="T5" fmla="*/ 0 h 474"/>
              <a:gd name="T6" fmla="*/ 0 w 473"/>
              <a:gd name="T7" fmla="*/ 266865 h 474"/>
              <a:gd name="T8" fmla="*/ 148027 w 473"/>
              <a:gd name="T9" fmla="*/ 266865 h 474"/>
              <a:gd name="T10" fmla="*/ 148027 w 473"/>
              <a:gd name="T11" fmla="*/ 414891 h 474"/>
              <a:gd name="T12" fmla="*/ 352345 w 473"/>
              <a:gd name="T13" fmla="*/ 414891 h 474"/>
              <a:gd name="T14" fmla="*/ 431571 w 473"/>
              <a:gd name="T15" fmla="*/ 494117 h 474"/>
              <a:gd name="T16" fmla="*/ 444080 w 473"/>
              <a:gd name="T17" fmla="*/ 494117 h 474"/>
              <a:gd name="T18" fmla="*/ 444080 w 473"/>
              <a:gd name="T19" fmla="*/ 414891 h 474"/>
              <a:gd name="T20" fmla="*/ 493075 w 473"/>
              <a:gd name="T21" fmla="*/ 414891 h 474"/>
              <a:gd name="T22" fmla="*/ 493075 w 473"/>
              <a:gd name="T23" fmla="*/ 148027 h 474"/>
              <a:gd name="T24" fmla="*/ 345048 w 473"/>
              <a:gd name="T25" fmla="*/ 148027 h 474"/>
              <a:gd name="T26" fmla="*/ 19806 w 473"/>
              <a:gd name="T27" fmla="*/ 247059 h 474"/>
              <a:gd name="T28" fmla="*/ 19806 w 473"/>
              <a:gd name="T29" fmla="*/ 19806 h 474"/>
              <a:gd name="T30" fmla="*/ 325242 w 473"/>
              <a:gd name="T31" fmla="*/ 19806 h 474"/>
              <a:gd name="T32" fmla="*/ 325242 w 473"/>
              <a:gd name="T33" fmla="*/ 148027 h 474"/>
              <a:gd name="T34" fmla="*/ 148027 w 473"/>
              <a:gd name="T35" fmla="*/ 148027 h 474"/>
              <a:gd name="T36" fmla="*/ 148027 w 473"/>
              <a:gd name="T37" fmla="*/ 247059 h 474"/>
              <a:gd name="T38" fmla="*/ 19806 w 473"/>
              <a:gd name="T39" fmla="*/ 247059 h 474"/>
              <a:gd name="T40" fmla="*/ 473269 w 473"/>
              <a:gd name="T41" fmla="*/ 395085 h 474"/>
              <a:gd name="T42" fmla="*/ 444080 w 473"/>
              <a:gd name="T43" fmla="*/ 395085 h 474"/>
              <a:gd name="T44" fmla="*/ 424274 w 473"/>
              <a:gd name="T45" fmla="*/ 395085 h 474"/>
              <a:gd name="T46" fmla="*/ 424274 w 473"/>
              <a:gd name="T47" fmla="*/ 414891 h 474"/>
              <a:gd name="T48" fmla="*/ 424274 w 473"/>
              <a:gd name="T49" fmla="*/ 458674 h 474"/>
              <a:gd name="T50" fmla="*/ 367982 w 473"/>
              <a:gd name="T51" fmla="*/ 402382 h 474"/>
              <a:gd name="T52" fmla="*/ 362770 w 473"/>
              <a:gd name="T53" fmla="*/ 395085 h 474"/>
              <a:gd name="T54" fmla="*/ 352345 w 473"/>
              <a:gd name="T55" fmla="*/ 395085 h 474"/>
              <a:gd name="T56" fmla="*/ 167833 w 473"/>
              <a:gd name="T57" fmla="*/ 395085 h 474"/>
              <a:gd name="T58" fmla="*/ 167833 w 473"/>
              <a:gd name="T59" fmla="*/ 167833 h 474"/>
              <a:gd name="T60" fmla="*/ 473269 w 473"/>
              <a:gd name="T61" fmla="*/ 167833 h 474"/>
              <a:gd name="T62" fmla="*/ 473269 w 473"/>
              <a:gd name="T63" fmla="*/ 395085 h 4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3" h="474">
                <a:moveTo>
                  <a:pt x="331" y="142"/>
                </a:moveTo>
                <a:lnTo>
                  <a:pt x="331" y="0"/>
                </a:lnTo>
                <a:lnTo>
                  <a:pt x="0" y="0"/>
                </a:lnTo>
                <a:lnTo>
                  <a:pt x="0" y="256"/>
                </a:lnTo>
                <a:lnTo>
                  <a:pt x="142" y="256"/>
                </a:lnTo>
                <a:lnTo>
                  <a:pt x="142" y="398"/>
                </a:lnTo>
                <a:lnTo>
                  <a:pt x="338" y="398"/>
                </a:lnTo>
                <a:lnTo>
                  <a:pt x="414" y="474"/>
                </a:lnTo>
                <a:lnTo>
                  <a:pt x="426" y="474"/>
                </a:lnTo>
                <a:lnTo>
                  <a:pt x="426" y="398"/>
                </a:lnTo>
                <a:lnTo>
                  <a:pt x="473" y="398"/>
                </a:lnTo>
                <a:lnTo>
                  <a:pt x="473" y="142"/>
                </a:lnTo>
                <a:lnTo>
                  <a:pt x="331" y="142"/>
                </a:lnTo>
                <a:close/>
                <a:moveTo>
                  <a:pt x="19" y="237"/>
                </a:moveTo>
                <a:lnTo>
                  <a:pt x="19" y="19"/>
                </a:lnTo>
                <a:lnTo>
                  <a:pt x="312" y="19"/>
                </a:lnTo>
                <a:lnTo>
                  <a:pt x="312" y="142"/>
                </a:lnTo>
                <a:lnTo>
                  <a:pt x="142" y="142"/>
                </a:lnTo>
                <a:lnTo>
                  <a:pt x="142" y="237"/>
                </a:lnTo>
                <a:lnTo>
                  <a:pt x="19" y="237"/>
                </a:lnTo>
                <a:close/>
                <a:moveTo>
                  <a:pt x="454" y="379"/>
                </a:moveTo>
                <a:lnTo>
                  <a:pt x="426" y="379"/>
                </a:lnTo>
                <a:lnTo>
                  <a:pt x="407" y="379"/>
                </a:lnTo>
                <a:lnTo>
                  <a:pt x="407" y="398"/>
                </a:lnTo>
                <a:lnTo>
                  <a:pt x="407" y="440"/>
                </a:lnTo>
                <a:lnTo>
                  <a:pt x="353" y="386"/>
                </a:lnTo>
                <a:lnTo>
                  <a:pt x="348" y="379"/>
                </a:lnTo>
                <a:lnTo>
                  <a:pt x="338" y="379"/>
                </a:lnTo>
                <a:lnTo>
                  <a:pt x="161" y="379"/>
                </a:lnTo>
                <a:lnTo>
                  <a:pt x="161" y="161"/>
                </a:lnTo>
                <a:lnTo>
                  <a:pt x="454" y="161"/>
                </a:lnTo>
                <a:lnTo>
                  <a:pt x="454" y="379"/>
                </a:lnTo>
                <a:close/>
              </a:path>
            </a:pathLst>
          </a:custGeom>
          <a:solidFill>
            <a:srgbClr val="157E9F"/>
          </a:solidFill>
          <a:ln w="9525">
            <a:solidFill>
              <a:srgbClr val="6DB33F"/>
            </a:solidFill>
            <a:round/>
          </a:ln>
        </p:spPr>
        <p:txBody>
          <a:bodyPr/>
          <a:lstStyle/>
          <a:p>
            <a:endParaRPr lang="zh-CN" altLang="en-US"/>
          </a:p>
        </p:txBody>
      </p:sp>
      <p:grpSp>
        <p:nvGrpSpPr>
          <p:cNvPr id="182" name="组合 181"/>
          <p:cNvGrpSpPr/>
          <p:nvPr/>
        </p:nvGrpSpPr>
        <p:grpSpPr>
          <a:xfrm>
            <a:off x="1863613" y="3640903"/>
            <a:ext cx="709597" cy="709597"/>
            <a:chOff x="1009650" y="3752850"/>
            <a:chExt cx="750888" cy="750888"/>
          </a:xfrm>
          <a:solidFill>
            <a:srgbClr val="157E9F"/>
          </a:solidFill>
        </p:grpSpPr>
        <p:sp>
          <p:nvSpPr>
            <p:cNvPr id="183" name="Freeform 46"/>
            <p:cNvSpPr>
              <a:spLocks noEditPoints="1"/>
            </p:cNvSpPr>
            <p:nvPr/>
          </p:nvSpPr>
          <p:spPr bwMode="auto">
            <a:xfrm>
              <a:off x="1009650" y="3752850"/>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5" y="0"/>
                    <a:pt x="0" y="44"/>
                    <a:pt x="0" y="100"/>
                  </a:cubicBezTo>
                  <a:cubicBezTo>
                    <a:pt x="0" y="155"/>
                    <a:pt x="45" y="200"/>
                    <a:pt x="100" y="200"/>
                  </a:cubicBezTo>
                  <a:cubicBezTo>
                    <a:pt x="155" y="200"/>
                    <a:pt x="200" y="155"/>
                    <a:pt x="200" y="100"/>
                  </a:cubicBezTo>
                  <a:cubicBezTo>
                    <a:pt x="200" y="44"/>
                    <a:pt x="155" y="0"/>
                    <a:pt x="100" y="0"/>
                  </a:cubicBezTo>
                  <a:moveTo>
                    <a:pt x="100" y="192"/>
                  </a:moveTo>
                  <a:cubicBezTo>
                    <a:pt x="49" y="192"/>
                    <a:pt x="8" y="150"/>
                    <a:pt x="8" y="100"/>
                  </a:cubicBezTo>
                  <a:cubicBezTo>
                    <a:pt x="8" y="49"/>
                    <a:pt x="49" y="8"/>
                    <a:pt x="100" y="8"/>
                  </a:cubicBezTo>
                  <a:cubicBezTo>
                    <a:pt x="151" y="8"/>
                    <a:pt x="192" y="49"/>
                    <a:pt x="192" y="100"/>
                  </a:cubicBezTo>
                  <a:cubicBezTo>
                    <a:pt x="192" y="150"/>
                    <a:pt x="151" y="192"/>
                    <a:pt x="100" y="192"/>
                  </a:cubicBezTo>
                </a:path>
              </a:pathLst>
            </a:custGeom>
            <a:grpFill/>
            <a:ln w="9525">
              <a:solidFill>
                <a:srgbClr val="6DB33F"/>
              </a:solidFill>
              <a:round/>
            </a:ln>
          </p:spPr>
          <p:txBody>
            <a:bodyPr/>
            <a:lstStyle/>
            <a:p>
              <a:pPr>
                <a:defRPr/>
              </a:pPr>
              <a:endParaRPr lang="zh-CN" altLang="en-US"/>
            </a:p>
          </p:txBody>
        </p:sp>
        <p:sp>
          <p:nvSpPr>
            <p:cNvPr id="184" name="Freeform 47"/>
            <p:cNvSpPr/>
            <p:nvPr/>
          </p:nvSpPr>
          <p:spPr bwMode="auto">
            <a:xfrm>
              <a:off x="1265238" y="3929063"/>
              <a:ext cx="225425" cy="274638"/>
            </a:xfrm>
            <a:custGeom>
              <a:avLst/>
              <a:gdLst>
                <a:gd name="T0" fmla="*/ 32 w 60"/>
                <a:gd name="T1" fmla="*/ 0 h 73"/>
                <a:gd name="T2" fmla="*/ 0 w 60"/>
                <a:gd name="T3" fmla="*/ 33 h 73"/>
                <a:gd name="T4" fmla="*/ 9 w 60"/>
                <a:gd name="T5" fmla="*/ 33 h 73"/>
                <a:gd name="T6" fmla="*/ 31 w 60"/>
                <a:gd name="T7" fmla="*/ 8 h 73"/>
                <a:gd name="T8" fmla="*/ 51 w 60"/>
                <a:gd name="T9" fmla="*/ 27 h 73"/>
                <a:gd name="T10" fmla="*/ 42 w 60"/>
                <a:gd name="T11" fmla="*/ 45 h 73"/>
                <a:gd name="T12" fmla="*/ 28 w 60"/>
                <a:gd name="T13" fmla="*/ 73 h 73"/>
                <a:gd name="T14" fmla="*/ 37 w 60"/>
                <a:gd name="T15" fmla="*/ 73 h 73"/>
                <a:gd name="T16" fmla="*/ 48 w 60"/>
                <a:gd name="T17" fmla="*/ 50 h 73"/>
                <a:gd name="T18" fmla="*/ 60 w 60"/>
                <a:gd name="T19" fmla="*/ 26 h 73"/>
                <a:gd name="T20" fmla="*/ 32 w 60"/>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3">
                  <a:moveTo>
                    <a:pt x="32" y="0"/>
                  </a:moveTo>
                  <a:cubicBezTo>
                    <a:pt x="11" y="0"/>
                    <a:pt x="0" y="13"/>
                    <a:pt x="0" y="33"/>
                  </a:cubicBezTo>
                  <a:cubicBezTo>
                    <a:pt x="9" y="33"/>
                    <a:pt x="9" y="33"/>
                    <a:pt x="9" y="33"/>
                  </a:cubicBezTo>
                  <a:cubicBezTo>
                    <a:pt x="8" y="18"/>
                    <a:pt x="16" y="8"/>
                    <a:pt x="31" y="8"/>
                  </a:cubicBezTo>
                  <a:cubicBezTo>
                    <a:pt x="42" y="8"/>
                    <a:pt x="51" y="15"/>
                    <a:pt x="51" y="27"/>
                  </a:cubicBezTo>
                  <a:cubicBezTo>
                    <a:pt x="51" y="34"/>
                    <a:pt x="47" y="40"/>
                    <a:pt x="42" y="45"/>
                  </a:cubicBezTo>
                  <a:cubicBezTo>
                    <a:pt x="32" y="54"/>
                    <a:pt x="29" y="59"/>
                    <a:pt x="28" y="73"/>
                  </a:cubicBezTo>
                  <a:cubicBezTo>
                    <a:pt x="37" y="73"/>
                    <a:pt x="37" y="73"/>
                    <a:pt x="37" y="73"/>
                  </a:cubicBezTo>
                  <a:cubicBezTo>
                    <a:pt x="37" y="60"/>
                    <a:pt x="37" y="61"/>
                    <a:pt x="48" y="50"/>
                  </a:cubicBezTo>
                  <a:cubicBezTo>
                    <a:pt x="55" y="43"/>
                    <a:pt x="60" y="36"/>
                    <a:pt x="60" y="26"/>
                  </a:cubicBezTo>
                  <a:cubicBezTo>
                    <a:pt x="60" y="10"/>
                    <a:pt x="47" y="0"/>
                    <a:pt x="32" y="0"/>
                  </a:cubicBezTo>
                </a:path>
              </a:pathLst>
            </a:custGeom>
            <a:grpFill/>
            <a:ln w="9525">
              <a:solidFill>
                <a:srgbClr val="6DB33F"/>
              </a:solidFill>
              <a:round/>
            </a:ln>
          </p:spPr>
          <p:txBody>
            <a:bodyPr/>
            <a:lstStyle/>
            <a:p>
              <a:pPr>
                <a:defRPr/>
              </a:pPr>
              <a:endParaRPr lang="zh-CN" altLang="en-US"/>
            </a:p>
          </p:txBody>
        </p:sp>
        <p:sp>
          <p:nvSpPr>
            <p:cNvPr id="185" name="Oval 48"/>
            <p:cNvSpPr>
              <a:spLocks noChangeArrowheads="1"/>
            </p:cNvSpPr>
            <p:nvPr/>
          </p:nvSpPr>
          <p:spPr bwMode="auto">
            <a:xfrm>
              <a:off x="1355725" y="4264025"/>
              <a:ext cx="58738" cy="60325"/>
            </a:xfrm>
            <a:prstGeom prst="ellipse">
              <a:avLst/>
            </a:prstGeom>
            <a:grpFill/>
            <a:ln w="9525">
              <a:solidFill>
                <a:srgbClr val="6DB33F"/>
              </a:solidFill>
              <a:round/>
            </a:ln>
          </p:spPr>
          <p:txBody>
            <a:bodyPr/>
            <a:lstStyle/>
            <a:p>
              <a:pPr>
                <a:defRPr/>
              </a:pPr>
              <a:endParaRPr lang="zh-CN" altLang="en-US"/>
            </a:p>
          </p:txBody>
        </p:sp>
      </p:grpSp>
      <p:grpSp>
        <p:nvGrpSpPr>
          <p:cNvPr id="186" name="组合 185"/>
          <p:cNvGrpSpPr/>
          <p:nvPr/>
        </p:nvGrpSpPr>
        <p:grpSpPr>
          <a:xfrm>
            <a:off x="3137288" y="3654405"/>
            <a:ext cx="709597" cy="711096"/>
            <a:chOff x="2357438" y="3767138"/>
            <a:chExt cx="750888" cy="752475"/>
          </a:xfrm>
          <a:solidFill>
            <a:srgbClr val="157E9F"/>
          </a:solidFill>
        </p:grpSpPr>
        <p:sp>
          <p:nvSpPr>
            <p:cNvPr id="187" name="Freeform 49"/>
            <p:cNvSpPr>
              <a:spLocks noEditPoints="1"/>
            </p:cNvSpPr>
            <p:nvPr/>
          </p:nvSpPr>
          <p:spPr bwMode="auto">
            <a:xfrm>
              <a:off x="2357438" y="3767138"/>
              <a:ext cx="750888" cy="752475"/>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4" y="0"/>
                    <a:pt x="0" y="44"/>
                    <a:pt x="0" y="100"/>
                  </a:cubicBezTo>
                  <a:cubicBezTo>
                    <a:pt x="0" y="155"/>
                    <a:pt x="44" y="200"/>
                    <a:pt x="100" y="200"/>
                  </a:cubicBezTo>
                  <a:cubicBezTo>
                    <a:pt x="155" y="200"/>
                    <a:pt x="200" y="155"/>
                    <a:pt x="200" y="100"/>
                  </a:cubicBezTo>
                  <a:cubicBezTo>
                    <a:pt x="200" y="44"/>
                    <a:pt x="155" y="0"/>
                    <a:pt x="100" y="0"/>
                  </a:cubicBezTo>
                  <a:moveTo>
                    <a:pt x="100" y="192"/>
                  </a:moveTo>
                  <a:cubicBezTo>
                    <a:pt x="49" y="192"/>
                    <a:pt x="8" y="150"/>
                    <a:pt x="8" y="100"/>
                  </a:cubicBezTo>
                  <a:cubicBezTo>
                    <a:pt x="8" y="49"/>
                    <a:pt x="49" y="8"/>
                    <a:pt x="100" y="8"/>
                  </a:cubicBezTo>
                  <a:cubicBezTo>
                    <a:pt x="150" y="8"/>
                    <a:pt x="192" y="49"/>
                    <a:pt x="192" y="100"/>
                  </a:cubicBezTo>
                  <a:cubicBezTo>
                    <a:pt x="192" y="150"/>
                    <a:pt x="150" y="192"/>
                    <a:pt x="100" y="192"/>
                  </a:cubicBezTo>
                </a:path>
              </a:pathLst>
            </a:custGeom>
            <a:grpFill/>
            <a:ln w="9525">
              <a:solidFill>
                <a:srgbClr val="6DB33F"/>
              </a:solidFill>
              <a:round/>
            </a:ln>
          </p:spPr>
          <p:txBody>
            <a:bodyPr/>
            <a:lstStyle/>
            <a:p>
              <a:pPr>
                <a:defRPr/>
              </a:pPr>
              <a:endParaRPr lang="zh-CN" altLang="en-US"/>
            </a:p>
          </p:txBody>
        </p:sp>
        <p:sp>
          <p:nvSpPr>
            <p:cNvPr id="188" name="Freeform 50"/>
            <p:cNvSpPr/>
            <p:nvPr/>
          </p:nvSpPr>
          <p:spPr bwMode="auto">
            <a:xfrm>
              <a:off x="2552700" y="4000500"/>
              <a:ext cx="404813" cy="296863"/>
            </a:xfrm>
            <a:custGeom>
              <a:avLst/>
              <a:gdLst>
                <a:gd name="T0" fmla="*/ 98 w 108"/>
                <a:gd name="T1" fmla="*/ 2 h 79"/>
                <a:gd name="T2" fmla="*/ 33 w 108"/>
                <a:gd name="T3" fmla="*/ 64 h 79"/>
                <a:gd name="T4" fmla="*/ 11 w 108"/>
                <a:gd name="T5" fmla="*/ 42 h 79"/>
                <a:gd name="T6" fmla="*/ 3 w 108"/>
                <a:gd name="T7" fmla="*/ 42 h 79"/>
                <a:gd name="T8" fmla="*/ 3 w 108"/>
                <a:gd name="T9" fmla="*/ 50 h 79"/>
                <a:gd name="T10" fmla="*/ 29 w 108"/>
                <a:gd name="T11" fmla="*/ 77 h 79"/>
                <a:gd name="T12" fmla="*/ 33 w 108"/>
                <a:gd name="T13" fmla="*/ 79 h 79"/>
                <a:gd name="T14" fmla="*/ 38 w 108"/>
                <a:gd name="T15" fmla="*/ 77 h 79"/>
                <a:gd name="T16" fmla="*/ 106 w 108"/>
                <a:gd name="T17" fmla="*/ 11 h 79"/>
                <a:gd name="T18" fmla="*/ 106 w 108"/>
                <a:gd name="T19" fmla="*/ 2 h 79"/>
                <a:gd name="T20" fmla="*/ 98 w 108"/>
                <a:gd name="T21"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9">
                  <a:moveTo>
                    <a:pt x="98" y="2"/>
                  </a:moveTo>
                  <a:cubicBezTo>
                    <a:pt x="33" y="64"/>
                    <a:pt x="33" y="64"/>
                    <a:pt x="33" y="64"/>
                  </a:cubicBezTo>
                  <a:cubicBezTo>
                    <a:pt x="11" y="42"/>
                    <a:pt x="11" y="42"/>
                    <a:pt x="11" y="42"/>
                  </a:cubicBezTo>
                  <a:cubicBezTo>
                    <a:pt x="9" y="39"/>
                    <a:pt x="5" y="39"/>
                    <a:pt x="3" y="42"/>
                  </a:cubicBezTo>
                  <a:cubicBezTo>
                    <a:pt x="0" y="44"/>
                    <a:pt x="0" y="48"/>
                    <a:pt x="3" y="50"/>
                  </a:cubicBezTo>
                  <a:cubicBezTo>
                    <a:pt x="29" y="77"/>
                    <a:pt x="29" y="77"/>
                    <a:pt x="29" y="77"/>
                  </a:cubicBezTo>
                  <a:cubicBezTo>
                    <a:pt x="30" y="78"/>
                    <a:pt x="32" y="79"/>
                    <a:pt x="33" y="79"/>
                  </a:cubicBezTo>
                  <a:cubicBezTo>
                    <a:pt x="35" y="79"/>
                    <a:pt x="36" y="78"/>
                    <a:pt x="38" y="77"/>
                  </a:cubicBezTo>
                  <a:cubicBezTo>
                    <a:pt x="106" y="11"/>
                    <a:pt x="106" y="11"/>
                    <a:pt x="106" y="11"/>
                  </a:cubicBezTo>
                  <a:cubicBezTo>
                    <a:pt x="108" y="8"/>
                    <a:pt x="108" y="5"/>
                    <a:pt x="106" y="2"/>
                  </a:cubicBezTo>
                  <a:cubicBezTo>
                    <a:pt x="104" y="0"/>
                    <a:pt x="100" y="0"/>
                    <a:pt x="98" y="2"/>
                  </a:cubicBezTo>
                </a:path>
              </a:pathLst>
            </a:custGeom>
            <a:grpFill/>
            <a:ln w="9525">
              <a:solidFill>
                <a:srgbClr val="6DB33F"/>
              </a:solidFill>
              <a:round/>
            </a:ln>
          </p:spPr>
          <p:txBody>
            <a:bodyPr/>
            <a:lstStyle/>
            <a:p>
              <a:pPr>
                <a:defRPr/>
              </a:pPr>
              <a:endParaRPr lang="zh-CN" altLang="en-US"/>
            </a:p>
          </p:txBody>
        </p:sp>
      </p:grpSp>
      <p:sp>
        <p:nvSpPr>
          <p:cNvPr id="189" name="Freeform 51"/>
          <p:cNvSpPr>
            <a:spLocks noEditPoints="1"/>
          </p:cNvSpPr>
          <p:nvPr/>
        </p:nvSpPr>
        <p:spPr bwMode="auto">
          <a:xfrm>
            <a:off x="4485179" y="3619618"/>
            <a:ext cx="568868" cy="737929"/>
          </a:xfrm>
          <a:custGeom>
            <a:avLst/>
            <a:gdLst>
              <a:gd name="T0" fmla="*/ 325945 w 160"/>
              <a:gd name="T1" fmla="*/ 246577 h 208"/>
              <a:gd name="T2" fmla="*/ 325945 w 160"/>
              <a:gd name="T3" fmla="*/ 128220 h 208"/>
              <a:gd name="T4" fmla="*/ 197543 w 160"/>
              <a:gd name="T5" fmla="*/ 0 h 208"/>
              <a:gd name="T6" fmla="*/ 69140 w 160"/>
              <a:gd name="T7" fmla="*/ 128220 h 208"/>
              <a:gd name="T8" fmla="*/ 69140 w 160"/>
              <a:gd name="T9" fmla="*/ 246577 h 208"/>
              <a:gd name="T10" fmla="*/ 0 w 160"/>
              <a:gd name="T11" fmla="*/ 246577 h 208"/>
              <a:gd name="T12" fmla="*/ 0 w 160"/>
              <a:gd name="T13" fmla="*/ 512881 h 208"/>
              <a:gd name="T14" fmla="*/ 395085 w 160"/>
              <a:gd name="T15" fmla="*/ 512881 h 208"/>
              <a:gd name="T16" fmla="*/ 395085 w 160"/>
              <a:gd name="T17" fmla="*/ 246577 h 208"/>
              <a:gd name="T18" fmla="*/ 325945 w 160"/>
              <a:gd name="T19" fmla="*/ 246577 h 208"/>
              <a:gd name="T20" fmla="*/ 88894 w 160"/>
              <a:gd name="T21" fmla="*/ 128220 h 208"/>
              <a:gd name="T22" fmla="*/ 197543 w 160"/>
              <a:gd name="T23" fmla="*/ 19726 h 208"/>
              <a:gd name="T24" fmla="*/ 306191 w 160"/>
              <a:gd name="T25" fmla="*/ 128220 h 208"/>
              <a:gd name="T26" fmla="*/ 306191 w 160"/>
              <a:gd name="T27" fmla="*/ 246577 h 208"/>
              <a:gd name="T28" fmla="*/ 88894 w 160"/>
              <a:gd name="T29" fmla="*/ 246577 h 208"/>
              <a:gd name="T30" fmla="*/ 88894 w 160"/>
              <a:gd name="T31" fmla="*/ 128220 h 208"/>
              <a:gd name="T32" fmla="*/ 375331 w 160"/>
              <a:gd name="T33" fmla="*/ 493155 h 208"/>
              <a:gd name="T34" fmla="*/ 19754 w 160"/>
              <a:gd name="T35" fmla="*/ 493155 h 208"/>
              <a:gd name="T36" fmla="*/ 19754 w 160"/>
              <a:gd name="T37" fmla="*/ 266304 h 208"/>
              <a:gd name="T38" fmla="*/ 375331 w 160"/>
              <a:gd name="T39" fmla="*/ 266304 h 208"/>
              <a:gd name="T40" fmla="*/ 375331 w 160"/>
              <a:gd name="T41" fmla="*/ 493155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0" h="208">
                <a:moveTo>
                  <a:pt x="132" y="100"/>
                </a:moveTo>
                <a:cubicBezTo>
                  <a:pt x="132" y="52"/>
                  <a:pt x="132" y="52"/>
                  <a:pt x="132" y="52"/>
                </a:cubicBezTo>
                <a:cubicBezTo>
                  <a:pt x="132" y="23"/>
                  <a:pt x="109" y="0"/>
                  <a:pt x="80" y="0"/>
                </a:cubicBezTo>
                <a:cubicBezTo>
                  <a:pt x="52" y="0"/>
                  <a:pt x="28" y="23"/>
                  <a:pt x="28" y="52"/>
                </a:cubicBezTo>
                <a:cubicBezTo>
                  <a:pt x="28" y="100"/>
                  <a:pt x="28" y="100"/>
                  <a:pt x="28" y="100"/>
                </a:cubicBezTo>
                <a:cubicBezTo>
                  <a:pt x="0" y="100"/>
                  <a:pt x="0" y="100"/>
                  <a:pt x="0" y="100"/>
                </a:cubicBezTo>
                <a:cubicBezTo>
                  <a:pt x="0" y="208"/>
                  <a:pt x="0" y="208"/>
                  <a:pt x="0" y="208"/>
                </a:cubicBezTo>
                <a:cubicBezTo>
                  <a:pt x="160" y="208"/>
                  <a:pt x="160" y="208"/>
                  <a:pt x="160" y="208"/>
                </a:cubicBezTo>
                <a:cubicBezTo>
                  <a:pt x="160" y="100"/>
                  <a:pt x="160" y="100"/>
                  <a:pt x="160" y="100"/>
                </a:cubicBezTo>
                <a:lnTo>
                  <a:pt x="132" y="100"/>
                </a:lnTo>
                <a:close/>
                <a:moveTo>
                  <a:pt x="36" y="52"/>
                </a:moveTo>
                <a:cubicBezTo>
                  <a:pt x="36" y="27"/>
                  <a:pt x="56" y="8"/>
                  <a:pt x="80" y="8"/>
                </a:cubicBezTo>
                <a:cubicBezTo>
                  <a:pt x="105" y="8"/>
                  <a:pt x="124" y="27"/>
                  <a:pt x="124" y="52"/>
                </a:cubicBezTo>
                <a:cubicBezTo>
                  <a:pt x="124" y="100"/>
                  <a:pt x="124" y="100"/>
                  <a:pt x="124" y="100"/>
                </a:cubicBezTo>
                <a:cubicBezTo>
                  <a:pt x="36" y="100"/>
                  <a:pt x="36" y="100"/>
                  <a:pt x="36" y="100"/>
                </a:cubicBezTo>
                <a:lnTo>
                  <a:pt x="36" y="52"/>
                </a:lnTo>
                <a:close/>
                <a:moveTo>
                  <a:pt x="152" y="200"/>
                </a:moveTo>
                <a:cubicBezTo>
                  <a:pt x="8" y="200"/>
                  <a:pt x="8" y="200"/>
                  <a:pt x="8" y="200"/>
                </a:cubicBezTo>
                <a:cubicBezTo>
                  <a:pt x="8" y="108"/>
                  <a:pt x="8" y="108"/>
                  <a:pt x="8" y="108"/>
                </a:cubicBezTo>
                <a:cubicBezTo>
                  <a:pt x="152" y="108"/>
                  <a:pt x="152" y="108"/>
                  <a:pt x="152" y="108"/>
                </a:cubicBezTo>
                <a:lnTo>
                  <a:pt x="152" y="200"/>
                </a:lnTo>
                <a:close/>
              </a:path>
            </a:pathLst>
          </a:custGeom>
          <a:solidFill>
            <a:srgbClr val="157E9F"/>
          </a:solidFill>
          <a:ln w="9525">
            <a:solidFill>
              <a:srgbClr val="6DB33F"/>
            </a:solidFill>
            <a:round/>
          </a:ln>
        </p:spPr>
        <p:txBody>
          <a:bodyPr/>
          <a:lstStyle/>
          <a:p>
            <a:endParaRPr lang="zh-CN" altLang="en-US"/>
          </a:p>
        </p:txBody>
      </p:sp>
      <p:sp>
        <p:nvSpPr>
          <p:cNvPr id="190" name="Freeform 52"/>
          <p:cNvSpPr>
            <a:spLocks noEditPoints="1"/>
          </p:cNvSpPr>
          <p:nvPr/>
        </p:nvSpPr>
        <p:spPr bwMode="auto">
          <a:xfrm>
            <a:off x="5762276" y="3619618"/>
            <a:ext cx="566584" cy="737929"/>
          </a:xfrm>
          <a:custGeom>
            <a:avLst/>
            <a:gdLst>
              <a:gd name="T0" fmla="*/ 334937 w 160"/>
              <a:gd name="T1" fmla="*/ 246577 h 208"/>
              <a:gd name="T2" fmla="*/ 325085 w 160"/>
              <a:gd name="T3" fmla="*/ 246577 h 208"/>
              <a:gd name="T4" fmla="*/ 305383 w 160"/>
              <a:gd name="T5" fmla="*/ 246577 h 208"/>
              <a:gd name="T6" fmla="*/ 290607 w 160"/>
              <a:gd name="T7" fmla="*/ 246577 h 208"/>
              <a:gd name="T8" fmla="*/ 88660 w 160"/>
              <a:gd name="T9" fmla="*/ 246577 h 208"/>
              <a:gd name="T10" fmla="*/ 88660 w 160"/>
              <a:gd name="T11" fmla="*/ 128220 h 208"/>
              <a:gd name="T12" fmla="*/ 197022 w 160"/>
              <a:gd name="T13" fmla="*/ 19726 h 208"/>
              <a:gd name="T14" fmla="*/ 305383 w 160"/>
              <a:gd name="T15" fmla="*/ 128220 h 208"/>
              <a:gd name="T16" fmla="*/ 305383 w 160"/>
              <a:gd name="T17" fmla="*/ 167673 h 208"/>
              <a:gd name="T18" fmla="*/ 325085 w 160"/>
              <a:gd name="T19" fmla="*/ 167673 h 208"/>
              <a:gd name="T20" fmla="*/ 325085 w 160"/>
              <a:gd name="T21" fmla="*/ 128220 h 208"/>
              <a:gd name="T22" fmla="*/ 197022 w 160"/>
              <a:gd name="T23" fmla="*/ 0 h 208"/>
              <a:gd name="T24" fmla="*/ 68958 w 160"/>
              <a:gd name="T25" fmla="*/ 128220 h 208"/>
              <a:gd name="T26" fmla="*/ 68958 w 160"/>
              <a:gd name="T27" fmla="*/ 246577 h 208"/>
              <a:gd name="T28" fmla="*/ 0 w 160"/>
              <a:gd name="T29" fmla="*/ 246577 h 208"/>
              <a:gd name="T30" fmla="*/ 0 w 160"/>
              <a:gd name="T31" fmla="*/ 512881 h 208"/>
              <a:gd name="T32" fmla="*/ 394043 w 160"/>
              <a:gd name="T33" fmla="*/ 512881 h 208"/>
              <a:gd name="T34" fmla="*/ 394043 w 160"/>
              <a:gd name="T35" fmla="*/ 246577 h 208"/>
              <a:gd name="T36" fmla="*/ 334937 w 160"/>
              <a:gd name="T37" fmla="*/ 246577 h 208"/>
              <a:gd name="T38" fmla="*/ 374341 w 160"/>
              <a:gd name="T39" fmla="*/ 493155 h 208"/>
              <a:gd name="T40" fmla="*/ 19702 w 160"/>
              <a:gd name="T41" fmla="*/ 493155 h 208"/>
              <a:gd name="T42" fmla="*/ 19702 w 160"/>
              <a:gd name="T43" fmla="*/ 266304 h 208"/>
              <a:gd name="T44" fmla="*/ 374341 w 160"/>
              <a:gd name="T45" fmla="*/ 266304 h 208"/>
              <a:gd name="T46" fmla="*/ 374341 w 160"/>
              <a:gd name="T47" fmla="*/ 493155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0" h="208">
                <a:moveTo>
                  <a:pt x="136" y="100"/>
                </a:moveTo>
                <a:cubicBezTo>
                  <a:pt x="132" y="100"/>
                  <a:pt x="132" y="100"/>
                  <a:pt x="132" y="100"/>
                </a:cubicBezTo>
                <a:cubicBezTo>
                  <a:pt x="124" y="100"/>
                  <a:pt x="124" y="100"/>
                  <a:pt x="124" y="100"/>
                </a:cubicBezTo>
                <a:cubicBezTo>
                  <a:pt x="118" y="100"/>
                  <a:pt x="118" y="100"/>
                  <a:pt x="118" y="100"/>
                </a:cubicBezTo>
                <a:cubicBezTo>
                  <a:pt x="36" y="100"/>
                  <a:pt x="36" y="100"/>
                  <a:pt x="36" y="100"/>
                </a:cubicBezTo>
                <a:cubicBezTo>
                  <a:pt x="36" y="52"/>
                  <a:pt x="36" y="52"/>
                  <a:pt x="36" y="52"/>
                </a:cubicBezTo>
                <a:cubicBezTo>
                  <a:pt x="36" y="27"/>
                  <a:pt x="56" y="8"/>
                  <a:pt x="80" y="8"/>
                </a:cubicBezTo>
                <a:cubicBezTo>
                  <a:pt x="105" y="8"/>
                  <a:pt x="124" y="27"/>
                  <a:pt x="124" y="52"/>
                </a:cubicBezTo>
                <a:cubicBezTo>
                  <a:pt x="124" y="68"/>
                  <a:pt x="124" y="68"/>
                  <a:pt x="124" y="68"/>
                </a:cubicBezTo>
                <a:cubicBezTo>
                  <a:pt x="132" y="68"/>
                  <a:pt x="132" y="68"/>
                  <a:pt x="132" y="68"/>
                </a:cubicBezTo>
                <a:cubicBezTo>
                  <a:pt x="132" y="52"/>
                  <a:pt x="132" y="52"/>
                  <a:pt x="132" y="52"/>
                </a:cubicBezTo>
                <a:cubicBezTo>
                  <a:pt x="132" y="23"/>
                  <a:pt x="109" y="0"/>
                  <a:pt x="80" y="0"/>
                </a:cubicBezTo>
                <a:cubicBezTo>
                  <a:pt x="52" y="0"/>
                  <a:pt x="28" y="23"/>
                  <a:pt x="28" y="52"/>
                </a:cubicBezTo>
                <a:cubicBezTo>
                  <a:pt x="28" y="100"/>
                  <a:pt x="28" y="100"/>
                  <a:pt x="28" y="100"/>
                </a:cubicBezTo>
                <a:cubicBezTo>
                  <a:pt x="0" y="100"/>
                  <a:pt x="0" y="100"/>
                  <a:pt x="0" y="100"/>
                </a:cubicBezTo>
                <a:cubicBezTo>
                  <a:pt x="0" y="208"/>
                  <a:pt x="0" y="208"/>
                  <a:pt x="0" y="208"/>
                </a:cubicBezTo>
                <a:cubicBezTo>
                  <a:pt x="160" y="208"/>
                  <a:pt x="160" y="208"/>
                  <a:pt x="160" y="208"/>
                </a:cubicBezTo>
                <a:cubicBezTo>
                  <a:pt x="160" y="100"/>
                  <a:pt x="160" y="100"/>
                  <a:pt x="160" y="100"/>
                </a:cubicBezTo>
                <a:lnTo>
                  <a:pt x="136" y="100"/>
                </a:lnTo>
                <a:close/>
                <a:moveTo>
                  <a:pt x="152" y="200"/>
                </a:moveTo>
                <a:cubicBezTo>
                  <a:pt x="8" y="200"/>
                  <a:pt x="8" y="200"/>
                  <a:pt x="8" y="200"/>
                </a:cubicBezTo>
                <a:cubicBezTo>
                  <a:pt x="8" y="108"/>
                  <a:pt x="8" y="108"/>
                  <a:pt x="8" y="108"/>
                </a:cubicBezTo>
                <a:cubicBezTo>
                  <a:pt x="152" y="108"/>
                  <a:pt x="152" y="108"/>
                  <a:pt x="152" y="108"/>
                </a:cubicBezTo>
                <a:lnTo>
                  <a:pt x="152" y="200"/>
                </a:lnTo>
                <a:close/>
              </a:path>
            </a:pathLst>
          </a:custGeom>
          <a:solidFill>
            <a:srgbClr val="157E9F"/>
          </a:solidFill>
          <a:ln w="9525">
            <a:solidFill>
              <a:srgbClr val="6DB33F"/>
            </a:solidFill>
            <a:round/>
          </a:ln>
        </p:spPr>
        <p:txBody>
          <a:bodyPr/>
          <a:lstStyle/>
          <a:p>
            <a:endParaRPr lang="zh-CN" altLang="en-US"/>
          </a:p>
        </p:txBody>
      </p:sp>
      <p:grpSp>
        <p:nvGrpSpPr>
          <p:cNvPr id="191" name="组合 190"/>
          <p:cNvGrpSpPr/>
          <p:nvPr/>
        </p:nvGrpSpPr>
        <p:grpSpPr>
          <a:xfrm>
            <a:off x="6982311" y="3739916"/>
            <a:ext cx="681092" cy="483066"/>
            <a:chOff x="6426200" y="3857625"/>
            <a:chExt cx="720725" cy="511175"/>
          </a:xfrm>
          <a:solidFill>
            <a:srgbClr val="157E9F"/>
          </a:solidFill>
        </p:grpSpPr>
        <p:sp>
          <p:nvSpPr>
            <p:cNvPr id="192" name="Freeform 53"/>
            <p:cNvSpPr>
              <a:spLocks noEditPoints="1"/>
            </p:cNvSpPr>
            <p:nvPr/>
          </p:nvSpPr>
          <p:spPr bwMode="auto">
            <a:xfrm>
              <a:off x="6426200" y="3857625"/>
              <a:ext cx="720725" cy="120650"/>
            </a:xfrm>
            <a:custGeom>
              <a:avLst/>
              <a:gdLst>
                <a:gd name="T0" fmla="*/ 0 w 454"/>
                <a:gd name="T1" fmla="*/ 76 h 76"/>
                <a:gd name="T2" fmla="*/ 454 w 454"/>
                <a:gd name="T3" fmla="*/ 76 h 76"/>
                <a:gd name="T4" fmla="*/ 454 w 454"/>
                <a:gd name="T5" fmla="*/ 0 h 76"/>
                <a:gd name="T6" fmla="*/ 0 w 454"/>
                <a:gd name="T7" fmla="*/ 0 h 76"/>
                <a:gd name="T8" fmla="*/ 0 w 454"/>
                <a:gd name="T9" fmla="*/ 76 h 76"/>
                <a:gd name="T10" fmla="*/ 435 w 454"/>
                <a:gd name="T11" fmla="*/ 57 h 76"/>
                <a:gd name="T12" fmla="*/ 19 w 454"/>
                <a:gd name="T13" fmla="*/ 57 h 76"/>
                <a:gd name="T14" fmla="*/ 19 w 454"/>
                <a:gd name="T15" fmla="*/ 19 h 76"/>
                <a:gd name="T16" fmla="*/ 435 w 454"/>
                <a:gd name="T17" fmla="*/ 19 h 76"/>
                <a:gd name="T18" fmla="*/ 435 w 454"/>
                <a:gd name="T19"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76">
                  <a:moveTo>
                    <a:pt x="0" y="76"/>
                  </a:moveTo>
                  <a:lnTo>
                    <a:pt x="454" y="76"/>
                  </a:lnTo>
                  <a:lnTo>
                    <a:pt x="454" y="0"/>
                  </a:lnTo>
                  <a:lnTo>
                    <a:pt x="0" y="0"/>
                  </a:lnTo>
                  <a:lnTo>
                    <a:pt x="0" y="76"/>
                  </a:lnTo>
                  <a:close/>
                  <a:moveTo>
                    <a:pt x="435" y="57"/>
                  </a:moveTo>
                  <a:lnTo>
                    <a:pt x="19" y="57"/>
                  </a:lnTo>
                  <a:lnTo>
                    <a:pt x="19" y="19"/>
                  </a:lnTo>
                  <a:lnTo>
                    <a:pt x="435" y="19"/>
                  </a:lnTo>
                  <a:lnTo>
                    <a:pt x="435" y="57"/>
                  </a:lnTo>
                  <a:close/>
                </a:path>
              </a:pathLst>
            </a:custGeom>
            <a:grpFill/>
            <a:ln w="9525">
              <a:solidFill>
                <a:srgbClr val="6DB33F"/>
              </a:solidFill>
              <a:round/>
            </a:ln>
          </p:spPr>
          <p:txBody>
            <a:bodyPr/>
            <a:lstStyle/>
            <a:p>
              <a:pPr>
                <a:defRPr/>
              </a:pPr>
              <a:endParaRPr lang="zh-CN" altLang="en-US"/>
            </a:p>
          </p:txBody>
        </p:sp>
        <p:sp>
          <p:nvSpPr>
            <p:cNvPr id="193" name="Freeform 54"/>
            <p:cNvSpPr>
              <a:spLocks noEditPoints="1"/>
            </p:cNvSpPr>
            <p:nvPr/>
          </p:nvSpPr>
          <p:spPr bwMode="auto">
            <a:xfrm>
              <a:off x="6426200" y="4052888"/>
              <a:ext cx="720725" cy="120650"/>
            </a:xfrm>
            <a:custGeom>
              <a:avLst/>
              <a:gdLst>
                <a:gd name="T0" fmla="*/ 0 w 454"/>
                <a:gd name="T1" fmla="*/ 76 h 76"/>
                <a:gd name="T2" fmla="*/ 454 w 454"/>
                <a:gd name="T3" fmla="*/ 76 h 76"/>
                <a:gd name="T4" fmla="*/ 454 w 454"/>
                <a:gd name="T5" fmla="*/ 0 h 76"/>
                <a:gd name="T6" fmla="*/ 0 w 454"/>
                <a:gd name="T7" fmla="*/ 0 h 76"/>
                <a:gd name="T8" fmla="*/ 0 w 454"/>
                <a:gd name="T9" fmla="*/ 76 h 76"/>
                <a:gd name="T10" fmla="*/ 19 w 454"/>
                <a:gd name="T11" fmla="*/ 19 h 76"/>
                <a:gd name="T12" fmla="*/ 435 w 454"/>
                <a:gd name="T13" fmla="*/ 19 h 76"/>
                <a:gd name="T14" fmla="*/ 435 w 454"/>
                <a:gd name="T15" fmla="*/ 57 h 76"/>
                <a:gd name="T16" fmla="*/ 19 w 454"/>
                <a:gd name="T17" fmla="*/ 57 h 76"/>
                <a:gd name="T18" fmla="*/ 19 w 454"/>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76">
                  <a:moveTo>
                    <a:pt x="0" y="76"/>
                  </a:moveTo>
                  <a:lnTo>
                    <a:pt x="454" y="76"/>
                  </a:lnTo>
                  <a:lnTo>
                    <a:pt x="454" y="0"/>
                  </a:lnTo>
                  <a:lnTo>
                    <a:pt x="0" y="0"/>
                  </a:lnTo>
                  <a:lnTo>
                    <a:pt x="0" y="76"/>
                  </a:lnTo>
                  <a:close/>
                  <a:moveTo>
                    <a:pt x="19" y="19"/>
                  </a:moveTo>
                  <a:lnTo>
                    <a:pt x="435" y="19"/>
                  </a:lnTo>
                  <a:lnTo>
                    <a:pt x="435" y="57"/>
                  </a:lnTo>
                  <a:lnTo>
                    <a:pt x="19" y="57"/>
                  </a:lnTo>
                  <a:lnTo>
                    <a:pt x="19" y="19"/>
                  </a:lnTo>
                  <a:close/>
                </a:path>
              </a:pathLst>
            </a:custGeom>
            <a:grpFill/>
            <a:ln w="9525">
              <a:solidFill>
                <a:srgbClr val="6DB33F"/>
              </a:solidFill>
              <a:round/>
            </a:ln>
          </p:spPr>
          <p:txBody>
            <a:bodyPr/>
            <a:lstStyle/>
            <a:p>
              <a:pPr>
                <a:defRPr/>
              </a:pPr>
              <a:endParaRPr lang="zh-CN" altLang="en-US"/>
            </a:p>
          </p:txBody>
        </p:sp>
        <p:sp>
          <p:nvSpPr>
            <p:cNvPr id="194" name="Freeform 55"/>
            <p:cNvSpPr>
              <a:spLocks noEditPoints="1"/>
            </p:cNvSpPr>
            <p:nvPr/>
          </p:nvSpPr>
          <p:spPr bwMode="auto">
            <a:xfrm>
              <a:off x="6426200" y="4248150"/>
              <a:ext cx="720725" cy="120650"/>
            </a:xfrm>
            <a:custGeom>
              <a:avLst/>
              <a:gdLst>
                <a:gd name="T0" fmla="*/ 0 w 454"/>
                <a:gd name="T1" fmla="*/ 76 h 76"/>
                <a:gd name="T2" fmla="*/ 454 w 454"/>
                <a:gd name="T3" fmla="*/ 76 h 76"/>
                <a:gd name="T4" fmla="*/ 454 w 454"/>
                <a:gd name="T5" fmla="*/ 0 h 76"/>
                <a:gd name="T6" fmla="*/ 0 w 454"/>
                <a:gd name="T7" fmla="*/ 0 h 76"/>
                <a:gd name="T8" fmla="*/ 0 w 454"/>
                <a:gd name="T9" fmla="*/ 76 h 76"/>
                <a:gd name="T10" fmla="*/ 19 w 454"/>
                <a:gd name="T11" fmla="*/ 19 h 76"/>
                <a:gd name="T12" fmla="*/ 435 w 454"/>
                <a:gd name="T13" fmla="*/ 19 h 76"/>
                <a:gd name="T14" fmla="*/ 435 w 454"/>
                <a:gd name="T15" fmla="*/ 57 h 76"/>
                <a:gd name="T16" fmla="*/ 19 w 454"/>
                <a:gd name="T17" fmla="*/ 57 h 76"/>
                <a:gd name="T18" fmla="*/ 19 w 454"/>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76">
                  <a:moveTo>
                    <a:pt x="0" y="76"/>
                  </a:moveTo>
                  <a:lnTo>
                    <a:pt x="454" y="76"/>
                  </a:lnTo>
                  <a:lnTo>
                    <a:pt x="454" y="0"/>
                  </a:lnTo>
                  <a:lnTo>
                    <a:pt x="0" y="0"/>
                  </a:lnTo>
                  <a:lnTo>
                    <a:pt x="0" y="76"/>
                  </a:lnTo>
                  <a:close/>
                  <a:moveTo>
                    <a:pt x="19" y="19"/>
                  </a:moveTo>
                  <a:lnTo>
                    <a:pt x="435" y="19"/>
                  </a:lnTo>
                  <a:lnTo>
                    <a:pt x="435" y="57"/>
                  </a:lnTo>
                  <a:lnTo>
                    <a:pt x="19" y="57"/>
                  </a:lnTo>
                  <a:lnTo>
                    <a:pt x="19" y="19"/>
                  </a:lnTo>
                  <a:close/>
                </a:path>
              </a:pathLst>
            </a:custGeom>
            <a:grpFill/>
            <a:ln w="9525">
              <a:solidFill>
                <a:srgbClr val="6DB33F"/>
              </a:solidFill>
              <a:round/>
            </a:ln>
          </p:spPr>
          <p:txBody>
            <a:bodyPr/>
            <a:lstStyle/>
            <a:p>
              <a:pPr>
                <a:defRPr/>
              </a:pPr>
              <a:endParaRPr lang="zh-CN" altLang="en-US"/>
            </a:p>
          </p:txBody>
        </p:sp>
      </p:grpSp>
      <p:grpSp>
        <p:nvGrpSpPr>
          <p:cNvPr id="195" name="组合 194"/>
          <p:cNvGrpSpPr/>
          <p:nvPr/>
        </p:nvGrpSpPr>
        <p:grpSpPr>
          <a:xfrm>
            <a:off x="8287487" y="3661905"/>
            <a:ext cx="652589" cy="682593"/>
            <a:chOff x="7807325" y="3775075"/>
            <a:chExt cx="690563" cy="722313"/>
          </a:xfrm>
          <a:solidFill>
            <a:srgbClr val="157E9F"/>
          </a:solidFill>
        </p:grpSpPr>
        <p:sp>
          <p:nvSpPr>
            <p:cNvPr id="196" name="Freeform 56"/>
            <p:cNvSpPr>
              <a:spLocks noEditPoints="1"/>
            </p:cNvSpPr>
            <p:nvPr/>
          </p:nvSpPr>
          <p:spPr bwMode="auto">
            <a:xfrm>
              <a:off x="8348663" y="3775075"/>
              <a:ext cx="149225" cy="661988"/>
            </a:xfrm>
            <a:custGeom>
              <a:avLst/>
              <a:gdLst>
                <a:gd name="T0" fmla="*/ 40 w 40"/>
                <a:gd name="T1" fmla="*/ 20 h 176"/>
                <a:gd name="T2" fmla="*/ 20 w 40"/>
                <a:gd name="T3" fmla="*/ 0 h 176"/>
                <a:gd name="T4" fmla="*/ 0 w 40"/>
                <a:gd name="T5" fmla="*/ 20 h 176"/>
                <a:gd name="T6" fmla="*/ 16 w 40"/>
                <a:gd name="T7" fmla="*/ 39 h 176"/>
                <a:gd name="T8" fmla="*/ 16 w 40"/>
                <a:gd name="T9" fmla="*/ 176 h 176"/>
                <a:gd name="T10" fmla="*/ 24 w 40"/>
                <a:gd name="T11" fmla="*/ 176 h 176"/>
                <a:gd name="T12" fmla="*/ 24 w 40"/>
                <a:gd name="T13" fmla="*/ 39 h 176"/>
                <a:gd name="T14" fmla="*/ 40 w 40"/>
                <a:gd name="T15" fmla="*/ 20 h 176"/>
                <a:gd name="T16" fmla="*/ 20 w 40"/>
                <a:gd name="T17" fmla="*/ 32 h 176"/>
                <a:gd name="T18" fmla="*/ 8 w 40"/>
                <a:gd name="T19" fmla="*/ 20 h 176"/>
                <a:gd name="T20" fmla="*/ 20 w 40"/>
                <a:gd name="T21" fmla="*/ 8 h 176"/>
                <a:gd name="T22" fmla="*/ 32 w 40"/>
                <a:gd name="T23" fmla="*/ 20 h 176"/>
                <a:gd name="T24" fmla="*/ 20 w 40"/>
                <a:gd name="T2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76">
                  <a:moveTo>
                    <a:pt x="40" y="20"/>
                  </a:moveTo>
                  <a:cubicBezTo>
                    <a:pt x="40" y="8"/>
                    <a:pt x="31" y="0"/>
                    <a:pt x="20" y="0"/>
                  </a:cubicBezTo>
                  <a:cubicBezTo>
                    <a:pt x="9" y="0"/>
                    <a:pt x="0" y="8"/>
                    <a:pt x="0" y="20"/>
                  </a:cubicBezTo>
                  <a:cubicBezTo>
                    <a:pt x="0" y="29"/>
                    <a:pt x="7" y="37"/>
                    <a:pt x="16" y="39"/>
                  </a:cubicBezTo>
                  <a:cubicBezTo>
                    <a:pt x="16" y="176"/>
                    <a:pt x="16" y="176"/>
                    <a:pt x="16" y="176"/>
                  </a:cubicBezTo>
                  <a:cubicBezTo>
                    <a:pt x="24" y="176"/>
                    <a:pt x="24" y="176"/>
                    <a:pt x="24" y="176"/>
                  </a:cubicBezTo>
                  <a:cubicBezTo>
                    <a:pt x="24" y="39"/>
                    <a:pt x="24" y="39"/>
                    <a:pt x="24" y="39"/>
                  </a:cubicBezTo>
                  <a:cubicBezTo>
                    <a:pt x="34" y="37"/>
                    <a:pt x="40" y="29"/>
                    <a:pt x="40" y="20"/>
                  </a:cubicBezTo>
                  <a:moveTo>
                    <a:pt x="20" y="32"/>
                  </a:moveTo>
                  <a:cubicBezTo>
                    <a:pt x="14" y="32"/>
                    <a:pt x="8" y="26"/>
                    <a:pt x="8" y="20"/>
                  </a:cubicBezTo>
                  <a:cubicBezTo>
                    <a:pt x="8" y="13"/>
                    <a:pt x="14" y="8"/>
                    <a:pt x="20" y="8"/>
                  </a:cubicBezTo>
                  <a:cubicBezTo>
                    <a:pt x="27" y="8"/>
                    <a:pt x="32" y="13"/>
                    <a:pt x="32" y="20"/>
                  </a:cubicBezTo>
                  <a:cubicBezTo>
                    <a:pt x="32" y="26"/>
                    <a:pt x="27" y="32"/>
                    <a:pt x="20" y="32"/>
                  </a:cubicBezTo>
                </a:path>
              </a:pathLst>
            </a:custGeom>
            <a:grpFill/>
            <a:ln w="9525">
              <a:solidFill>
                <a:srgbClr val="6DB33F"/>
              </a:solidFill>
              <a:round/>
            </a:ln>
          </p:spPr>
          <p:txBody>
            <a:bodyPr/>
            <a:lstStyle/>
            <a:p>
              <a:pPr>
                <a:defRPr/>
              </a:pPr>
              <a:endParaRPr lang="zh-CN" altLang="en-US"/>
            </a:p>
          </p:txBody>
        </p:sp>
        <p:sp>
          <p:nvSpPr>
            <p:cNvPr id="197" name="Freeform 57"/>
            <p:cNvSpPr>
              <a:spLocks noEditPoints="1"/>
            </p:cNvSpPr>
            <p:nvPr/>
          </p:nvSpPr>
          <p:spPr bwMode="auto">
            <a:xfrm>
              <a:off x="7807325" y="3835400"/>
              <a:ext cx="150813" cy="661988"/>
            </a:xfrm>
            <a:custGeom>
              <a:avLst/>
              <a:gdLst>
                <a:gd name="T0" fmla="*/ 24 w 40"/>
                <a:gd name="T1" fmla="*/ 136 h 176"/>
                <a:gd name="T2" fmla="*/ 24 w 40"/>
                <a:gd name="T3" fmla="*/ 0 h 176"/>
                <a:gd name="T4" fmla="*/ 16 w 40"/>
                <a:gd name="T5" fmla="*/ 0 h 176"/>
                <a:gd name="T6" fmla="*/ 16 w 40"/>
                <a:gd name="T7" fmla="*/ 136 h 176"/>
                <a:gd name="T8" fmla="*/ 0 w 40"/>
                <a:gd name="T9" fmla="*/ 156 h 176"/>
                <a:gd name="T10" fmla="*/ 20 w 40"/>
                <a:gd name="T11" fmla="*/ 176 h 176"/>
                <a:gd name="T12" fmla="*/ 40 w 40"/>
                <a:gd name="T13" fmla="*/ 156 h 176"/>
                <a:gd name="T14" fmla="*/ 24 w 40"/>
                <a:gd name="T15" fmla="*/ 136 h 176"/>
                <a:gd name="T16" fmla="*/ 20 w 40"/>
                <a:gd name="T17" fmla="*/ 168 h 176"/>
                <a:gd name="T18" fmla="*/ 8 w 40"/>
                <a:gd name="T19" fmla="*/ 156 h 176"/>
                <a:gd name="T20" fmla="*/ 20 w 40"/>
                <a:gd name="T21" fmla="*/ 144 h 176"/>
                <a:gd name="T22" fmla="*/ 32 w 40"/>
                <a:gd name="T23" fmla="*/ 156 h 176"/>
                <a:gd name="T24" fmla="*/ 20 w 40"/>
                <a:gd name="T2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76">
                  <a:moveTo>
                    <a:pt x="24" y="136"/>
                  </a:moveTo>
                  <a:cubicBezTo>
                    <a:pt x="24" y="0"/>
                    <a:pt x="24" y="0"/>
                    <a:pt x="24" y="0"/>
                  </a:cubicBezTo>
                  <a:cubicBezTo>
                    <a:pt x="16" y="0"/>
                    <a:pt x="16" y="0"/>
                    <a:pt x="16" y="0"/>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4" y="138"/>
                    <a:pt x="24" y="136"/>
                  </a:cubicBezTo>
                  <a:moveTo>
                    <a:pt x="20" y="168"/>
                  </a:moveTo>
                  <a:cubicBezTo>
                    <a:pt x="14" y="168"/>
                    <a:pt x="8" y="162"/>
                    <a:pt x="8" y="156"/>
                  </a:cubicBezTo>
                  <a:cubicBezTo>
                    <a:pt x="8" y="149"/>
                    <a:pt x="14" y="144"/>
                    <a:pt x="20" y="144"/>
                  </a:cubicBezTo>
                  <a:cubicBezTo>
                    <a:pt x="27" y="144"/>
                    <a:pt x="32" y="149"/>
                    <a:pt x="32" y="156"/>
                  </a:cubicBezTo>
                  <a:cubicBezTo>
                    <a:pt x="32" y="162"/>
                    <a:pt x="27" y="168"/>
                    <a:pt x="20" y="168"/>
                  </a:cubicBezTo>
                </a:path>
              </a:pathLst>
            </a:custGeom>
            <a:grpFill/>
            <a:ln w="9525">
              <a:solidFill>
                <a:srgbClr val="6DB33F"/>
              </a:solidFill>
              <a:round/>
            </a:ln>
          </p:spPr>
          <p:txBody>
            <a:bodyPr/>
            <a:lstStyle/>
            <a:p>
              <a:pPr>
                <a:defRPr/>
              </a:pPr>
              <a:endParaRPr lang="zh-CN" altLang="en-US"/>
            </a:p>
          </p:txBody>
        </p:sp>
        <p:sp>
          <p:nvSpPr>
            <p:cNvPr id="198" name="Freeform 58"/>
            <p:cNvSpPr>
              <a:spLocks noEditPoints="1"/>
            </p:cNvSpPr>
            <p:nvPr/>
          </p:nvSpPr>
          <p:spPr bwMode="auto">
            <a:xfrm>
              <a:off x="8077200" y="3835400"/>
              <a:ext cx="150813" cy="601663"/>
            </a:xfrm>
            <a:custGeom>
              <a:avLst/>
              <a:gdLst>
                <a:gd name="T0" fmla="*/ 24 w 40"/>
                <a:gd name="T1" fmla="*/ 60 h 160"/>
                <a:gd name="T2" fmla="*/ 24 w 40"/>
                <a:gd name="T3" fmla="*/ 0 h 160"/>
                <a:gd name="T4" fmla="*/ 16 w 40"/>
                <a:gd name="T5" fmla="*/ 0 h 160"/>
                <a:gd name="T6" fmla="*/ 16 w 40"/>
                <a:gd name="T7" fmla="*/ 60 h 160"/>
                <a:gd name="T8" fmla="*/ 0 w 40"/>
                <a:gd name="T9" fmla="*/ 80 h 160"/>
                <a:gd name="T10" fmla="*/ 16 w 40"/>
                <a:gd name="T11" fmla="*/ 99 h 160"/>
                <a:gd name="T12" fmla="*/ 16 w 40"/>
                <a:gd name="T13" fmla="*/ 160 h 160"/>
                <a:gd name="T14" fmla="*/ 24 w 40"/>
                <a:gd name="T15" fmla="*/ 160 h 160"/>
                <a:gd name="T16" fmla="*/ 24 w 40"/>
                <a:gd name="T17" fmla="*/ 99 h 160"/>
                <a:gd name="T18" fmla="*/ 40 w 40"/>
                <a:gd name="T19" fmla="*/ 80 h 160"/>
                <a:gd name="T20" fmla="*/ 24 w 40"/>
                <a:gd name="T21" fmla="*/ 60 h 160"/>
                <a:gd name="T22" fmla="*/ 20 w 40"/>
                <a:gd name="T23" fmla="*/ 92 h 160"/>
                <a:gd name="T24" fmla="*/ 8 w 40"/>
                <a:gd name="T25" fmla="*/ 80 h 160"/>
                <a:gd name="T26" fmla="*/ 20 w 40"/>
                <a:gd name="T27" fmla="*/ 68 h 160"/>
                <a:gd name="T28" fmla="*/ 32 w 40"/>
                <a:gd name="T29" fmla="*/ 80 h 160"/>
                <a:gd name="T30" fmla="*/ 20 w 40"/>
                <a:gd name="T31" fmla="*/ 9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60">
                  <a:moveTo>
                    <a:pt x="24" y="60"/>
                  </a:moveTo>
                  <a:cubicBezTo>
                    <a:pt x="24" y="0"/>
                    <a:pt x="24" y="0"/>
                    <a:pt x="24" y="0"/>
                  </a:cubicBezTo>
                  <a:cubicBezTo>
                    <a:pt x="16" y="0"/>
                    <a:pt x="16" y="0"/>
                    <a:pt x="16" y="0"/>
                  </a:cubicBezTo>
                  <a:cubicBezTo>
                    <a:pt x="16" y="60"/>
                    <a:pt x="16" y="60"/>
                    <a:pt x="16" y="60"/>
                  </a:cubicBezTo>
                  <a:cubicBezTo>
                    <a:pt x="7" y="62"/>
                    <a:pt x="0" y="70"/>
                    <a:pt x="0" y="80"/>
                  </a:cubicBezTo>
                  <a:cubicBezTo>
                    <a:pt x="0" y="89"/>
                    <a:pt x="7" y="97"/>
                    <a:pt x="16" y="99"/>
                  </a:cubicBezTo>
                  <a:cubicBezTo>
                    <a:pt x="16" y="160"/>
                    <a:pt x="16" y="160"/>
                    <a:pt x="16" y="160"/>
                  </a:cubicBezTo>
                  <a:cubicBezTo>
                    <a:pt x="24" y="160"/>
                    <a:pt x="24" y="160"/>
                    <a:pt x="24" y="160"/>
                  </a:cubicBezTo>
                  <a:cubicBezTo>
                    <a:pt x="24" y="99"/>
                    <a:pt x="24" y="99"/>
                    <a:pt x="24" y="99"/>
                  </a:cubicBezTo>
                  <a:cubicBezTo>
                    <a:pt x="34" y="97"/>
                    <a:pt x="40" y="89"/>
                    <a:pt x="40" y="80"/>
                  </a:cubicBezTo>
                  <a:cubicBezTo>
                    <a:pt x="40" y="70"/>
                    <a:pt x="34" y="62"/>
                    <a:pt x="24" y="60"/>
                  </a:cubicBezTo>
                  <a:moveTo>
                    <a:pt x="20" y="92"/>
                  </a:moveTo>
                  <a:cubicBezTo>
                    <a:pt x="14" y="92"/>
                    <a:pt x="8" y="86"/>
                    <a:pt x="8" y="80"/>
                  </a:cubicBezTo>
                  <a:cubicBezTo>
                    <a:pt x="8" y="73"/>
                    <a:pt x="14" y="68"/>
                    <a:pt x="20" y="68"/>
                  </a:cubicBezTo>
                  <a:cubicBezTo>
                    <a:pt x="27" y="68"/>
                    <a:pt x="32" y="73"/>
                    <a:pt x="32" y="80"/>
                  </a:cubicBezTo>
                  <a:cubicBezTo>
                    <a:pt x="32" y="86"/>
                    <a:pt x="27" y="92"/>
                    <a:pt x="20" y="92"/>
                  </a:cubicBezTo>
                </a:path>
              </a:pathLst>
            </a:custGeom>
            <a:grpFill/>
            <a:ln w="9525">
              <a:solidFill>
                <a:srgbClr val="6DB33F"/>
              </a:solidFill>
              <a:round/>
            </a:ln>
          </p:spPr>
          <p:txBody>
            <a:bodyPr/>
            <a:lstStyle/>
            <a:p>
              <a:pPr>
                <a:defRPr/>
              </a:pPr>
              <a:endParaRPr lang="zh-CN" altLang="en-US"/>
            </a:p>
          </p:txBody>
        </p:sp>
      </p:grpSp>
      <p:grpSp>
        <p:nvGrpSpPr>
          <p:cNvPr id="199" name="组合 198"/>
          <p:cNvGrpSpPr/>
          <p:nvPr/>
        </p:nvGrpSpPr>
        <p:grpSpPr>
          <a:xfrm>
            <a:off x="9483151" y="3817927"/>
            <a:ext cx="852116" cy="369051"/>
            <a:chOff x="9072563" y="3940175"/>
            <a:chExt cx="901700" cy="390525"/>
          </a:xfrm>
          <a:solidFill>
            <a:srgbClr val="157E9F"/>
          </a:solidFill>
        </p:grpSpPr>
        <p:sp>
          <p:nvSpPr>
            <p:cNvPr id="200" name="Freeform 59"/>
            <p:cNvSpPr>
              <a:spLocks noEditPoints="1"/>
            </p:cNvSpPr>
            <p:nvPr/>
          </p:nvSpPr>
          <p:spPr bwMode="auto">
            <a:xfrm>
              <a:off x="9072563" y="3940175"/>
              <a:ext cx="420688" cy="390525"/>
            </a:xfrm>
            <a:custGeom>
              <a:avLst/>
              <a:gdLst>
                <a:gd name="T0" fmla="*/ 0 w 112"/>
                <a:gd name="T1" fmla="*/ 11 h 104"/>
                <a:gd name="T2" fmla="*/ 0 w 112"/>
                <a:gd name="T3" fmla="*/ 92 h 104"/>
                <a:gd name="T4" fmla="*/ 12 w 112"/>
                <a:gd name="T5" fmla="*/ 104 h 104"/>
                <a:gd name="T6" fmla="*/ 112 w 112"/>
                <a:gd name="T7" fmla="*/ 104 h 104"/>
                <a:gd name="T8" fmla="*/ 112 w 112"/>
                <a:gd name="T9" fmla="*/ 0 h 104"/>
                <a:gd name="T10" fmla="*/ 12 w 112"/>
                <a:gd name="T11" fmla="*/ 0 h 104"/>
                <a:gd name="T12" fmla="*/ 0 w 112"/>
                <a:gd name="T13" fmla="*/ 11 h 104"/>
                <a:gd name="T14" fmla="*/ 104 w 112"/>
                <a:gd name="T15" fmla="*/ 96 h 104"/>
                <a:gd name="T16" fmla="*/ 12 w 112"/>
                <a:gd name="T17" fmla="*/ 96 h 104"/>
                <a:gd name="T18" fmla="*/ 8 w 112"/>
                <a:gd name="T19" fmla="*/ 92 h 104"/>
                <a:gd name="T20" fmla="*/ 8 w 112"/>
                <a:gd name="T21" fmla="*/ 11 h 104"/>
                <a:gd name="T22" fmla="*/ 12 w 112"/>
                <a:gd name="T23" fmla="*/ 8 h 104"/>
                <a:gd name="T24" fmla="*/ 104 w 112"/>
                <a:gd name="T25" fmla="*/ 8 h 104"/>
                <a:gd name="T26" fmla="*/ 104 w 112"/>
                <a:gd name="T27"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04">
                  <a:moveTo>
                    <a:pt x="0" y="11"/>
                  </a:moveTo>
                  <a:cubicBezTo>
                    <a:pt x="0" y="92"/>
                    <a:pt x="0" y="92"/>
                    <a:pt x="0" y="92"/>
                  </a:cubicBezTo>
                  <a:cubicBezTo>
                    <a:pt x="0" y="98"/>
                    <a:pt x="5" y="104"/>
                    <a:pt x="12" y="104"/>
                  </a:cubicBezTo>
                  <a:cubicBezTo>
                    <a:pt x="112" y="104"/>
                    <a:pt x="112" y="104"/>
                    <a:pt x="112" y="104"/>
                  </a:cubicBezTo>
                  <a:cubicBezTo>
                    <a:pt x="112" y="0"/>
                    <a:pt x="112" y="0"/>
                    <a:pt x="112" y="0"/>
                  </a:cubicBezTo>
                  <a:cubicBezTo>
                    <a:pt x="12" y="0"/>
                    <a:pt x="12" y="0"/>
                    <a:pt x="12" y="0"/>
                  </a:cubicBezTo>
                  <a:cubicBezTo>
                    <a:pt x="5" y="0"/>
                    <a:pt x="0" y="5"/>
                    <a:pt x="0" y="11"/>
                  </a:cubicBezTo>
                  <a:moveTo>
                    <a:pt x="104" y="96"/>
                  </a:moveTo>
                  <a:cubicBezTo>
                    <a:pt x="12" y="96"/>
                    <a:pt x="12" y="96"/>
                    <a:pt x="12" y="96"/>
                  </a:cubicBezTo>
                  <a:cubicBezTo>
                    <a:pt x="9" y="96"/>
                    <a:pt x="8" y="94"/>
                    <a:pt x="8" y="92"/>
                  </a:cubicBezTo>
                  <a:cubicBezTo>
                    <a:pt x="8" y="11"/>
                    <a:pt x="8" y="11"/>
                    <a:pt x="8" y="11"/>
                  </a:cubicBezTo>
                  <a:cubicBezTo>
                    <a:pt x="8" y="9"/>
                    <a:pt x="9" y="8"/>
                    <a:pt x="12" y="8"/>
                  </a:cubicBezTo>
                  <a:cubicBezTo>
                    <a:pt x="104" y="8"/>
                    <a:pt x="104" y="8"/>
                    <a:pt x="104" y="8"/>
                  </a:cubicBezTo>
                  <a:lnTo>
                    <a:pt x="104" y="96"/>
                  </a:lnTo>
                  <a:close/>
                </a:path>
              </a:pathLst>
            </a:custGeom>
            <a:grpFill/>
            <a:ln w="9525">
              <a:solidFill>
                <a:srgbClr val="6DB33F"/>
              </a:solidFill>
              <a:round/>
            </a:ln>
          </p:spPr>
          <p:txBody>
            <a:bodyPr/>
            <a:lstStyle/>
            <a:p>
              <a:pPr>
                <a:defRPr/>
              </a:pPr>
              <a:endParaRPr lang="zh-CN" altLang="en-US"/>
            </a:p>
          </p:txBody>
        </p:sp>
        <p:sp>
          <p:nvSpPr>
            <p:cNvPr id="201" name="Freeform 60"/>
            <p:cNvSpPr>
              <a:spLocks noEditPoints="1"/>
            </p:cNvSpPr>
            <p:nvPr/>
          </p:nvSpPr>
          <p:spPr bwMode="auto">
            <a:xfrm>
              <a:off x="9523413" y="3940175"/>
              <a:ext cx="450850" cy="390525"/>
            </a:xfrm>
            <a:custGeom>
              <a:avLst/>
              <a:gdLst>
                <a:gd name="T0" fmla="*/ 120 w 120"/>
                <a:gd name="T1" fmla="*/ 52 h 104"/>
                <a:gd name="T2" fmla="*/ 96 w 120"/>
                <a:gd name="T3" fmla="*/ 28 h 104"/>
                <a:gd name="T4" fmla="*/ 96 w 120"/>
                <a:gd name="T5" fmla="*/ 11 h 104"/>
                <a:gd name="T6" fmla="*/ 84 w 120"/>
                <a:gd name="T7" fmla="*/ 0 h 104"/>
                <a:gd name="T8" fmla="*/ 0 w 120"/>
                <a:gd name="T9" fmla="*/ 0 h 104"/>
                <a:gd name="T10" fmla="*/ 0 w 120"/>
                <a:gd name="T11" fmla="*/ 8 h 104"/>
                <a:gd name="T12" fmla="*/ 8 w 120"/>
                <a:gd name="T13" fmla="*/ 8 h 104"/>
                <a:gd name="T14" fmla="*/ 19 w 120"/>
                <a:gd name="T15" fmla="*/ 8 h 104"/>
                <a:gd name="T16" fmla="*/ 84 w 120"/>
                <a:gd name="T17" fmla="*/ 8 h 104"/>
                <a:gd name="T18" fmla="*/ 88 w 120"/>
                <a:gd name="T19" fmla="*/ 11 h 104"/>
                <a:gd name="T20" fmla="*/ 88 w 120"/>
                <a:gd name="T21" fmla="*/ 92 h 104"/>
                <a:gd name="T22" fmla="*/ 84 w 120"/>
                <a:gd name="T23" fmla="*/ 96 h 104"/>
                <a:gd name="T24" fmla="*/ 19 w 120"/>
                <a:gd name="T25" fmla="*/ 96 h 104"/>
                <a:gd name="T26" fmla="*/ 8 w 120"/>
                <a:gd name="T27" fmla="*/ 96 h 104"/>
                <a:gd name="T28" fmla="*/ 0 w 120"/>
                <a:gd name="T29" fmla="*/ 96 h 104"/>
                <a:gd name="T30" fmla="*/ 0 w 120"/>
                <a:gd name="T31" fmla="*/ 104 h 104"/>
                <a:gd name="T32" fmla="*/ 84 w 120"/>
                <a:gd name="T33" fmla="*/ 104 h 104"/>
                <a:gd name="T34" fmla="*/ 96 w 120"/>
                <a:gd name="T35" fmla="*/ 92 h 104"/>
                <a:gd name="T36" fmla="*/ 96 w 120"/>
                <a:gd name="T37" fmla="*/ 76 h 104"/>
                <a:gd name="T38" fmla="*/ 120 w 120"/>
                <a:gd name="T39" fmla="*/ 52 h 104"/>
                <a:gd name="T40" fmla="*/ 96 w 120"/>
                <a:gd name="T41" fmla="*/ 68 h 104"/>
                <a:gd name="T42" fmla="*/ 96 w 120"/>
                <a:gd name="T43" fmla="*/ 36 h 104"/>
                <a:gd name="T44" fmla="*/ 112 w 120"/>
                <a:gd name="T45" fmla="*/ 52 h 104"/>
                <a:gd name="T46" fmla="*/ 96 w 120"/>
                <a:gd name="T47"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4">
                  <a:moveTo>
                    <a:pt x="120" y="52"/>
                  </a:moveTo>
                  <a:cubicBezTo>
                    <a:pt x="120" y="38"/>
                    <a:pt x="109" y="28"/>
                    <a:pt x="96" y="28"/>
                  </a:cubicBezTo>
                  <a:cubicBezTo>
                    <a:pt x="96" y="11"/>
                    <a:pt x="96" y="11"/>
                    <a:pt x="96" y="11"/>
                  </a:cubicBezTo>
                  <a:cubicBezTo>
                    <a:pt x="96" y="5"/>
                    <a:pt x="90" y="0"/>
                    <a:pt x="84" y="0"/>
                  </a:cubicBezTo>
                  <a:cubicBezTo>
                    <a:pt x="0" y="0"/>
                    <a:pt x="0" y="0"/>
                    <a:pt x="0" y="0"/>
                  </a:cubicBezTo>
                  <a:cubicBezTo>
                    <a:pt x="0" y="8"/>
                    <a:pt x="0" y="8"/>
                    <a:pt x="0" y="8"/>
                  </a:cubicBezTo>
                  <a:cubicBezTo>
                    <a:pt x="8" y="8"/>
                    <a:pt x="8" y="8"/>
                    <a:pt x="8" y="8"/>
                  </a:cubicBezTo>
                  <a:cubicBezTo>
                    <a:pt x="19" y="8"/>
                    <a:pt x="19" y="8"/>
                    <a:pt x="19" y="8"/>
                  </a:cubicBezTo>
                  <a:cubicBezTo>
                    <a:pt x="84" y="8"/>
                    <a:pt x="84" y="8"/>
                    <a:pt x="84" y="8"/>
                  </a:cubicBezTo>
                  <a:cubicBezTo>
                    <a:pt x="86" y="8"/>
                    <a:pt x="88" y="9"/>
                    <a:pt x="88" y="11"/>
                  </a:cubicBezTo>
                  <a:cubicBezTo>
                    <a:pt x="88" y="92"/>
                    <a:pt x="88" y="92"/>
                    <a:pt x="88" y="92"/>
                  </a:cubicBezTo>
                  <a:cubicBezTo>
                    <a:pt x="88" y="94"/>
                    <a:pt x="86" y="96"/>
                    <a:pt x="84" y="96"/>
                  </a:cubicBezTo>
                  <a:cubicBezTo>
                    <a:pt x="19" y="96"/>
                    <a:pt x="19" y="96"/>
                    <a:pt x="19" y="96"/>
                  </a:cubicBezTo>
                  <a:cubicBezTo>
                    <a:pt x="8" y="96"/>
                    <a:pt x="8" y="96"/>
                    <a:pt x="8" y="96"/>
                  </a:cubicBezTo>
                  <a:cubicBezTo>
                    <a:pt x="0" y="96"/>
                    <a:pt x="0" y="96"/>
                    <a:pt x="0" y="96"/>
                  </a:cubicBezTo>
                  <a:cubicBezTo>
                    <a:pt x="0" y="104"/>
                    <a:pt x="0" y="104"/>
                    <a:pt x="0" y="104"/>
                  </a:cubicBezTo>
                  <a:cubicBezTo>
                    <a:pt x="84" y="104"/>
                    <a:pt x="84" y="104"/>
                    <a:pt x="84" y="104"/>
                  </a:cubicBezTo>
                  <a:cubicBezTo>
                    <a:pt x="90" y="104"/>
                    <a:pt x="96" y="98"/>
                    <a:pt x="96" y="92"/>
                  </a:cubicBezTo>
                  <a:cubicBezTo>
                    <a:pt x="96" y="76"/>
                    <a:pt x="96" y="76"/>
                    <a:pt x="96" y="76"/>
                  </a:cubicBezTo>
                  <a:cubicBezTo>
                    <a:pt x="109" y="75"/>
                    <a:pt x="120" y="65"/>
                    <a:pt x="120" y="52"/>
                  </a:cubicBezTo>
                  <a:moveTo>
                    <a:pt x="96" y="68"/>
                  </a:moveTo>
                  <a:cubicBezTo>
                    <a:pt x="96" y="36"/>
                    <a:pt x="96" y="36"/>
                    <a:pt x="96" y="36"/>
                  </a:cubicBezTo>
                  <a:cubicBezTo>
                    <a:pt x="104" y="36"/>
                    <a:pt x="112" y="43"/>
                    <a:pt x="112" y="52"/>
                  </a:cubicBezTo>
                  <a:cubicBezTo>
                    <a:pt x="112" y="60"/>
                    <a:pt x="104" y="67"/>
                    <a:pt x="96" y="68"/>
                  </a:cubicBezTo>
                </a:path>
              </a:pathLst>
            </a:custGeom>
            <a:grpFill/>
            <a:ln w="9525">
              <a:solidFill>
                <a:srgbClr val="6DB33F"/>
              </a:solidFill>
              <a:round/>
            </a:ln>
          </p:spPr>
          <p:txBody>
            <a:bodyPr/>
            <a:lstStyle/>
            <a:p>
              <a:pPr>
                <a:defRPr/>
              </a:pPr>
              <a:endParaRPr lang="zh-CN" altLang="en-US"/>
            </a:p>
          </p:txBody>
        </p:sp>
      </p:grpSp>
      <p:sp>
        <p:nvSpPr>
          <p:cNvPr id="202" name="Freeform 61"/>
          <p:cNvSpPr>
            <a:spLocks noEditPoints="1"/>
          </p:cNvSpPr>
          <p:nvPr/>
        </p:nvSpPr>
        <p:spPr bwMode="auto">
          <a:xfrm>
            <a:off x="10820407" y="3555649"/>
            <a:ext cx="683100" cy="822460"/>
          </a:xfrm>
          <a:custGeom>
            <a:avLst/>
            <a:gdLst>
              <a:gd name="T0" fmla="*/ 453549 w 192"/>
              <a:gd name="T1" fmla="*/ 335487 h 232"/>
              <a:gd name="T2" fmla="*/ 236634 w 192"/>
              <a:gd name="T3" fmla="*/ 552566 h 232"/>
              <a:gd name="T4" fmla="*/ 19720 w 192"/>
              <a:gd name="T5" fmla="*/ 335487 h 232"/>
              <a:gd name="T6" fmla="*/ 236634 w 192"/>
              <a:gd name="T7" fmla="*/ 118407 h 232"/>
              <a:gd name="T8" fmla="*/ 236634 w 192"/>
              <a:gd name="T9" fmla="*/ 217080 h 232"/>
              <a:gd name="T10" fmla="*/ 423969 w 192"/>
              <a:gd name="T11" fmla="*/ 108540 h 232"/>
              <a:gd name="T12" fmla="*/ 236634 w 192"/>
              <a:gd name="T13" fmla="*/ 0 h 232"/>
              <a:gd name="T14" fmla="*/ 236634 w 192"/>
              <a:gd name="T15" fmla="*/ 98673 h 232"/>
              <a:gd name="T16" fmla="*/ 0 w 192"/>
              <a:gd name="T17" fmla="*/ 335487 h 232"/>
              <a:gd name="T18" fmla="*/ 236634 w 192"/>
              <a:gd name="T19" fmla="*/ 572301 h 232"/>
              <a:gd name="T20" fmla="*/ 473268 w 192"/>
              <a:gd name="T21" fmla="*/ 335487 h 232"/>
              <a:gd name="T22" fmla="*/ 453549 w 192"/>
              <a:gd name="T23" fmla="*/ 335487 h 232"/>
              <a:gd name="T24" fmla="*/ 256354 w 192"/>
              <a:gd name="T25" fmla="*/ 32069 h 232"/>
              <a:gd name="T26" fmla="*/ 384530 w 192"/>
              <a:gd name="T27" fmla="*/ 108540 h 232"/>
              <a:gd name="T28" fmla="*/ 256354 w 192"/>
              <a:gd name="T29" fmla="*/ 182544 h 232"/>
              <a:gd name="T30" fmla="*/ 256354 w 192"/>
              <a:gd name="T31" fmla="*/ 32069 h 2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2" h="232">
                <a:moveTo>
                  <a:pt x="184" y="136"/>
                </a:moveTo>
                <a:cubicBezTo>
                  <a:pt x="184" y="184"/>
                  <a:pt x="145" y="224"/>
                  <a:pt x="96" y="224"/>
                </a:cubicBezTo>
                <a:cubicBezTo>
                  <a:pt x="48" y="224"/>
                  <a:pt x="8" y="184"/>
                  <a:pt x="8" y="136"/>
                </a:cubicBezTo>
                <a:cubicBezTo>
                  <a:pt x="8" y="87"/>
                  <a:pt x="48" y="48"/>
                  <a:pt x="96" y="48"/>
                </a:cubicBezTo>
                <a:cubicBezTo>
                  <a:pt x="96" y="88"/>
                  <a:pt x="96" y="88"/>
                  <a:pt x="96" y="88"/>
                </a:cubicBezTo>
                <a:cubicBezTo>
                  <a:pt x="172" y="44"/>
                  <a:pt x="172" y="44"/>
                  <a:pt x="172" y="44"/>
                </a:cubicBezTo>
                <a:cubicBezTo>
                  <a:pt x="96" y="0"/>
                  <a:pt x="96" y="0"/>
                  <a:pt x="96" y="0"/>
                </a:cubicBezTo>
                <a:cubicBezTo>
                  <a:pt x="96" y="40"/>
                  <a:pt x="96" y="40"/>
                  <a:pt x="96" y="40"/>
                </a:cubicBezTo>
                <a:cubicBezTo>
                  <a:pt x="43" y="40"/>
                  <a:pt x="0" y="83"/>
                  <a:pt x="0" y="136"/>
                </a:cubicBezTo>
                <a:cubicBezTo>
                  <a:pt x="0" y="189"/>
                  <a:pt x="43" y="232"/>
                  <a:pt x="96" y="232"/>
                </a:cubicBezTo>
                <a:cubicBezTo>
                  <a:pt x="149" y="232"/>
                  <a:pt x="192" y="189"/>
                  <a:pt x="192" y="136"/>
                </a:cubicBezTo>
                <a:lnTo>
                  <a:pt x="184" y="136"/>
                </a:lnTo>
                <a:close/>
                <a:moveTo>
                  <a:pt x="104" y="13"/>
                </a:moveTo>
                <a:cubicBezTo>
                  <a:pt x="156" y="44"/>
                  <a:pt x="156" y="44"/>
                  <a:pt x="156" y="44"/>
                </a:cubicBezTo>
                <a:cubicBezTo>
                  <a:pt x="104" y="74"/>
                  <a:pt x="104" y="74"/>
                  <a:pt x="104" y="74"/>
                </a:cubicBezTo>
                <a:lnTo>
                  <a:pt x="104" y="13"/>
                </a:lnTo>
                <a:close/>
              </a:path>
            </a:pathLst>
          </a:custGeom>
          <a:solidFill>
            <a:srgbClr val="157E9F"/>
          </a:solidFill>
          <a:ln w="9525">
            <a:solidFill>
              <a:srgbClr val="6DB33F"/>
            </a:solidFill>
            <a:round/>
          </a:ln>
        </p:spPr>
        <p:txBody>
          <a:bodyPr/>
          <a:lstStyle/>
          <a:p>
            <a:endParaRPr lang="zh-CN" altLang="en-US"/>
          </a:p>
        </p:txBody>
      </p:sp>
      <p:grpSp>
        <p:nvGrpSpPr>
          <p:cNvPr id="203" name="组合 202"/>
          <p:cNvGrpSpPr/>
          <p:nvPr/>
        </p:nvGrpSpPr>
        <p:grpSpPr>
          <a:xfrm>
            <a:off x="1788603" y="4833565"/>
            <a:ext cx="852116" cy="853616"/>
            <a:chOff x="930275" y="5014913"/>
            <a:chExt cx="901700" cy="903287"/>
          </a:xfrm>
          <a:solidFill>
            <a:srgbClr val="157E9F"/>
          </a:solidFill>
        </p:grpSpPr>
        <p:sp>
          <p:nvSpPr>
            <p:cNvPr id="204" name="Freeform 62"/>
            <p:cNvSpPr>
              <a:spLocks noEditPoints="1"/>
            </p:cNvSpPr>
            <p:nvPr/>
          </p:nvSpPr>
          <p:spPr bwMode="auto">
            <a:xfrm>
              <a:off x="1155700" y="5240338"/>
              <a:ext cx="450850" cy="452438"/>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2 h 120"/>
                <a:gd name="T12" fmla="*/ 8 w 120"/>
                <a:gd name="T13" fmla="*/ 60 h 120"/>
                <a:gd name="T14" fmla="*/ 60 w 120"/>
                <a:gd name="T15" fmla="*/ 8 h 120"/>
                <a:gd name="T16" fmla="*/ 112 w 120"/>
                <a:gd name="T17" fmla="*/ 60 h 120"/>
                <a:gd name="T18" fmla="*/ 60 w 120"/>
                <a:gd name="T19"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4" y="120"/>
                    <a:pt x="120" y="93"/>
                    <a:pt x="120" y="60"/>
                  </a:cubicBezTo>
                  <a:cubicBezTo>
                    <a:pt x="120" y="27"/>
                    <a:pt x="94" y="0"/>
                    <a:pt x="60" y="0"/>
                  </a:cubicBezTo>
                  <a:moveTo>
                    <a:pt x="60" y="112"/>
                  </a:moveTo>
                  <a:cubicBezTo>
                    <a:pt x="32" y="112"/>
                    <a:pt x="8" y="88"/>
                    <a:pt x="8" y="60"/>
                  </a:cubicBezTo>
                  <a:cubicBezTo>
                    <a:pt x="8" y="31"/>
                    <a:pt x="32" y="8"/>
                    <a:pt x="60" y="8"/>
                  </a:cubicBezTo>
                  <a:cubicBezTo>
                    <a:pt x="89" y="8"/>
                    <a:pt x="112" y="31"/>
                    <a:pt x="112" y="60"/>
                  </a:cubicBezTo>
                  <a:cubicBezTo>
                    <a:pt x="112" y="88"/>
                    <a:pt x="89" y="112"/>
                    <a:pt x="60" y="112"/>
                  </a:cubicBezTo>
                </a:path>
              </a:pathLst>
            </a:custGeom>
            <a:grpFill/>
            <a:ln w="9525">
              <a:solidFill>
                <a:srgbClr val="6DB33F"/>
              </a:solidFill>
              <a:round/>
            </a:ln>
          </p:spPr>
          <p:txBody>
            <a:bodyPr/>
            <a:lstStyle/>
            <a:p>
              <a:pPr>
                <a:defRPr/>
              </a:pPr>
              <a:endParaRPr lang="zh-CN" altLang="en-US"/>
            </a:p>
          </p:txBody>
        </p:sp>
        <p:sp>
          <p:nvSpPr>
            <p:cNvPr id="205" name="Rectangle 63"/>
            <p:cNvSpPr>
              <a:spLocks noChangeArrowheads="1"/>
            </p:cNvSpPr>
            <p:nvPr/>
          </p:nvSpPr>
          <p:spPr bwMode="auto">
            <a:xfrm>
              <a:off x="1366838" y="5014913"/>
              <a:ext cx="30163" cy="180975"/>
            </a:xfrm>
            <a:prstGeom prst="rect">
              <a:avLst/>
            </a:prstGeom>
            <a:grpFill/>
            <a:ln w="9525">
              <a:solidFill>
                <a:srgbClr val="6DB33F"/>
              </a:solidFill>
              <a:miter lim="800000"/>
            </a:ln>
          </p:spPr>
          <p:txBody>
            <a:bodyPr/>
            <a:lstStyle/>
            <a:p>
              <a:pPr>
                <a:defRPr/>
              </a:pPr>
              <a:endParaRPr lang="zh-CN" altLang="en-US"/>
            </a:p>
          </p:txBody>
        </p:sp>
        <p:sp>
          <p:nvSpPr>
            <p:cNvPr id="206" name="Rectangle 64"/>
            <p:cNvSpPr>
              <a:spLocks noChangeArrowheads="1"/>
            </p:cNvSpPr>
            <p:nvPr/>
          </p:nvSpPr>
          <p:spPr bwMode="auto">
            <a:xfrm>
              <a:off x="1366838" y="5737225"/>
              <a:ext cx="30163" cy="180975"/>
            </a:xfrm>
            <a:prstGeom prst="rect">
              <a:avLst/>
            </a:prstGeom>
            <a:grpFill/>
            <a:ln w="9525">
              <a:solidFill>
                <a:srgbClr val="6DB33F"/>
              </a:solidFill>
              <a:miter lim="800000"/>
            </a:ln>
          </p:spPr>
          <p:txBody>
            <a:bodyPr/>
            <a:lstStyle/>
            <a:p>
              <a:pPr>
                <a:defRPr/>
              </a:pPr>
              <a:endParaRPr lang="zh-CN" altLang="en-US"/>
            </a:p>
          </p:txBody>
        </p:sp>
        <p:sp>
          <p:nvSpPr>
            <p:cNvPr id="207" name="Rectangle 65"/>
            <p:cNvSpPr>
              <a:spLocks noChangeArrowheads="1"/>
            </p:cNvSpPr>
            <p:nvPr/>
          </p:nvSpPr>
          <p:spPr bwMode="auto">
            <a:xfrm>
              <a:off x="930275" y="5451475"/>
              <a:ext cx="180975" cy="30163"/>
            </a:xfrm>
            <a:prstGeom prst="rect">
              <a:avLst/>
            </a:prstGeom>
            <a:grpFill/>
            <a:ln w="9525">
              <a:solidFill>
                <a:srgbClr val="6DB33F"/>
              </a:solidFill>
              <a:miter lim="800000"/>
            </a:ln>
          </p:spPr>
          <p:txBody>
            <a:bodyPr/>
            <a:lstStyle/>
            <a:p>
              <a:pPr>
                <a:defRPr/>
              </a:pPr>
              <a:endParaRPr lang="zh-CN" altLang="en-US"/>
            </a:p>
          </p:txBody>
        </p:sp>
        <p:sp>
          <p:nvSpPr>
            <p:cNvPr id="208" name="Rectangle 66"/>
            <p:cNvSpPr>
              <a:spLocks noChangeArrowheads="1"/>
            </p:cNvSpPr>
            <p:nvPr/>
          </p:nvSpPr>
          <p:spPr bwMode="auto">
            <a:xfrm>
              <a:off x="1651000" y="5451475"/>
              <a:ext cx="180975" cy="30163"/>
            </a:xfrm>
            <a:prstGeom prst="rect">
              <a:avLst/>
            </a:prstGeom>
            <a:grpFill/>
            <a:ln w="9525">
              <a:solidFill>
                <a:srgbClr val="6DB33F"/>
              </a:solidFill>
              <a:miter lim="800000"/>
            </a:ln>
          </p:spPr>
          <p:txBody>
            <a:bodyPr/>
            <a:lstStyle/>
            <a:p>
              <a:pPr>
                <a:defRPr/>
              </a:pPr>
              <a:endParaRPr lang="zh-CN" altLang="en-US"/>
            </a:p>
          </p:txBody>
        </p:sp>
        <p:sp>
          <p:nvSpPr>
            <p:cNvPr id="209" name="Freeform 67"/>
            <p:cNvSpPr/>
            <p:nvPr/>
          </p:nvSpPr>
          <p:spPr bwMode="auto">
            <a:xfrm>
              <a:off x="1565275" y="5135563"/>
              <a:ext cx="146050" cy="146050"/>
            </a:xfrm>
            <a:custGeom>
              <a:avLst/>
              <a:gdLst>
                <a:gd name="T0" fmla="*/ 92 w 92"/>
                <a:gd name="T1" fmla="*/ 12 h 92"/>
                <a:gd name="T2" fmla="*/ 78 w 92"/>
                <a:gd name="T3" fmla="*/ 0 h 92"/>
                <a:gd name="T4" fmla="*/ 0 w 92"/>
                <a:gd name="T5" fmla="*/ 78 h 92"/>
                <a:gd name="T6" fmla="*/ 14 w 92"/>
                <a:gd name="T7" fmla="*/ 92 h 92"/>
                <a:gd name="T8" fmla="*/ 92 w 92"/>
                <a:gd name="T9" fmla="*/ 12 h 92"/>
              </a:gdLst>
              <a:ahLst/>
              <a:cxnLst>
                <a:cxn ang="0">
                  <a:pos x="T0" y="T1"/>
                </a:cxn>
                <a:cxn ang="0">
                  <a:pos x="T2" y="T3"/>
                </a:cxn>
                <a:cxn ang="0">
                  <a:pos x="T4" y="T5"/>
                </a:cxn>
                <a:cxn ang="0">
                  <a:pos x="T6" y="T7"/>
                </a:cxn>
                <a:cxn ang="0">
                  <a:pos x="T8" y="T9"/>
                </a:cxn>
              </a:cxnLst>
              <a:rect l="0" t="0" r="r" b="b"/>
              <a:pathLst>
                <a:path w="92" h="92">
                  <a:moveTo>
                    <a:pt x="92" y="12"/>
                  </a:moveTo>
                  <a:lnTo>
                    <a:pt x="78" y="0"/>
                  </a:lnTo>
                  <a:lnTo>
                    <a:pt x="0" y="78"/>
                  </a:lnTo>
                  <a:lnTo>
                    <a:pt x="14" y="92"/>
                  </a:lnTo>
                  <a:lnTo>
                    <a:pt x="92" y="12"/>
                  </a:lnTo>
                  <a:close/>
                </a:path>
              </a:pathLst>
            </a:custGeom>
            <a:grpFill/>
            <a:ln w="9525">
              <a:solidFill>
                <a:srgbClr val="6DB33F"/>
              </a:solidFill>
              <a:round/>
            </a:ln>
          </p:spPr>
          <p:txBody>
            <a:bodyPr/>
            <a:lstStyle/>
            <a:p>
              <a:pPr>
                <a:defRPr/>
              </a:pPr>
              <a:endParaRPr lang="zh-CN" altLang="en-US"/>
            </a:p>
          </p:txBody>
        </p:sp>
        <p:sp>
          <p:nvSpPr>
            <p:cNvPr id="210" name="Freeform 68"/>
            <p:cNvSpPr/>
            <p:nvPr/>
          </p:nvSpPr>
          <p:spPr bwMode="auto">
            <a:xfrm>
              <a:off x="1054100" y="5646738"/>
              <a:ext cx="147638" cy="147638"/>
            </a:xfrm>
            <a:custGeom>
              <a:avLst/>
              <a:gdLst>
                <a:gd name="T0" fmla="*/ 0 w 93"/>
                <a:gd name="T1" fmla="*/ 78 h 93"/>
                <a:gd name="T2" fmla="*/ 12 w 93"/>
                <a:gd name="T3" fmla="*/ 93 h 93"/>
                <a:gd name="T4" fmla="*/ 93 w 93"/>
                <a:gd name="T5" fmla="*/ 14 h 93"/>
                <a:gd name="T6" fmla="*/ 79 w 93"/>
                <a:gd name="T7" fmla="*/ 0 h 93"/>
                <a:gd name="T8" fmla="*/ 0 w 93"/>
                <a:gd name="T9" fmla="*/ 78 h 93"/>
              </a:gdLst>
              <a:ahLst/>
              <a:cxnLst>
                <a:cxn ang="0">
                  <a:pos x="T0" y="T1"/>
                </a:cxn>
                <a:cxn ang="0">
                  <a:pos x="T2" y="T3"/>
                </a:cxn>
                <a:cxn ang="0">
                  <a:pos x="T4" y="T5"/>
                </a:cxn>
                <a:cxn ang="0">
                  <a:pos x="T6" y="T7"/>
                </a:cxn>
                <a:cxn ang="0">
                  <a:pos x="T8" y="T9"/>
                </a:cxn>
              </a:cxnLst>
              <a:rect l="0" t="0" r="r" b="b"/>
              <a:pathLst>
                <a:path w="93" h="93">
                  <a:moveTo>
                    <a:pt x="0" y="78"/>
                  </a:moveTo>
                  <a:lnTo>
                    <a:pt x="12" y="93"/>
                  </a:lnTo>
                  <a:lnTo>
                    <a:pt x="93" y="14"/>
                  </a:lnTo>
                  <a:lnTo>
                    <a:pt x="79" y="0"/>
                  </a:lnTo>
                  <a:lnTo>
                    <a:pt x="0" y="78"/>
                  </a:lnTo>
                  <a:close/>
                </a:path>
              </a:pathLst>
            </a:custGeom>
            <a:grpFill/>
            <a:ln w="9525">
              <a:solidFill>
                <a:srgbClr val="6DB33F"/>
              </a:solidFill>
              <a:round/>
            </a:ln>
          </p:spPr>
          <p:txBody>
            <a:bodyPr/>
            <a:lstStyle/>
            <a:p>
              <a:pPr>
                <a:defRPr/>
              </a:pPr>
              <a:endParaRPr lang="zh-CN" altLang="en-US"/>
            </a:p>
          </p:txBody>
        </p:sp>
        <p:sp>
          <p:nvSpPr>
            <p:cNvPr id="211" name="Freeform 69"/>
            <p:cNvSpPr/>
            <p:nvPr/>
          </p:nvSpPr>
          <p:spPr bwMode="auto">
            <a:xfrm>
              <a:off x="1054100" y="5135563"/>
              <a:ext cx="147638" cy="146050"/>
            </a:xfrm>
            <a:custGeom>
              <a:avLst/>
              <a:gdLst>
                <a:gd name="T0" fmla="*/ 93 w 93"/>
                <a:gd name="T1" fmla="*/ 78 h 92"/>
                <a:gd name="T2" fmla="*/ 12 w 93"/>
                <a:gd name="T3" fmla="*/ 0 h 92"/>
                <a:gd name="T4" fmla="*/ 0 w 93"/>
                <a:gd name="T5" fmla="*/ 12 h 92"/>
                <a:gd name="T6" fmla="*/ 79 w 93"/>
                <a:gd name="T7" fmla="*/ 92 h 92"/>
                <a:gd name="T8" fmla="*/ 93 w 93"/>
                <a:gd name="T9" fmla="*/ 78 h 92"/>
              </a:gdLst>
              <a:ahLst/>
              <a:cxnLst>
                <a:cxn ang="0">
                  <a:pos x="T0" y="T1"/>
                </a:cxn>
                <a:cxn ang="0">
                  <a:pos x="T2" y="T3"/>
                </a:cxn>
                <a:cxn ang="0">
                  <a:pos x="T4" y="T5"/>
                </a:cxn>
                <a:cxn ang="0">
                  <a:pos x="T6" y="T7"/>
                </a:cxn>
                <a:cxn ang="0">
                  <a:pos x="T8" y="T9"/>
                </a:cxn>
              </a:cxnLst>
              <a:rect l="0" t="0" r="r" b="b"/>
              <a:pathLst>
                <a:path w="93" h="92">
                  <a:moveTo>
                    <a:pt x="93" y="78"/>
                  </a:moveTo>
                  <a:lnTo>
                    <a:pt x="12" y="0"/>
                  </a:lnTo>
                  <a:lnTo>
                    <a:pt x="0" y="12"/>
                  </a:lnTo>
                  <a:lnTo>
                    <a:pt x="79" y="92"/>
                  </a:lnTo>
                  <a:lnTo>
                    <a:pt x="93" y="78"/>
                  </a:lnTo>
                  <a:close/>
                </a:path>
              </a:pathLst>
            </a:custGeom>
            <a:grpFill/>
            <a:ln w="9525">
              <a:solidFill>
                <a:srgbClr val="6DB33F"/>
              </a:solidFill>
              <a:round/>
            </a:ln>
          </p:spPr>
          <p:txBody>
            <a:bodyPr/>
            <a:lstStyle/>
            <a:p>
              <a:pPr>
                <a:defRPr/>
              </a:pPr>
              <a:endParaRPr lang="zh-CN" altLang="en-US"/>
            </a:p>
          </p:txBody>
        </p:sp>
        <p:sp>
          <p:nvSpPr>
            <p:cNvPr id="212" name="Freeform 70"/>
            <p:cNvSpPr/>
            <p:nvPr/>
          </p:nvSpPr>
          <p:spPr bwMode="auto">
            <a:xfrm>
              <a:off x="1565275" y="5646738"/>
              <a:ext cx="146050" cy="147638"/>
            </a:xfrm>
            <a:custGeom>
              <a:avLst/>
              <a:gdLst>
                <a:gd name="T0" fmla="*/ 0 w 92"/>
                <a:gd name="T1" fmla="*/ 14 h 93"/>
                <a:gd name="T2" fmla="*/ 78 w 92"/>
                <a:gd name="T3" fmla="*/ 93 h 93"/>
                <a:gd name="T4" fmla="*/ 92 w 92"/>
                <a:gd name="T5" fmla="*/ 78 h 93"/>
                <a:gd name="T6" fmla="*/ 14 w 92"/>
                <a:gd name="T7" fmla="*/ 0 h 93"/>
                <a:gd name="T8" fmla="*/ 0 w 92"/>
                <a:gd name="T9" fmla="*/ 14 h 93"/>
              </a:gdLst>
              <a:ahLst/>
              <a:cxnLst>
                <a:cxn ang="0">
                  <a:pos x="T0" y="T1"/>
                </a:cxn>
                <a:cxn ang="0">
                  <a:pos x="T2" y="T3"/>
                </a:cxn>
                <a:cxn ang="0">
                  <a:pos x="T4" y="T5"/>
                </a:cxn>
                <a:cxn ang="0">
                  <a:pos x="T6" y="T7"/>
                </a:cxn>
                <a:cxn ang="0">
                  <a:pos x="T8" y="T9"/>
                </a:cxn>
              </a:cxnLst>
              <a:rect l="0" t="0" r="r" b="b"/>
              <a:pathLst>
                <a:path w="92" h="93">
                  <a:moveTo>
                    <a:pt x="0" y="14"/>
                  </a:moveTo>
                  <a:lnTo>
                    <a:pt x="78" y="93"/>
                  </a:lnTo>
                  <a:lnTo>
                    <a:pt x="92" y="78"/>
                  </a:lnTo>
                  <a:lnTo>
                    <a:pt x="14" y="0"/>
                  </a:lnTo>
                  <a:lnTo>
                    <a:pt x="0" y="14"/>
                  </a:lnTo>
                  <a:close/>
                </a:path>
              </a:pathLst>
            </a:custGeom>
            <a:grpFill/>
            <a:ln w="9525">
              <a:solidFill>
                <a:srgbClr val="6DB33F"/>
              </a:solidFill>
              <a:round/>
            </a:ln>
          </p:spPr>
          <p:txBody>
            <a:bodyPr/>
            <a:lstStyle/>
            <a:p>
              <a:pPr>
                <a:defRPr/>
              </a:pPr>
              <a:endParaRPr lang="zh-CN" altLang="en-US"/>
            </a:p>
          </p:txBody>
        </p:sp>
      </p:grpSp>
      <p:sp>
        <p:nvSpPr>
          <p:cNvPr id="213" name="Freeform 71"/>
          <p:cNvSpPr>
            <a:spLocks noEditPoints="1"/>
          </p:cNvSpPr>
          <p:nvPr/>
        </p:nvSpPr>
        <p:spPr bwMode="auto">
          <a:xfrm>
            <a:off x="3208080" y="4940124"/>
            <a:ext cx="708230" cy="708230"/>
          </a:xfrm>
          <a:custGeom>
            <a:avLst/>
            <a:gdLst>
              <a:gd name="T0" fmla="*/ 133130 w 200"/>
              <a:gd name="T1" fmla="*/ 42033 h 199"/>
              <a:gd name="T2" fmla="*/ 108477 w 200"/>
              <a:gd name="T3" fmla="*/ 145879 h 199"/>
              <a:gd name="T4" fmla="*/ 342687 w 200"/>
              <a:gd name="T5" fmla="*/ 380768 h 199"/>
              <a:gd name="T6" fmla="*/ 451164 w 200"/>
              <a:gd name="T7" fmla="*/ 353571 h 199"/>
              <a:gd name="T8" fmla="*/ 249003 w 200"/>
              <a:gd name="T9" fmla="*/ 472252 h 199"/>
              <a:gd name="T10" fmla="*/ 19723 w 200"/>
              <a:gd name="T11" fmla="*/ 242307 h 199"/>
              <a:gd name="T12" fmla="*/ 133130 w 200"/>
              <a:gd name="T13" fmla="*/ 42033 h 199"/>
              <a:gd name="T14" fmla="*/ 187369 w 200"/>
              <a:gd name="T15" fmla="*/ 0 h 199"/>
              <a:gd name="T16" fmla="*/ 0 w 200"/>
              <a:gd name="T17" fmla="*/ 242307 h 199"/>
              <a:gd name="T18" fmla="*/ 249003 w 200"/>
              <a:gd name="T19" fmla="*/ 492032 h 199"/>
              <a:gd name="T20" fmla="*/ 493075 w 200"/>
              <a:gd name="T21" fmla="*/ 299175 h 199"/>
              <a:gd name="T22" fmla="*/ 342687 w 200"/>
              <a:gd name="T23" fmla="*/ 360988 h 199"/>
              <a:gd name="T24" fmla="*/ 128200 w 200"/>
              <a:gd name="T25" fmla="*/ 145879 h 199"/>
              <a:gd name="T26" fmla="*/ 187369 w 200"/>
              <a:gd name="T27" fmla="*/ 0 h 1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0" h="199">
                <a:moveTo>
                  <a:pt x="54" y="17"/>
                </a:moveTo>
                <a:cubicBezTo>
                  <a:pt x="47" y="30"/>
                  <a:pt x="44" y="44"/>
                  <a:pt x="44" y="59"/>
                </a:cubicBezTo>
                <a:cubicBezTo>
                  <a:pt x="44" y="111"/>
                  <a:pt x="87" y="154"/>
                  <a:pt x="139" y="154"/>
                </a:cubicBezTo>
                <a:cubicBezTo>
                  <a:pt x="154" y="154"/>
                  <a:pt x="169" y="150"/>
                  <a:pt x="183" y="143"/>
                </a:cubicBezTo>
                <a:cubicBezTo>
                  <a:pt x="166" y="172"/>
                  <a:pt x="136" y="191"/>
                  <a:pt x="101" y="191"/>
                </a:cubicBezTo>
                <a:cubicBezTo>
                  <a:pt x="50" y="191"/>
                  <a:pt x="8" y="149"/>
                  <a:pt x="8" y="98"/>
                </a:cubicBezTo>
                <a:cubicBezTo>
                  <a:pt x="8" y="64"/>
                  <a:pt x="26" y="34"/>
                  <a:pt x="54" y="17"/>
                </a:cubicBezTo>
                <a:moveTo>
                  <a:pt x="76" y="0"/>
                </a:moveTo>
                <a:cubicBezTo>
                  <a:pt x="32" y="11"/>
                  <a:pt x="0" y="50"/>
                  <a:pt x="0" y="98"/>
                </a:cubicBezTo>
                <a:cubicBezTo>
                  <a:pt x="0" y="154"/>
                  <a:pt x="45" y="199"/>
                  <a:pt x="101" y="199"/>
                </a:cubicBezTo>
                <a:cubicBezTo>
                  <a:pt x="149" y="199"/>
                  <a:pt x="189" y="166"/>
                  <a:pt x="200" y="121"/>
                </a:cubicBezTo>
                <a:cubicBezTo>
                  <a:pt x="184" y="136"/>
                  <a:pt x="163" y="146"/>
                  <a:pt x="139" y="146"/>
                </a:cubicBezTo>
                <a:cubicBezTo>
                  <a:pt x="91" y="146"/>
                  <a:pt x="52" y="107"/>
                  <a:pt x="52" y="59"/>
                </a:cubicBezTo>
                <a:cubicBezTo>
                  <a:pt x="52" y="36"/>
                  <a:pt x="61" y="15"/>
                  <a:pt x="76" y="0"/>
                </a:cubicBezTo>
              </a:path>
            </a:pathLst>
          </a:custGeom>
          <a:solidFill>
            <a:srgbClr val="157E9F"/>
          </a:solidFill>
          <a:ln w="9525">
            <a:solidFill>
              <a:srgbClr val="6DB33F"/>
            </a:solidFill>
            <a:round/>
          </a:ln>
        </p:spPr>
        <p:txBody>
          <a:bodyPr/>
          <a:lstStyle/>
          <a:p>
            <a:endParaRPr lang="zh-CN" altLang="en-US"/>
          </a:p>
        </p:txBody>
      </p:sp>
      <p:grpSp>
        <p:nvGrpSpPr>
          <p:cNvPr id="214" name="组合 213"/>
          <p:cNvGrpSpPr/>
          <p:nvPr/>
        </p:nvGrpSpPr>
        <p:grpSpPr>
          <a:xfrm>
            <a:off x="4434964" y="4919076"/>
            <a:ext cx="681092" cy="682593"/>
            <a:chOff x="3730625" y="5105400"/>
            <a:chExt cx="720725" cy="722313"/>
          </a:xfrm>
          <a:solidFill>
            <a:srgbClr val="157E9F"/>
          </a:solidFill>
        </p:grpSpPr>
        <p:sp>
          <p:nvSpPr>
            <p:cNvPr id="215" name="Freeform 72"/>
            <p:cNvSpPr>
              <a:spLocks noEditPoints="1"/>
            </p:cNvSpPr>
            <p:nvPr/>
          </p:nvSpPr>
          <p:spPr bwMode="auto">
            <a:xfrm>
              <a:off x="3730625" y="5105400"/>
              <a:ext cx="720725" cy="722313"/>
            </a:xfrm>
            <a:custGeom>
              <a:avLst/>
              <a:gdLst>
                <a:gd name="T0" fmla="*/ 0 w 454"/>
                <a:gd name="T1" fmla="*/ 455 h 455"/>
                <a:gd name="T2" fmla="*/ 454 w 454"/>
                <a:gd name="T3" fmla="*/ 455 h 455"/>
                <a:gd name="T4" fmla="*/ 454 w 454"/>
                <a:gd name="T5" fmla="*/ 0 h 455"/>
                <a:gd name="T6" fmla="*/ 0 w 454"/>
                <a:gd name="T7" fmla="*/ 0 h 455"/>
                <a:gd name="T8" fmla="*/ 0 w 454"/>
                <a:gd name="T9" fmla="*/ 455 h 455"/>
                <a:gd name="T10" fmla="*/ 435 w 454"/>
                <a:gd name="T11" fmla="*/ 104 h 455"/>
                <a:gd name="T12" fmla="*/ 19 w 454"/>
                <a:gd name="T13" fmla="*/ 104 h 455"/>
                <a:gd name="T14" fmla="*/ 19 w 454"/>
                <a:gd name="T15" fmla="*/ 19 h 455"/>
                <a:gd name="T16" fmla="*/ 435 w 454"/>
                <a:gd name="T17" fmla="*/ 19 h 455"/>
                <a:gd name="T18" fmla="*/ 435 w 454"/>
                <a:gd name="T19" fmla="*/ 104 h 455"/>
                <a:gd name="T20" fmla="*/ 19 w 454"/>
                <a:gd name="T21" fmla="*/ 123 h 455"/>
                <a:gd name="T22" fmla="*/ 435 w 454"/>
                <a:gd name="T23" fmla="*/ 123 h 455"/>
                <a:gd name="T24" fmla="*/ 435 w 454"/>
                <a:gd name="T25" fmla="*/ 436 h 455"/>
                <a:gd name="T26" fmla="*/ 19 w 454"/>
                <a:gd name="T27" fmla="*/ 436 h 455"/>
                <a:gd name="T28" fmla="*/ 19 w 454"/>
                <a:gd name="T29" fmla="*/ 123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455">
                  <a:moveTo>
                    <a:pt x="0" y="455"/>
                  </a:moveTo>
                  <a:lnTo>
                    <a:pt x="454" y="455"/>
                  </a:lnTo>
                  <a:lnTo>
                    <a:pt x="454" y="0"/>
                  </a:lnTo>
                  <a:lnTo>
                    <a:pt x="0" y="0"/>
                  </a:lnTo>
                  <a:lnTo>
                    <a:pt x="0" y="455"/>
                  </a:lnTo>
                  <a:close/>
                  <a:moveTo>
                    <a:pt x="435" y="104"/>
                  </a:moveTo>
                  <a:lnTo>
                    <a:pt x="19" y="104"/>
                  </a:lnTo>
                  <a:lnTo>
                    <a:pt x="19" y="19"/>
                  </a:lnTo>
                  <a:lnTo>
                    <a:pt x="435" y="19"/>
                  </a:lnTo>
                  <a:lnTo>
                    <a:pt x="435" y="104"/>
                  </a:lnTo>
                  <a:close/>
                  <a:moveTo>
                    <a:pt x="19" y="123"/>
                  </a:moveTo>
                  <a:lnTo>
                    <a:pt x="435" y="123"/>
                  </a:lnTo>
                  <a:lnTo>
                    <a:pt x="435" y="436"/>
                  </a:lnTo>
                  <a:lnTo>
                    <a:pt x="19" y="436"/>
                  </a:lnTo>
                  <a:lnTo>
                    <a:pt x="19" y="123"/>
                  </a:lnTo>
                  <a:close/>
                </a:path>
              </a:pathLst>
            </a:custGeom>
            <a:grpFill/>
            <a:ln w="9525">
              <a:solidFill>
                <a:srgbClr val="6DB33F"/>
              </a:solidFill>
              <a:round/>
            </a:ln>
          </p:spPr>
          <p:txBody>
            <a:bodyPr/>
            <a:lstStyle/>
            <a:p>
              <a:pPr>
                <a:defRPr/>
              </a:pPr>
              <a:endParaRPr lang="zh-CN" altLang="en-US"/>
            </a:p>
          </p:txBody>
        </p:sp>
        <p:sp>
          <p:nvSpPr>
            <p:cNvPr id="216" name="Rectangle 73"/>
            <p:cNvSpPr>
              <a:spLocks noChangeArrowheads="1"/>
            </p:cNvSpPr>
            <p:nvPr/>
          </p:nvSpPr>
          <p:spPr bwMode="auto">
            <a:xfrm>
              <a:off x="3956050" y="5181600"/>
              <a:ext cx="46038" cy="44450"/>
            </a:xfrm>
            <a:prstGeom prst="rect">
              <a:avLst/>
            </a:prstGeom>
            <a:grpFill/>
            <a:ln w="9525">
              <a:solidFill>
                <a:srgbClr val="6DB33F"/>
              </a:solidFill>
              <a:miter lim="800000"/>
            </a:ln>
          </p:spPr>
          <p:txBody>
            <a:bodyPr/>
            <a:lstStyle/>
            <a:p>
              <a:pPr>
                <a:defRPr/>
              </a:pPr>
              <a:endParaRPr lang="zh-CN" altLang="en-US"/>
            </a:p>
          </p:txBody>
        </p:sp>
        <p:sp>
          <p:nvSpPr>
            <p:cNvPr id="217" name="Rectangle 74"/>
            <p:cNvSpPr>
              <a:spLocks noChangeArrowheads="1"/>
            </p:cNvSpPr>
            <p:nvPr/>
          </p:nvSpPr>
          <p:spPr bwMode="auto">
            <a:xfrm>
              <a:off x="4181475" y="5181600"/>
              <a:ext cx="46038" cy="44450"/>
            </a:xfrm>
            <a:prstGeom prst="rect">
              <a:avLst/>
            </a:prstGeom>
            <a:grpFill/>
            <a:ln w="9525">
              <a:solidFill>
                <a:srgbClr val="6DB33F"/>
              </a:solidFill>
              <a:miter lim="800000"/>
            </a:ln>
          </p:spPr>
          <p:txBody>
            <a:bodyPr/>
            <a:lstStyle/>
            <a:p>
              <a:pPr>
                <a:defRPr/>
              </a:pPr>
              <a:endParaRPr lang="zh-CN" altLang="en-US"/>
            </a:p>
          </p:txBody>
        </p:sp>
        <p:sp>
          <p:nvSpPr>
            <p:cNvPr id="218" name="Freeform 75"/>
            <p:cNvSpPr/>
            <p:nvPr/>
          </p:nvSpPr>
          <p:spPr bwMode="auto">
            <a:xfrm>
              <a:off x="3925888" y="5402263"/>
              <a:ext cx="90488" cy="236538"/>
            </a:xfrm>
            <a:custGeom>
              <a:avLst/>
              <a:gdLst>
                <a:gd name="T0" fmla="*/ 17 w 24"/>
                <a:gd name="T1" fmla="*/ 1 h 63"/>
                <a:gd name="T2" fmla="*/ 1 w 24"/>
                <a:gd name="T3" fmla="*/ 11 h 63"/>
                <a:gd name="T4" fmla="*/ 0 w 24"/>
                <a:gd name="T5" fmla="*/ 11 h 63"/>
                <a:gd name="T6" fmla="*/ 0 w 24"/>
                <a:gd name="T7" fmla="*/ 18 h 63"/>
                <a:gd name="T8" fmla="*/ 16 w 24"/>
                <a:gd name="T9" fmla="*/ 18 h 63"/>
                <a:gd name="T10" fmla="*/ 16 w 24"/>
                <a:gd name="T11" fmla="*/ 63 h 63"/>
                <a:gd name="T12" fmla="*/ 24 w 24"/>
                <a:gd name="T13" fmla="*/ 63 h 63"/>
                <a:gd name="T14" fmla="*/ 24 w 24"/>
                <a:gd name="T15" fmla="*/ 0 h 63"/>
                <a:gd name="T16" fmla="*/ 17 w 24"/>
                <a:gd name="T17" fmla="*/ 0 h 63"/>
                <a:gd name="T18" fmla="*/ 17 w 24"/>
                <a:gd name="T19"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3">
                  <a:moveTo>
                    <a:pt x="17" y="1"/>
                  </a:moveTo>
                  <a:cubicBezTo>
                    <a:pt x="15" y="11"/>
                    <a:pt x="11" y="11"/>
                    <a:pt x="1" y="11"/>
                  </a:cubicBezTo>
                  <a:cubicBezTo>
                    <a:pt x="0" y="11"/>
                    <a:pt x="0" y="11"/>
                    <a:pt x="0" y="11"/>
                  </a:cubicBezTo>
                  <a:cubicBezTo>
                    <a:pt x="0" y="18"/>
                    <a:pt x="0" y="18"/>
                    <a:pt x="0" y="18"/>
                  </a:cubicBezTo>
                  <a:cubicBezTo>
                    <a:pt x="16" y="18"/>
                    <a:pt x="16" y="18"/>
                    <a:pt x="16" y="18"/>
                  </a:cubicBezTo>
                  <a:cubicBezTo>
                    <a:pt x="16" y="63"/>
                    <a:pt x="16" y="63"/>
                    <a:pt x="16" y="63"/>
                  </a:cubicBezTo>
                  <a:cubicBezTo>
                    <a:pt x="24" y="63"/>
                    <a:pt x="24" y="63"/>
                    <a:pt x="24" y="63"/>
                  </a:cubicBezTo>
                  <a:cubicBezTo>
                    <a:pt x="24" y="0"/>
                    <a:pt x="24" y="0"/>
                    <a:pt x="24" y="0"/>
                  </a:cubicBezTo>
                  <a:cubicBezTo>
                    <a:pt x="17" y="0"/>
                    <a:pt x="17" y="0"/>
                    <a:pt x="17" y="0"/>
                  </a:cubicBezTo>
                  <a:lnTo>
                    <a:pt x="17" y="1"/>
                  </a:lnTo>
                  <a:close/>
                </a:path>
              </a:pathLst>
            </a:custGeom>
            <a:grpFill/>
            <a:ln w="9525">
              <a:solidFill>
                <a:srgbClr val="6DB33F"/>
              </a:solidFill>
              <a:round/>
            </a:ln>
          </p:spPr>
          <p:txBody>
            <a:bodyPr/>
            <a:lstStyle/>
            <a:p>
              <a:pPr>
                <a:defRPr/>
              </a:pPr>
              <a:endParaRPr lang="zh-CN" altLang="en-US"/>
            </a:p>
          </p:txBody>
        </p:sp>
        <p:sp>
          <p:nvSpPr>
            <p:cNvPr id="219" name="Freeform 76"/>
            <p:cNvSpPr/>
            <p:nvPr/>
          </p:nvSpPr>
          <p:spPr bwMode="auto">
            <a:xfrm>
              <a:off x="4084638" y="5407025"/>
              <a:ext cx="165100" cy="236538"/>
            </a:xfrm>
            <a:custGeom>
              <a:avLst/>
              <a:gdLst>
                <a:gd name="T0" fmla="*/ 22 w 44"/>
                <a:gd name="T1" fmla="*/ 19 h 63"/>
                <a:gd name="T2" fmla="*/ 12 w 44"/>
                <a:gd name="T3" fmla="*/ 22 h 63"/>
                <a:gd name="T4" fmla="*/ 14 w 44"/>
                <a:gd name="T5" fmla="*/ 8 h 63"/>
                <a:gd name="T6" fmla="*/ 41 w 44"/>
                <a:gd name="T7" fmla="*/ 8 h 63"/>
                <a:gd name="T8" fmla="*/ 41 w 44"/>
                <a:gd name="T9" fmla="*/ 0 h 63"/>
                <a:gd name="T10" fmla="*/ 8 w 44"/>
                <a:gd name="T11" fmla="*/ 0 h 63"/>
                <a:gd name="T12" fmla="*/ 2 w 44"/>
                <a:gd name="T13" fmla="*/ 34 h 63"/>
                <a:gd name="T14" fmla="*/ 9 w 44"/>
                <a:gd name="T15" fmla="*/ 34 h 63"/>
                <a:gd name="T16" fmla="*/ 9 w 44"/>
                <a:gd name="T17" fmla="*/ 33 h 63"/>
                <a:gd name="T18" fmla="*/ 21 w 44"/>
                <a:gd name="T19" fmla="*/ 26 h 63"/>
                <a:gd name="T20" fmla="*/ 35 w 44"/>
                <a:gd name="T21" fmla="*/ 40 h 63"/>
                <a:gd name="T22" fmla="*/ 22 w 44"/>
                <a:gd name="T23" fmla="*/ 55 h 63"/>
                <a:gd name="T24" fmla="*/ 9 w 44"/>
                <a:gd name="T25" fmla="*/ 43 h 63"/>
                <a:gd name="T26" fmla="*/ 9 w 44"/>
                <a:gd name="T27" fmla="*/ 41 h 63"/>
                <a:gd name="T28" fmla="*/ 0 w 44"/>
                <a:gd name="T29" fmla="*/ 41 h 63"/>
                <a:gd name="T30" fmla="*/ 0 w 44"/>
                <a:gd name="T31" fmla="*/ 43 h 63"/>
                <a:gd name="T32" fmla="*/ 21 w 44"/>
                <a:gd name="T33" fmla="*/ 63 h 63"/>
                <a:gd name="T34" fmla="*/ 44 w 44"/>
                <a:gd name="T35" fmla="*/ 41 h 63"/>
                <a:gd name="T36" fmla="*/ 22 w 44"/>
                <a:gd name="T37"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3">
                  <a:moveTo>
                    <a:pt x="22" y="19"/>
                  </a:moveTo>
                  <a:cubicBezTo>
                    <a:pt x="18" y="19"/>
                    <a:pt x="15" y="20"/>
                    <a:pt x="12" y="22"/>
                  </a:cubicBezTo>
                  <a:cubicBezTo>
                    <a:pt x="14" y="8"/>
                    <a:pt x="14" y="8"/>
                    <a:pt x="14" y="8"/>
                  </a:cubicBezTo>
                  <a:cubicBezTo>
                    <a:pt x="41" y="8"/>
                    <a:pt x="41" y="8"/>
                    <a:pt x="41" y="8"/>
                  </a:cubicBezTo>
                  <a:cubicBezTo>
                    <a:pt x="41" y="0"/>
                    <a:pt x="41" y="0"/>
                    <a:pt x="41" y="0"/>
                  </a:cubicBezTo>
                  <a:cubicBezTo>
                    <a:pt x="8" y="0"/>
                    <a:pt x="8" y="0"/>
                    <a:pt x="8" y="0"/>
                  </a:cubicBezTo>
                  <a:cubicBezTo>
                    <a:pt x="2" y="34"/>
                    <a:pt x="2" y="34"/>
                    <a:pt x="2" y="34"/>
                  </a:cubicBezTo>
                  <a:cubicBezTo>
                    <a:pt x="9" y="34"/>
                    <a:pt x="9" y="34"/>
                    <a:pt x="9" y="34"/>
                  </a:cubicBezTo>
                  <a:cubicBezTo>
                    <a:pt x="9" y="33"/>
                    <a:pt x="9" y="33"/>
                    <a:pt x="9" y="33"/>
                  </a:cubicBezTo>
                  <a:cubicBezTo>
                    <a:pt x="12" y="29"/>
                    <a:pt x="17" y="26"/>
                    <a:pt x="21" y="26"/>
                  </a:cubicBezTo>
                  <a:cubicBezTo>
                    <a:pt x="29" y="26"/>
                    <a:pt x="35" y="32"/>
                    <a:pt x="35" y="40"/>
                  </a:cubicBezTo>
                  <a:cubicBezTo>
                    <a:pt x="35" y="48"/>
                    <a:pt x="31" y="55"/>
                    <a:pt x="22" y="55"/>
                  </a:cubicBezTo>
                  <a:cubicBezTo>
                    <a:pt x="14" y="55"/>
                    <a:pt x="9" y="50"/>
                    <a:pt x="9" y="43"/>
                  </a:cubicBezTo>
                  <a:cubicBezTo>
                    <a:pt x="9" y="41"/>
                    <a:pt x="9" y="41"/>
                    <a:pt x="9" y="41"/>
                  </a:cubicBezTo>
                  <a:cubicBezTo>
                    <a:pt x="0" y="41"/>
                    <a:pt x="0" y="41"/>
                    <a:pt x="0" y="41"/>
                  </a:cubicBezTo>
                  <a:cubicBezTo>
                    <a:pt x="0" y="43"/>
                    <a:pt x="0" y="43"/>
                    <a:pt x="0" y="43"/>
                  </a:cubicBezTo>
                  <a:cubicBezTo>
                    <a:pt x="1" y="55"/>
                    <a:pt x="9" y="63"/>
                    <a:pt x="21" y="63"/>
                  </a:cubicBezTo>
                  <a:cubicBezTo>
                    <a:pt x="34" y="63"/>
                    <a:pt x="44" y="53"/>
                    <a:pt x="44" y="41"/>
                  </a:cubicBezTo>
                  <a:cubicBezTo>
                    <a:pt x="44" y="28"/>
                    <a:pt x="35" y="19"/>
                    <a:pt x="22" y="19"/>
                  </a:cubicBezTo>
                </a:path>
              </a:pathLst>
            </a:custGeom>
            <a:grpFill/>
            <a:ln w="9525">
              <a:solidFill>
                <a:srgbClr val="6DB33F"/>
              </a:solidFill>
              <a:round/>
            </a:ln>
          </p:spPr>
          <p:txBody>
            <a:bodyPr/>
            <a:lstStyle/>
            <a:p>
              <a:pPr>
                <a:defRPr/>
              </a:pPr>
              <a:endParaRPr lang="zh-CN" altLang="en-US"/>
            </a:p>
          </p:txBody>
        </p:sp>
      </p:grpSp>
      <p:sp>
        <p:nvSpPr>
          <p:cNvPr id="220" name="Freeform 77"/>
          <p:cNvSpPr>
            <a:spLocks noEditPoints="1"/>
          </p:cNvSpPr>
          <p:nvPr/>
        </p:nvSpPr>
        <p:spPr bwMode="auto">
          <a:xfrm>
            <a:off x="5691454" y="4876155"/>
            <a:ext cx="708230" cy="710514"/>
          </a:xfrm>
          <a:custGeom>
            <a:avLst/>
            <a:gdLst>
              <a:gd name="T0" fmla="*/ 276122 w 200"/>
              <a:gd name="T1" fmla="*/ 51773 h 200"/>
              <a:gd name="T2" fmla="*/ 290914 w 200"/>
              <a:gd name="T3" fmla="*/ 71496 h 200"/>
              <a:gd name="T4" fmla="*/ 352549 w 200"/>
              <a:gd name="T5" fmla="*/ 98615 h 200"/>
              <a:gd name="T6" fmla="*/ 387064 w 200"/>
              <a:gd name="T7" fmla="*/ 64100 h 200"/>
              <a:gd name="T8" fmla="*/ 404322 w 200"/>
              <a:gd name="T9" fmla="*/ 130665 h 200"/>
              <a:gd name="T10" fmla="*/ 401856 w 200"/>
              <a:gd name="T11" fmla="*/ 152853 h 200"/>
              <a:gd name="T12" fmla="*/ 424045 w 200"/>
              <a:gd name="T13" fmla="*/ 216953 h 200"/>
              <a:gd name="T14" fmla="*/ 473352 w 200"/>
              <a:gd name="T15" fmla="*/ 216953 h 200"/>
              <a:gd name="T16" fmla="*/ 436371 w 200"/>
              <a:gd name="T17" fmla="*/ 276122 h 200"/>
              <a:gd name="T18" fmla="*/ 419114 w 200"/>
              <a:gd name="T19" fmla="*/ 288449 h 200"/>
              <a:gd name="T20" fmla="*/ 391995 w 200"/>
              <a:gd name="T21" fmla="*/ 347618 h 200"/>
              <a:gd name="T22" fmla="*/ 428975 w 200"/>
              <a:gd name="T23" fmla="*/ 384599 h 200"/>
              <a:gd name="T24" fmla="*/ 359945 w 200"/>
              <a:gd name="T25" fmla="*/ 399391 h 200"/>
              <a:gd name="T26" fmla="*/ 335291 w 200"/>
              <a:gd name="T27" fmla="*/ 396925 h 200"/>
              <a:gd name="T28" fmla="*/ 276122 w 200"/>
              <a:gd name="T29" fmla="*/ 416648 h 200"/>
              <a:gd name="T30" fmla="*/ 276122 w 200"/>
              <a:gd name="T31" fmla="*/ 473352 h 200"/>
              <a:gd name="T32" fmla="*/ 216953 w 200"/>
              <a:gd name="T33" fmla="*/ 433906 h 200"/>
              <a:gd name="T34" fmla="*/ 202161 w 200"/>
              <a:gd name="T35" fmla="*/ 414183 h 200"/>
              <a:gd name="T36" fmla="*/ 145457 w 200"/>
              <a:gd name="T37" fmla="*/ 389529 h 200"/>
              <a:gd name="T38" fmla="*/ 108477 w 200"/>
              <a:gd name="T39" fmla="*/ 426510 h 200"/>
              <a:gd name="T40" fmla="*/ 93684 w 200"/>
              <a:gd name="T41" fmla="*/ 357479 h 200"/>
              <a:gd name="T42" fmla="*/ 96150 w 200"/>
              <a:gd name="T43" fmla="*/ 332826 h 200"/>
              <a:gd name="T44" fmla="*/ 71496 w 200"/>
              <a:gd name="T45" fmla="*/ 276122 h 200"/>
              <a:gd name="T46" fmla="*/ 19723 w 200"/>
              <a:gd name="T47" fmla="*/ 276122 h 200"/>
              <a:gd name="T48" fmla="*/ 56704 w 200"/>
              <a:gd name="T49" fmla="*/ 216953 h 200"/>
              <a:gd name="T50" fmla="*/ 73961 w 200"/>
              <a:gd name="T51" fmla="*/ 199695 h 200"/>
              <a:gd name="T52" fmla="*/ 101080 w 200"/>
              <a:gd name="T53" fmla="*/ 140526 h 200"/>
              <a:gd name="T54" fmla="*/ 66565 w 200"/>
              <a:gd name="T55" fmla="*/ 106011 h 200"/>
              <a:gd name="T56" fmla="*/ 130665 w 200"/>
              <a:gd name="T57" fmla="*/ 88754 h 200"/>
              <a:gd name="T58" fmla="*/ 155319 w 200"/>
              <a:gd name="T59" fmla="*/ 91219 h 200"/>
              <a:gd name="T60" fmla="*/ 216953 w 200"/>
              <a:gd name="T61" fmla="*/ 66565 h 200"/>
              <a:gd name="T62" fmla="*/ 216953 w 200"/>
              <a:gd name="T63" fmla="*/ 19723 h 200"/>
              <a:gd name="T64" fmla="*/ 246538 w 200"/>
              <a:gd name="T65" fmla="*/ 335291 h 200"/>
              <a:gd name="T66" fmla="*/ 246538 w 200"/>
              <a:gd name="T67" fmla="*/ 157784 h 200"/>
              <a:gd name="T68" fmla="*/ 246538 w 200"/>
              <a:gd name="T69" fmla="*/ 335291 h 200"/>
              <a:gd name="T70" fmla="*/ 197230 w 200"/>
              <a:gd name="T71" fmla="*/ 0 h 200"/>
              <a:gd name="T72" fmla="*/ 145457 w 200"/>
              <a:gd name="T73" fmla="*/ 73961 h 200"/>
              <a:gd name="T74" fmla="*/ 39446 w 200"/>
              <a:gd name="T75" fmla="*/ 106011 h 200"/>
              <a:gd name="T76" fmla="*/ 56704 w 200"/>
              <a:gd name="T77" fmla="*/ 197230 h 200"/>
              <a:gd name="T78" fmla="*/ 0 w 200"/>
              <a:gd name="T79" fmla="*/ 295845 h 200"/>
              <a:gd name="T80" fmla="*/ 78892 w 200"/>
              <a:gd name="T81" fmla="*/ 345153 h 200"/>
              <a:gd name="T82" fmla="*/ 108477 w 200"/>
              <a:gd name="T83" fmla="*/ 453629 h 200"/>
              <a:gd name="T84" fmla="*/ 197230 w 200"/>
              <a:gd name="T85" fmla="*/ 433906 h 200"/>
              <a:gd name="T86" fmla="*/ 295845 w 200"/>
              <a:gd name="T87" fmla="*/ 493075 h 200"/>
              <a:gd name="T88" fmla="*/ 345153 w 200"/>
              <a:gd name="T89" fmla="*/ 414183 h 200"/>
              <a:gd name="T90" fmla="*/ 456094 w 200"/>
              <a:gd name="T91" fmla="*/ 384599 h 200"/>
              <a:gd name="T92" fmla="*/ 436371 w 200"/>
              <a:gd name="T93" fmla="*/ 295845 h 200"/>
              <a:gd name="T94" fmla="*/ 493075 w 200"/>
              <a:gd name="T95" fmla="*/ 197230 h 200"/>
              <a:gd name="T96" fmla="*/ 419114 w 200"/>
              <a:gd name="T97" fmla="*/ 142992 h 200"/>
              <a:gd name="T98" fmla="*/ 387064 w 200"/>
              <a:gd name="T99" fmla="*/ 36981 h 200"/>
              <a:gd name="T100" fmla="*/ 295845 w 200"/>
              <a:gd name="T101" fmla="*/ 51773 h 200"/>
              <a:gd name="T102" fmla="*/ 246538 w 200"/>
              <a:gd name="T103" fmla="*/ 315568 h 200"/>
              <a:gd name="T104" fmla="*/ 246538 w 200"/>
              <a:gd name="T105" fmla="*/ 177507 h 200"/>
              <a:gd name="T106" fmla="*/ 246538 w 200"/>
              <a:gd name="T107" fmla="*/ 315568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157E9F"/>
          </a:solidFill>
          <a:ln w="9525">
            <a:solidFill>
              <a:srgbClr val="6DB33F"/>
            </a:solidFill>
            <a:round/>
          </a:ln>
        </p:spPr>
        <p:txBody>
          <a:bodyPr/>
          <a:lstStyle/>
          <a:p>
            <a:endParaRPr lang="zh-CN" altLang="en-US"/>
          </a:p>
        </p:txBody>
      </p:sp>
      <p:sp>
        <p:nvSpPr>
          <p:cNvPr id="221" name="Freeform 78"/>
          <p:cNvSpPr>
            <a:spLocks noEditPoints="1"/>
          </p:cNvSpPr>
          <p:nvPr/>
        </p:nvSpPr>
        <p:spPr bwMode="auto">
          <a:xfrm>
            <a:off x="7066790" y="4791623"/>
            <a:ext cx="568868" cy="852161"/>
          </a:xfrm>
          <a:custGeom>
            <a:avLst/>
            <a:gdLst>
              <a:gd name="T0" fmla="*/ 197022 w 160"/>
              <a:gd name="T1" fmla="*/ 19737 h 240"/>
              <a:gd name="T2" fmla="*/ 374341 w 160"/>
              <a:gd name="T3" fmla="*/ 197369 h 240"/>
              <a:gd name="T4" fmla="*/ 352176 w 160"/>
              <a:gd name="T5" fmla="*/ 286185 h 240"/>
              <a:gd name="T6" fmla="*/ 197022 w 160"/>
              <a:gd name="T7" fmla="*/ 552632 h 240"/>
              <a:gd name="T8" fmla="*/ 44330 w 160"/>
              <a:gd name="T9" fmla="*/ 286185 h 240"/>
              <a:gd name="T10" fmla="*/ 19702 w 160"/>
              <a:gd name="T11" fmla="*/ 197369 h 240"/>
              <a:gd name="T12" fmla="*/ 197022 w 160"/>
              <a:gd name="T13" fmla="*/ 19737 h 240"/>
              <a:gd name="T14" fmla="*/ 197022 w 160"/>
              <a:gd name="T15" fmla="*/ 266448 h 240"/>
              <a:gd name="T16" fmla="*/ 265979 w 160"/>
              <a:gd name="T17" fmla="*/ 197369 h 240"/>
              <a:gd name="T18" fmla="*/ 197022 w 160"/>
              <a:gd name="T19" fmla="*/ 128290 h 240"/>
              <a:gd name="T20" fmla="*/ 128064 w 160"/>
              <a:gd name="T21" fmla="*/ 197369 h 240"/>
              <a:gd name="T22" fmla="*/ 197022 w 160"/>
              <a:gd name="T23" fmla="*/ 266448 h 240"/>
              <a:gd name="T24" fmla="*/ 197022 w 160"/>
              <a:gd name="T25" fmla="*/ 0 h 240"/>
              <a:gd name="T26" fmla="*/ 0 w 160"/>
              <a:gd name="T27" fmla="*/ 197369 h 240"/>
              <a:gd name="T28" fmla="*/ 27090 w 160"/>
              <a:gd name="T29" fmla="*/ 296053 h 240"/>
              <a:gd name="T30" fmla="*/ 197022 w 160"/>
              <a:gd name="T31" fmla="*/ 592106 h 240"/>
              <a:gd name="T32" fmla="*/ 369415 w 160"/>
              <a:gd name="T33" fmla="*/ 296053 h 240"/>
              <a:gd name="T34" fmla="*/ 394043 w 160"/>
              <a:gd name="T35" fmla="*/ 197369 h 240"/>
              <a:gd name="T36" fmla="*/ 197022 w 160"/>
              <a:gd name="T37" fmla="*/ 0 h 240"/>
              <a:gd name="T38" fmla="*/ 197022 w 160"/>
              <a:gd name="T39" fmla="*/ 246711 h 240"/>
              <a:gd name="T40" fmla="*/ 147766 w 160"/>
              <a:gd name="T41" fmla="*/ 197369 h 240"/>
              <a:gd name="T42" fmla="*/ 197022 w 160"/>
              <a:gd name="T43" fmla="*/ 148027 h 240"/>
              <a:gd name="T44" fmla="*/ 246277 w 160"/>
              <a:gd name="T45" fmla="*/ 197369 h 240"/>
              <a:gd name="T46" fmla="*/ 197022 w 160"/>
              <a:gd name="T47" fmla="*/ 246711 h 2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0" h="240">
                <a:moveTo>
                  <a:pt x="80" y="8"/>
                </a:moveTo>
                <a:cubicBezTo>
                  <a:pt x="120" y="8"/>
                  <a:pt x="152" y="40"/>
                  <a:pt x="152" y="80"/>
                </a:cubicBezTo>
                <a:cubicBezTo>
                  <a:pt x="152" y="92"/>
                  <a:pt x="149" y="105"/>
                  <a:pt x="143" y="116"/>
                </a:cubicBezTo>
                <a:cubicBezTo>
                  <a:pt x="80" y="224"/>
                  <a:pt x="80" y="224"/>
                  <a:pt x="80" y="224"/>
                </a:cubicBezTo>
                <a:cubicBezTo>
                  <a:pt x="18" y="116"/>
                  <a:pt x="18" y="116"/>
                  <a:pt x="18" y="116"/>
                </a:cubicBezTo>
                <a:cubicBezTo>
                  <a:pt x="12" y="105"/>
                  <a:pt x="8" y="92"/>
                  <a:pt x="8" y="80"/>
                </a:cubicBezTo>
                <a:cubicBezTo>
                  <a:pt x="8" y="40"/>
                  <a:pt x="41" y="8"/>
                  <a:pt x="80" y="8"/>
                </a:cubicBezTo>
                <a:moveTo>
                  <a:pt x="80" y="108"/>
                </a:moveTo>
                <a:cubicBezTo>
                  <a:pt x="96" y="108"/>
                  <a:pt x="108" y="95"/>
                  <a:pt x="108" y="80"/>
                </a:cubicBezTo>
                <a:cubicBezTo>
                  <a:pt x="108" y="64"/>
                  <a:pt x="96" y="52"/>
                  <a:pt x="80" y="52"/>
                </a:cubicBezTo>
                <a:cubicBezTo>
                  <a:pt x="65" y="52"/>
                  <a:pt x="52" y="64"/>
                  <a:pt x="52" y="80"/>
                </a:cubicBezTo>
                <a:cubicBezTo>
                  <a:pt x="52" y="95"/>
                  <a:pt x="65" y="108"/>
                  <a:pt x="80" y="108"/>
                </a:cubicBezTo>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moveTo>
                  <a:pt x="80" y="100"/>
                </a:moveTo>
                <a:cubicBezTo>
                  <a:pt x="69" y="100"/>
                  <a:pt x="60" y="91"/>
                  <a:pt x="60" y="80"/>
                </a:cubicBezTo>
                <a:cubicBezTo>
                  <a:pt x="60" y="69"/>
                  <a:pt x="69" y="60"/>
                  <a:pt x="80" y="60"/>
                </a:cubicBezTo>
                <a:cubicBezTo>
                  <a:pt x="91" y="60"/>
                  <a:pt x="100" y="69"/>
                  <a:pt x="100" y="80"/>
                </a:cubicBezTo>
                <a:cubicBezTo>
                  <a:pt x="100" y="91"/>
                  <a:pt x="91" y="100"/>
                  <a:pt x="80" y="100"/>
                </a:cubicBezTo>
              </a:path>
            </a:pathLst>
          </a:custGeom>
          <a:solidFill>
            <a:srgbClr val="157E9F"/>
          </a:solidFill>
          <a:ln w="9525">
            <a:solidFill>
              <a:srgbClr val="6DB33F"/>
            </a:solidFill>
            <a:round/>
          </a:ln>
        </p:spPr>
        <p:txBody>
          <a:bodyPr/>
          <a:lstStyle/>
          <a:p>
            <a:endParaRPr lang="zh-CN" altLang="en-US"/>
          </a:p>
        </p:txBody>
      </p:sp>
      <p:sp>
        <p:nvSpPr>
          <p:cNvPr id="222" name="Freeform 79"/>
          <p:cNvSpPr>
            <a:spLocks noEditPoints="1"/>
          </p:cNvSpPr>
          <p:nvPr/>
        </p:nvSpPr>
        <p:spPr bwMode="auto">
          <a:xfrm>
            <a:off x="8245650" y="4924131"/>
            <a:ext cx="680814" cy="609992"/>
          </a:xfrm>
          <a:custGeom>
            <a:avLst/>
            <a:gdLst>
              <a:gd name="T0" fmla="*/ 305435 w 454"/>
              <a:gd name="T1" fmla="*/ 48995 h 407"/>
              <a:gd name="T2" fmla="*/ 305435 w 454"/>
              <a:gd name="T3" fmla="*/ 0 h 407"/>
              <a:gd name="T4" fmla="*/ 167833 w 454"/>
              <a:gd name="T5" fmla="*/ 0 h 407"/>
              <a:gd name="T6" fmla="*/ 167833 w 454"/>
              <a:gd name="T7" fmla="*/ 48995 h 407"/>
              <a:gd name="T8" fmla="*/ 0 w 454"/>
              <a:gd name="T9" fmla="*/ 48995 h 407"/>
              <a:gd name="T10" fmla="*/ 0 w 454"/>
              <a:gd name="T11" fmla="*/ 424274 h 407"/>
              <a:gd name="T12" fmla="*/ 473268 w 454"/>
              <a:gd name="T13" fmla="*/ 424274 h 407"/>
              <a:gd name="T14" fmla="*/ 473268 w 454"/>
              <a:gd name="T15" fmla="*/ 48995 h 407"/>
              <a:gd name="T16" fmla="*/ 305435 w 454"/>
              <a:gd name="T17" fmla="*/ 48995 h 407"/>
              <a:gd name="T18" fmla="*/ 187639 w 454"/>
              <a:gd name="T19" fmla="*/ 18764 h 407"/>
              <a:gd name="T20" fmla="*/ 285629 w 454"/>
              <a:gd name="T21" fmla="*/ 18764 h 407"/>
              <a:gd name="T22" fmla="*/ 285629 w 454"/>
              <a:gd name="T23" fmla="*/ 48995 h 407"/>
              <a:gd name="T24" fmla="*/ 187639 w 454"/>
              <a:gd name="T25" fmla="*/ 48995 h 407"/>
              <a:gd name="T26" fmla="*/ 187639 w 454"/>
              <a:gd name="T27" fmla="*/ 18764 h 407"/>
              <a:gd name="T28" fmla="*/ 167833 w 454"/>
              <a:gd name="T29" fmla="*/ 68801 h 407"/>
              <a:gd name="T30" fmla="*/ 305435 w 454"/>
              <a:gd name="T31" fmla="*/ 68801 h 407"/>
              <a:gd name="T32" fmla="*/ 453462 w 454"/>
              <a:gd name="T33" fmla="*/ 68801 h 407"/>
              <a:gd name="T34" fmla="*/ 453462 w 454"/>
              <a:gd name="T35" fmla="*/ 226210 h 407"/>
              <a:gd name="T36" fmla="*/ 305435 w 454"/>
              <a:gd name="T37" fmla="*/ 226210 h 407"/>
              <a:gd name="T38" fmla="*/ 305435 w 454"/>
              <a:gd name="T39" fmla="*/ 187640 h 407"/>
              <a:gd name="T40" fmla="*/ 167833 w 454"/>
              <a:gd name="T41" fmla="*/ 187640 h 407"/>
              <a:gd name="T42" fmla="*/ 167833 w 454"/>
              <a:gd name="T43" fmla="*/ 226210 h 407"/>
              <a:gd name="T44" fmla="*/ 19806 w 454"/>
              <a:gd name="T45" fmla="*/ 226210 h 407"/>
              <a:gd name="T46" fmla="*/ 19806 w 454"/>
              <a:gd name="T47" fmla="*/ 68801 h 407"/>
              <a:gd name="T48" fmla="*/ 167833 w 454"/>
              <a:gd name="T49" fmla="*/ 68801 h 407"/>
              <a:gd name="T50" fmla="*/ 285629 w 454"/>
              <a:gd name="T51" fmla="*/ 265823 h 407"/>
              <a:gd name="T52" fmla="*/ 187639 w 454"/>
              <a:gd name="T53" fmla="*/ 265823 h 407"/>
              <a:gd name="T54" fmla="*/ 187639 w 454"/>
              <a:gd name="T55" fmla="*/ 206404 h 407"/>
              <a:gd name="T56" fmla="*/ 285629 w 454"/>
              <a:gd name="T57" fmla="*/ 206404 h 407"/>
              <a:gd name="T58" fmla="*/ 285629 w 454"/>
              <a:gd name="T59" fmla="*/ 265823 h 407"/>
              <a:gd name="T60" fmla="*/ 19806 w 454"/>
              <a:gd name="T61" fmla="*/ 404468 h 407"/>
              <a:gd name="T62" fmla="*/ 19806 w 454"/>
              <a:gd name="T63" fmla="*/ 246016 h 407"/>
              <a:gd name="T64" fmla="*/ 167833 w 454"/>
              <a:gd name="T65" fmla="*/ 246016 h 407"/>
              <a:gd name="T66" fmla="*/ 167833 w 454"/>
              <a:gd name="T67" fmla="*/ 285629 h 407"/>
              <a:gd name="T68" fmla="*/ 305435 w 454"/>
              <a:gd name="T69" fmla="*/ 285629 h 407"/>
              <a:gd name="T70" fmla="*/ 305435 w 454"/>
              <a:gd name="T71" fmla="*/ 246016 h 407"/>
              <a:gd name="T72" fmla="*/ 453462 w 454"/>
              <a:gd name="T73" fmla="*/ 246016 h 407"/>
              <a:gd name="T74" fmla="*/ 453462 w 454"/>
              <a:gd name="T75" fmla="*/ 404468 h 407"/>
              <a:gd name="T76" fmla="*/ 19806 w 454"/>
              <a:gd name="T77" fmla="*/ 404468 h 4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54" h="407">
                <a:moveTo>
                  <a:pt x="293" y="47"/>
                </a:moveTo>
                <a:lnTo>
                  <a:pt x="293" y="0"/>
                </a:lnTo>
                <a:lnTo>
                  <a:pt x="161" y="0"/>
                </a:lnTo>
                <a:lnTo>
                  <a:pt x="161" y="47"/>
                </a:lnTo>
                <a:lnTo>
                  <a:pt x="0" y="47"/>
                </a:lnTo>
                <a:lnTo>
                  <a:pt x="0" y="407"/>
                </a:lnTo>
                <a:lnTo>
                  <a:pt x="454" y="407"/>
                </a:lnTo>
                <a:lnTo>
                  <a:pt x="454" y="47"/>
                </a:lnTo>
                <a:lnTo>
                  <a:pt x="293" y="47"/>
                </a:lnTo>
                <a:close/>
                <a:moveTo>
                  <a:pt x="180" y="18"/>
                </a:moveTo>
                <a:lnTo>
                  <a:pt x="274" y="18"/>
                </a:lnTo>
                <a:lnTo>
                  <a:pt x="274" y="47"/>
                </a:lnTo>
                <a:lnTo>
                  <a:pt x="180" y="47"/>
                </a:lnTo>
                <a:lnTo>
                  <a:pt x="180" y="18"/>
                </a:lnTo>
                <a:close/>
                <a:moveTo>
                  <a:pt x="161" y="66"/>
                </a:moveTo>
                <a:lnTo>
                  <a:pt x="293" y="66"/>
                </a:lnTo>
                <a:lnTo>
                  <a:pt x="435" y="66"/>
                </a:lnTo>
                <a:lnTo>
                  <a:pt x="435" y="217"/>
                </a:lnTo>
                <a:lnTo>
                  <a:pt x="293" y="217"/>
                </a:lnTo>
                <a:lnTo>
                  <a:pt x="293" y="180"/>
                </a:lnTo>
                <a:lnTo>
                  <a:pt x="161" y="180"/>
                </a:lnTo>
                <a:lnTo>
                  <a:pt x="161" y="217"/>
                </a:lnTo>
                <a:lnTo>
                  <a:pt x="19" y="217"/>
                </a:lnTo>
                <a:lnTo>
                  <a:pt x="19" y="66"/>
                </a:lnTo>
                <a:lnTo>
                  <a:pt x="161" y="66"/>
                </a:lnTo>
                <a:close/>
                <a:moveTo>
                  <a:pt x="274" y="255"/>
                </a:moveTo>
                <a:lnTo>
                  <a:pt x="180" y="255"/>
                </a:lnTo>
                <a:lnTo>
                  <a:pt x="180" y="198"/>
                </a:lnTo>
                <a:lnTo>
                  <a:pt x="274" y="198"/>
                </a:lnTo>
                <a:lnTo>
                  <a:pt x="274" y="255"/>
                </a:lnTo>
                <a:close/>
                <a:moveTo>
                  <a:pt x="19" y="388"/>
                </a:moveTo>
                <a:lnTo>
                  <a:pt x="19" y="236"/>
                </a:lnTo>
                <a:lnTo>
                  <a:pt x="161" y="236"/>
                </a:lnTo>
                <a:lnTo>
                  <a:pt x="161" y="274"/>
                </a:lnTo>
                <a:lnTo>
                  <a:pt x="293" y="274"/>
                </a:lnTo>
                <a:lnTo>
                  <a:pt x="293" y="236"/>
                </a:lnTo>
                <a:lnTo>
                  <a:pt x="435" y="236"/>
                </a:lnTo>
                <a:lnTo>
                  <a:pt x="435" y="388"/>
                </a:lnTo>
                <a:lnTo>
                  <a:pt x="19" y="388"/>
                </a:lnTo>
                <a:close/>
              </a:path>
            </a:pathLst>
          </a:custGeom>
          <a:solidFill>
            <a:srgbClr val="157E9F"/>
          </a:solidFill>
          <a:ln w="9525">
            <a:solidFill>
              <a:srgbClr val="6DB33F"/>
            </a:solidFill>
            <a:round/>
          </a:ln>
        </p:spPr>
        <p:txBody>
          <a:bodyPr/>
          <a:lstStyle/>
          <a:p>
            <a:endParaRPr lang="zh-CN" altLang="en-US"/>
          </a:p>
        </p:txBody>
      </p:sp>
      <p:grpSp>
        <p:nvGrpSpPr>
          <p:cNvPr id="223" name="组合 222"/>
          <p:cNvGrpSpPr/>
          <p:nvPr/>
        </p:nvGrpSpPr>
        <p:grpSpPr>
          <a:xfrm>
            <a:off x="9540159" y="4905575"/>
            <a:ext cx="681092" cy="681092"/>
            <a:chOff x="9132888" y="5091113"/>
            <a:chExt cx="720725" cy="720725"/>
          </a:xfrm>
          <a:solidFill>
            <a:srgbClr val="157E9F"/>
          </a:solidFill>
        </p:grpSpPr>
        <p:sp>
          <p:nvSpPr>
            <p:cNvPr id="224" name="Freeform 80"/>
            <p:cNvSpPr>
              <a:spLocks noEditPoints="1"/>
            </p:cNvSpPr>
            <p:nvPr/>
          </p:nvSpPr>
          <p:spPr bwMode="auto">
            <a:xfrm>
              <a:off x="9132888" y="5091113"/>
              <a:ext cx="720725" cy="720725"/>
            </a:xfrm>
            <a:custGeom>
              <a:avLst/>
              <a:gdLst>
                <a:gd name="T0" fmla="*/ 0 w 454"/>
                <a:gd name="T1" fmla="*/ 454 h 454"/>
                <a:gd name="T2" fmla="*/ 454 w 454"/>
                <a:gd name="T3" fmla="*/ 454 h 454"/>
                <a:gd name="T4" fmla="*/ 454 w 454"/>
                <a:gd name="T5" fmla="*/ 0 h 454"/>
                <a:gd name="T6" fmla="*/ 0 w 454"/>
                <a:gd name="T7" fmla="*/ 0 h 454"/>
                <a:gd name="T8" fmla="*/ 0 w 454"/>
                <a:gd name="T9" fmla="*/ 454 h 454"/>
                <a:gd name="T10" fmla="*/ 435 w 454"/>
                <a:gd name="T11" fmla="*/ 435 h 454"/>
                <a:gd name="T12" fmla="*/ 19 w 454"/>
                <a:gd name="T13" fmla="*/ 435 h 454"/>
                <a:gd name="T14" fmla="*/ 19 w 454"/>
                <a:gd name="T15" fmla="*/ 19 h 454"/>
                <a:gd name="T16" fmla="*/ 435 w 454"/>
                <a:gd name="T17" fmla="*/ 19 h 454"/>
                <a:gd name="T18" fmla="*/ 435 w 454"/>
                <a:gd name="T19" fmla="*/ 435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454">
                  <a:moveTo>
                    <a:pt x="0" y="454"/>
                  </a:moveTo>
                  <a:lnTo>
                    <a:pt x="454" y="454"/>
                  </a:lnTo>
                  <a:lnTo>
                    <a:pt x="454" y="0"/>
                  </a:lnTo>
                  <a:lnTo>
                    <a:pt x="0" y="0"/>
                  </a:lnTo>
                  <a:lnTo>
                    <a:pt x="0" y="454"/>
                  </a:lnTo>
                  <a:close/>
                  <a:moveTo>
                    <a:pt x="435" y="435"/>
                  </a:moveTo>
                  <a:lnTo>
                    <a:pt x="19" y="435"/>
                  </a:lnTo>
                  <a:lnTo>
                    <a:pt x="19" y="19"/>
                  </a:lnTo>
                  <a:lnTo>
                    <a:pt x="435" y="19"/>
                  </a:lnTo>
                  <a:lnTo>
                    <a:pt x="435" y="435"/>
                  </a:lnTo>
                  <a:close/>
                </a:path>
              </a:pathLst>
            </a:custGeom>
            <a:grpFill/>
            <a:ln w="9525">
              <a:solidFill>
                <a:srgbClr val="6DB33F"/>
              </a:solidFill>
              <a:round/>
            </a:ln>
          </p:spPr>
          <p:txBody>
            <a:bodyPr/>
            <a:lstStyle/>
            <a:p>
              <a:pPr>
                <a:defRPr/>
              </a:pPr>
              <a:endParaRPr lang="zh-CN" altLang="en-US"/>
            </a:p>
          </p:txBody>
        </p:sp>
        <p:sp>
          <p:nvSpPr>
            <p:cNvPr id="225" name="Freeform 81"/>
            <p:cNvSpPr/>
            <p:nvPr/>
          </p:nvSpPr>
          <p:spPr bwMode="auto">
            <a:xfrm>
              <a:off x="9267825" y="5240338"/>
              <a:ext cx="450850" cy="331788"/>
            </a:xfrm>
            <a:custGeom>
              <a:avLst/>
              <a:gdLst>
                <a:gd name="T0" fmla="*/ 8 w 120"/>
                <a:gd name="T1" fmla="*/ 36 h 88"/>
                <a:gd name="T2" fmla="*/ 60 w 120"/>
                <a:gd name="T3" fmla="*/ 88 h 88"/>
                <a:gd name="T4" fmla="*/ 112 w 120"/>
                <a:gd name="T5" fmla="*/ 36 h 88"/>
                <a:gd name="T6" fmla="*/ 112 w 120"/>
                <a:gd name="T7" fmla="*/ 8 h 88"/>
                <a:gd name="T8" fmla="*/ 120 w 120"/>
                <a:gd name="T9" fmla="*/ 8 h 88"/>
                <a:gd name="T10" fmla="*/ 120 w 120"/>
                <a:gd name="T11" fmla="*/ 0 h 88"/>
                <a:gd name="T12" fmla="*/ 96 w 120"/>
                <a:gd name="T13" fmla="*/ 0 h 88"/>
                <a:gd name="T14" fmla="*/ 96 w 120"/>
                <a:gd name="T15" fmla="*/ 8 h 88"/>
                <a:gd name="T16" fmla="*/ 104 w 120"/>
                <a:gd name="T17" fmla="*/ 8 h 88"/>
                <a:gd name="T18" fmla="*/ 104 w 120"/>
                <a:gd name="T19" fmla="*/ 36 h 88"/>
                <a:gd name="T20" fmla="*/ 60 w 120"/>
                <a:gd name="T21" fmla="*/ 80 h 88"/>
                <a:gd name="T22" fmla="*/ 16 w 120"/>
                <a:gd name="T23" fmla="*/ 36 h 88"/>
                <a:gd name="T24" fmla="*/ 16 w 120"/>
                <a:gd name="T25" fmla="*/ 8 h 88"/>
                <a:gd name="T26" fmla="*/ 24 w 120"/>
                <a:gd name="T27" fmla="*/ 8 h 88"/>
                <a:gd name="T28" fmla="*/ 24 w 120"/>
                <a:gd name="T29" fmla="*/ 0 h 88"/>
                <a:gd name="T30" fmla="*/ 0 w 120"/>
                <a:gd name="T31" fmla="*/ 0 h 88"/>
                <a:gd name="T32" fmla="*/ 0 w 120"/>
                <a:gd name="T33" fmla="*/ 8 h 88"/>
                <a:gd name="T34" fmla="*/ 8 w 120"/>
                <a:gd name="T35" fmla="*/ 8 h 88"/>
                <a:gd name="T36" fmla="*/ 8 w 120"/>
                <a:gd name="T3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88">
                  <a:moveTo>
                    <a:pt x="8" y="36"/>
                  </a:moveTo>
                  <a:cubicBezTo>
                    <a:pt x="8" y="64"/>
                    <a:pt x="31" y="88"/>
                    <a:pt x="60" y="88"/>
                  </a:cubicBezTo>
                  <a:cubicBezTo>
                    <a:pt x="89" y="88"/>
                    <a:pt x="112" y="64"/>
                    <a:pt x="112" y="36"/>
                  </a:cubicBezTo>
                  <a:cubicBezTo>
                    <a:pt x="112" y="8"/>
                    <a:pt x="112" y="8"/>
                    <a:pt x="112" y="8"/>
                  </a:cubicBezTo>
                  <a:cubicBezTo>
                    <a:pt x="120" y="8"/>
                    <a:pt x="120" y="8"/>
                    <a:pt x="120" y="8"/>
                  </a:cubicBezTo>
                  <a:cubicBezTo>
                    <a:pt x="120" y="0"/>
                    <a:pt x="120" y="0"/>
                    <a:pt x="120" y="0"/>
                  </a:cubicBezTo>
                  <a:cubicBezTo>
                    <a:pt x="96" y="0"/>
                    <a:pt x="96" y="0"/>
                    <a:pt x="96" y="0"/>
                  </a:cubicBezTo>
                  <a:cubicBezTo>
                    <a:pt x="96" y="8"/>
                    <a:pt x="96" y="8"/>
                    <a:pt x="96" y="8"/>
                  </a:cubicBezTo>
                  <a:cubicBezTo>
                    <a:pt x="104" y="8"/>
                    <a:pt x="104" y="8"/>
                    <a:pt x="104" y="8"/>
                  </a:cubicBezTo>
                  <a:cubicBezTo>
                    <a:pt x="104" y="36"/>
                    <a:pt x="104" y="36"/>
                    <a:pt x="104" y="36"/>
                  </a:cubicBezTo>
                  <a:cubicBezTo>
                    <a:pt x="104" y="60"/>
                    <a:pt x="84" y="80"/>
                    <a:pt x="60" y="80"/>
                  </a:cubicBezTo>
                  <a:cubicBezTo>
                    <a:pt x="36" y="80"/>
                    <a:pt x="16" y="60"/>
                    <a:pt x="16" y="36"/>
                  </a:cubicBezTo>
                  <a:cubicBezTo>
                    <a:pt x="16" y="8"/>
                    <a:pt x="16" y="8"/>
                    <a:pt x="16" y="8"/>
                  </a:cubicBezTo>
                  <a:cubicBezTo>
                    <a:pt x="24" y="8"/>
                    <a:pt x="24" y="8"/>
                    <a:pt x="24" y="8"/>
                  </a:cubicBezTo>
                  <a:cubicBezTo>
                    <a:pt x="24" y="0"/>
                    <a:pt x="24" y="0"/>
                    <a:pt x="24" y="0"/>
                  </a:cubicBezTo>
                  <a:cubicBezTo>
                    <a:pt x="0" y="0"/>
                    <a:pt x="0" y="0"/>
                    <a:pt x="0" y="0"/>
                  </a:cubicBezTo>
                  <a:cubicBezTo>
                    <a:pt x="0" y="8"/>
                    <a:pt x="0" y="8"/>
                    <a:pt x="0" y="8"/>
                  </a:cubicBezTo>
                  <a:cubicBezTo>
                    <a:pt x="8" y="8"/>
                    <a:pt x="8" y="8"/>
                    <a:pt x="8" y="8"/>
                  </a:cubicBezTo>
                  <a:lnTo>
                    <a:pt x="8" y="36"/>
                  </a:lnTo>
                  <a:close/>
                </a:path>
              </a:pathLst>
            </a:custGeom>
            <a:grpFill/>
            <a:ln w="9525">
              <a:solidFill>
                <a:srgbClr val="6DB33F"/>
              </a:solidFill>
              <a:round/>
            </a:ln>
          </p:spPr>
          <p:txBody>
            <a:bodyPr/>
            <a:lstStyle/>
            <a:p>
              <a:pPr>
                <a:defRPr/>
              </a:pPr>
              <a:endParaRPr lang="zh-CN" altLang="en-US"/>
            </a:p>
          </p:txBody>
        </p:sp>
      </p:grpSp>
      <p:grpSp>
        <p:nvGrpSpPr>
          <p:cNvPr id="226" name="组合 225"/>
          <p:cNvGrpSpPr/>
          <p:nvPr/>
        </p:nvGrpSpPr>
        <p:grpSpPr>
          <a:xfrm>
            <a:off x="10860338" y="4830564"/>
            <a:ext cx="652589" cy="766604"/>
            <a:chOff x="10529888" y="5011738"/>
            <a:chExt cx="690563" cy="811212"/>
          </a:xfrm>
          <a:solidFill>
            <a:srgbClr val="157E9F"/>
          </a:solidFill>
        </p:grpSpPr>
        <p:sp>
          <p:nvSpPr>
            <p:cNvPr id="227" name="Freeform 82"/>
            <p:cNvSpPr>
              <a:spLocks noEditPoints="1"/>
            </p:cNvSpPr>
            <p:nvPr/>
          </p:nvSpPr>
          <p:spPr bwMode="auto">
            <a:xfrm>
              <a:off x="10529888" y="5281613"/>
              <a:ext cx="690563" cy="512763"/>
            </a:xfrm>
            <a:custGeom>
              <a:avLst/>
              <a:gdLst>
                <a:gd name="T0" fmla="*/ 151 w 184"/>
                <a:gd name="T1" fmla="*/ 64 h 136"/>
                <a:gd name="T2" fmla="*/ 184 w 184"/>
                <a:gd name="T3" fmla="*/ 64 h 136"/>
                <a:gd name="T4" fmla="*/ 184 w 184"/>
                <a:gd name="T5" fmla="*/ 0 h 136"/>
                <a:gd name="T6" fmla="*/ 152 w 184"/>
                <a:gd name="T7" fmla="*/ 0 h 136"/>
                <a:gd name="T8" fmla="*/ 144 w 184"/>
                <a:gd name="T9" fmla="*/ 0 h 136"/>
                <a:gd name="T10" fmla="*/ 0 w 184"/>
                <a:gd name="T11" fmla="*/ 0 h 136"/>
                <a:gd name="T12" fmla="*/ 0 w 184"/>
                <a:gd name="T13" fmla="*/ 60 h 136"/>
                <a:gd name="T14" fmla="*/ 76 w 184"/>
                <a:gd name="T15" fmla="*/ 136 h 136"/>
                <a:gd name="T16" fmla="*/ 151 w 184"/>
                <a:gd name="T17" fmla="*/ 64 h 136"/>
                <a:gd name="T18" fmla="*/ 152 w 184"/>
                <a:gd name="T19" fmla="*/ 8 h 136"/>
                <a:gd name="T20" fmla="*/ 176 w 184"/>
                <a:gd name="T21" fmla="*/ 8 h 136"/>
                <a:gd name="T22" fmla="*/ 176 w 184"/>
                <a:gd name="T23" fmla="*/ 56 h 136"/>
                <a:gd name="T24" fmla="*/ 152 w 184"/>
                <a:gd name="T25" fmla="*/ 56 h 136"/>
                <a:gd name="T26" fmla="*/ 152 w 184"/>
                <a:gd name="T27" fmla="*/ 8 h 136"/>
                <a:gd name="T28" fmla="*/ 76 w 184"/>
                <a:gd name="T29" fmla="*/ 128 h 136"/>
                <a:gd name="T30" fmla="*/ 8 w 184"/>
                <a:gd name="T31" fmla="*/ 60 h 136"/>
                <a:gd name="T32" fmla="*/ 8 w 184"/>
                <a:gd name="T33" fmla="*/ 8 h 136"/>
                <a:gd name="T34" fmla="*/ 144 w 184"/>
                <a:gd name="T35" fmla="*/ 8 h 136"/>
                <a:gd name="T36" fmla="*/ 144 w 184"/>
                <a:gd name="T37" fmla="*/ 60 h 136"/>
                <a:gd name="T38" fmla="*/ 76 w 184"/>
                <a:gd name="T39"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136">
                  <a:moveTo>
                    <a:pt x="151" y="64"/>
                  </a:moveTo>
                  <a:cubicBezTo>
                    <a:pt x="184" y="64"/>
                    <a:pt x="184" y="64"/>
                    <a:pt x="184" y="64"/>
                  </a:cubicBezTo>
                  <a:cubicBezTo>
                    <a:pt x="184" y="0"/>
                    <a:pt x="184" y="0"/>
                    <a:pt x="184" y="0"/>
                  </a:cubicBezTo>
                  <a:cubicBezTo>
                    <a:pt x="152" y="0"/>
                    <a:pt x="152" y="0"/>
                    <a:pt x="152" y="0"/>
                  </a:cubicBezTo>
                  <a:cubicBezTo>
                    <a:pt x="144" y="0"/>
                    <a:pt x="144" y="0"/>
                    <a:pt x="144" y="0"/>
                  </a:cubicBezTo>
                  <a:cubicBezTo>
                    <a:pt x="0" y="0"/>
                    <a:pt x="0" y="0"/>
                    <a:pt x="0" y="0"/>
                  </a:cubicBezTo>
                  <a:cubicBezTo>
                    <a:pt x="0" y="60"/>
                    <a:pt x="0" y="60"/>
                    <a:pt x="0" y="60"/>
                  </a:cubicBezTo>
                  <a:cubicBezTo>
                    <a:pt x="0" y="102"/>
                    <a:pt x="34" y="136"/>
                    <a:pt x="76" y="136"/>
                  </a:cubicBezTo>
                  <a:cubicBezTo>
                    <a:pt x="116" y="136"/>
                    <a:pt x="149" y="104"/>
                    <a:pt x="151" y="64"/>
                  </a:cubicBezTo>
                  <a:moveTo>
                    <a:pt x="152" y="8"/>
                  </a:moveTo>
                  <a:cubicBezTo>
                    <a:pt x="176" y="8"/>
                    <a:pt x="176" y="8"/>
                    <a:pt x="176" y="8"/>
                  </a:cubicBezTo>
                  <a:cubicBezTo>
                    <a:pt x="176" y="56"/>
                    <a:pt x="176" y="56"/>
                    <a:pt x="176" y="56"/>
                  </a:cubicBezTo>
                  <a:cubicBezTo>
                    <a:pt x="152" y="56"/>
                    <a:pt x="152" y="56"/>
                    <a:pt x="152" y="56"/>
                  </a:cubicBezTo>
                  <a:lnTo>
                    <a:pt x="152" y="8"/>
                  </a:lnTo>
                  <a:close/>
                  <a:moveTo>
                    <a:pt x="76" y="128"/>
                  </a:moveTo>
                  <a:cubicBezTo>
                    <a:pt x="38" y="128"/>
                    <a:pt x="8" y="97"/>
                    <a:pt x="8" y="60"/>
                  </a:cubicBezTo>
                  <a:cubicBezTo>
                    <a:pt x="8" y="8"/>
                    <a:pt x="8" y="8"/>
                    <a:pt x="8" y="8"/>
                  </a:cubicBezTo>
                  <a:cubicBezTo>
                    <a:pt x="144" y="8"/>
                    <a:pt x="144" y="8"/>
                    <a:pt x="144" y="8"/>
                  </a:cubicBezTo>
                  <a:cubicBezTo>
                    <a:pt x="144" y="60"/>
                    <a:pt x="144" y="60"/>
                    <a:pt x="144" y="60"/>
                  </a:cubicBezTo>
                  <a:cubicBezTo>
                    <a:pt x="144" y="97"/>
                    <a:pt x="113" y="128"/>
                    <a:pt x="76" y="128"/>
                  </a:cubicBezTo>
                </a:path>
              </a:pathLst>
            </a:custGeom>
            <a:grpFill/>
            <a:ln w="9525">
              <a:solidFill>
                <a:srgbClr val="6DB33F"/>
              </a:solidFill>
              <a:round/>
            </a:ln>
          </p:spPr>
          <p:txBody>
            <a:bodyPr/>
            <a:lstStyle/>
            <a:p>
              <a:pPr>
                <a:defRPr/>
              </a:pPr>
              <a:endParaRPr lang="zh-CN" altLang="en-US"/>
            </a:p>
          </p:txBody>
        </p:sp>
        <p:sp>
          <p:nvSpPr>
            <p:cNvPr id="228" name="Freeform 83"/>
            <p:cNvSpPr/>
            <p:nvPr/>
          </p:nvSpPr>
          <p:spPr bwMode="auto">
            <a:xfrm>
              <a:off x="10529888" y="5794375"/>
              <a:ext cx="569913" cy="28575"/>
            </a:xfrm>
            <a:custGeom>
              <a:avLst/>
              <a:gdLst>
                <a:gd name="T0" fmla="*/ 0 w 359"/>
                <a:gd name="T1" fmla="*/ 18 h 18"/>
                <a:gd name="T2" fmla="*/ 359 w 359"/>
                <a:gd name="T3" fmla="*/ 18 h 18"/>
                <a:gd name="T4" fmla="*/ 359 w 359"/>
                <a:gd name="T5" fmla="*/ 0 h 18"/>
                <a:gd name="T6" fmla="*/ 179 w 359"/>
                <a:gd name="T7" fmla="*/ 0 h 18"/>
                <a:gd name="T8" fmla="*/ 0 w 359"/>
                <a:gd name="T9" fmla="*/ 0 h 18"/>
                <a:gd name="T10" fmla="*/ 0 w 359"/>
                <a:gd name="T11" fmla="*/ 18 h 18"/>
              </a:gdLst>
              <a:ahLst/>
              <a:cxnLst>
                <a:cxn ang="0">
                  <a:pos x="T0" y="T1"/>
                </a:cxn>
                <a:cxn ang="0">
                  <a:pos x="T2" y="T3"/>
                </a:cxn>
                <a:cxn ang="0">
                  <a:pos x="T4" y="T5"/>
                </a:cxn>
                <a:cxn ang="0">
                  <a:pos x="T6" y="T7"/>
                </a:cxn>
                <a:cxn ang="0">
                  <a:pos x="T8" y="T9"/>
                </a:cxn>
                <a:cxn ang="0">
                  <a:pos x="T10" y="T11"/>
                </a:cxn>
              </a:cxnLst>
              <a:rect l="0" t="0" r="r" b="b"/>
              <a:pathLst>
                <a:path w="359" h="18">
                  <a:moveTo>
                    <a:pt x="0" y="18"/>
                  </a:moveTo>
                  <a:lnTo>
                    <a:pt x="359" y="18"/>
                  </a:lnTo>
                  <a:lnTo>
                    <a:pt x="359" y="0"/>
                  </a:lnTo>
                  <a:lnTo>
                    <a:pt x="179" y="0"/>
                  </a:lnTo>
                  <a:lnTo>
                    <a:pt x="0" y="0"/>
                  </a:lnTo>
                  <a:lnTo>
                    <a:pt x="0" y="18"/>
                  </a:lnTo>
                  <a:close/>
                </a:path>
              </a:pathLst>
            </a:custGeom>
            <a:grpFill/>
            <a:ln w="9525">
              <a:solidFill>
                <a:srgbClr val="6DB33F"/>
              </a:solidFill>
              <a:round/>
            </a:ln>
          </p:spPr>
          <p:txBody>
            <a:bodyPr/>
            <a:lstStyle/>
            <a:p>
              <a:pPr>
                <a:defRPr/>
              </a:pPr>
              <a:endParaRPr lang="zh-CN" altLang="en-US"/>
            </a:p>
          </p:txBody>
        </p:sp>
        <p:sp>
          <p:nvSpPr>
            <p:cNvPr id="229" name="Rectangle 84"/>
            <p:cNvSpPr>
              <a:spLocks noChangeArrowheads="1"/>
            </p:cNvSpPr>
            <p:nvPr/>
          </p:nvSpPr>
          <p:spPr bwMode="auto">
            <a:xfrm>
              <a:off x="10679113" y="5056188"/>
              <a:ext cx="30163" cy="136525"/>
            </a:xfrm>
            <a:prstGeom prst="rect">
              <a:avLst/>
            </a:prstGeom>
            <a:grpFill/>
            <a:ln w="9525">
              <a:solidFill>
                <a:srgbClr val="6DB33F"/>
              </a:solidFill>
              <a:miter lim="800000"/>
            </a:ln>
          </p:spPr>
          <p:txBody>
            <a:bodyPr/>
            <a:lstStyle/>
            <a:p>
              <a:pPr>
                <a:defRPr/>
              </a:pPr>
              <a:endParaRPr lang="zh-CN" altLang="en-US"/>
            </a:p>
          </p:txBody>
        </p:sp>
        <p:sp>
          <p:nvSpPr>
            <p:cNvPr id="230" name="Rectangle 85"/>
            <p:cNvSpPr>
              <a:spLocks noChangeArrowheads="1"/>
            </p:cNvSpPr>
            <p:nvPr/>
          </p:nvSpPr>
          <p:spPr bwMode="auto">
            <a:xfrm>
              <a:off x="10918825" y="5056188"/>
              <a:ext cx="30163" cy="136525"/>
            </a:xfrm>
            <a:prstGeom prst="rect">
              <a:avLst/>
            </a:prstGeom>
            <a:grpFill/>
            <a:ln w="9525">
              <a:solidFill>
                <a:srgbClr val="6DB33F"/>
              </a:solidFill>
              <a:miter lim="800000"/>
            </a:ln>
          </p:spPr>
          <p:txBody>
            <a:bodyPr/>
            <a:lstStyle/>
            <a:p>
              <a:pPr>
                <a:defRPr/>
              </a:pPr>
              <a:endParaRPr lang="zh-CN" altLang="en-US"/>
            </a:p>
          </p:txBody>
        </p:sp>
        <p:sp>
          <p:nvSpPr>
            <p:cNvPr id="231" name="Rectangle 86"/>
            <p:cNvSpPr>
              <a:spLocks noChangeArrowheads="1"/>
            </p:cNvSpPr>
            <p:nvPr/>
          </p:nvSpPr>
          <p:spPr bwMode="auto">
            <a:xfrm>
              <a:off x="10799763" y="5011738"/>
              <a:ext cx="30163" cy="180975"/>
            </a:xfrm>
            <a:prstGeom prst="rect">
              <a:avLst/>
            </a:prstGeom>
            <a:grpFill/>
            <a:ln w="9525">
              <a:solidFill>
                <a:srgbClr val="6DB33F"/>
              </a:solidFill>
              <a:miter lim="800000"/>
            </a:ln>
          </p:spPr>
          <p:txBody>
            <a:bodyPr/>
            <a:lstStyle/>
            <a:p>
              <a:pP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8" name="文本框 3"/>
          <p:cNvSpPr txBox="1">
            <a:spLocks noChangeArrowheads="1"/>
          </p:cNvSpPr>
          <p:nvPr/>
        </p:nvSpPr>
        <p:spPr bwMode="auto">
          <a:xfrm>
            <a:off x="397606" y="887413"/>
            <a:ext cx="1015663" cy="5136015"/>
          </a:xfrm>
          <a:prstGeom prst="rect">
            <a:avLst/>
          </a:prstGeom>
          <a:noFill/>
          <a:ln w="9525">
            <a:solidFill>
              <a:srgbClr val="6DB33F"/>
            </a:solidFill>
            <a:miter lim="800000"/>
          </a:ln>
          <a:extLst>
            <a:ext uri="{909E8E84-426E-40DD-AFC4-6F175D3DCCD1}">
              <a14:hiddenFill xmlns:a14="http://schemas.microsoft.com/office/drawing/2010/main">
                <a:solidFill>
                  <a:srgbClr val="FFFFFF"/>
                </a:solidFill>
              </a14:hiddenFill>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5400" dirty="0">
                <a:solidFill>
                  <a:srgbClr val="6DB33F"/>
                </a:solidFill>
                <a:latin typeface="方正清刻本悦宋简体" panose="02000000000000000000" pitchFamily="2" charset="-122"/>
                <a:ea typeface="方正清刻本悦宋简体" panose="02000000000000000000" pitchFamily="2" charset="-122"/>
              </a:rPr>
              <a:t>备用</a:t>
            </a:r>
            <a:r>
              <a:rPr lang="zh-CN" altLang="en-US" sz="5400" dirty="0" smtClean="0">
                <a:solidFill>
                  <a:srgbClr val="6DB33F"/>
                </a:solidFill>
                <a:latin typeface="方正清刻本悦宋简体" panose="02000000000000000000" pitchFamily="2" charset="-122"/>
                <a:ea typeface="方正清刻本悦宋简体" panose="02000000000000000000" pitchFamily="2" charset="-122"/>
              </a:rPr>
              <a:t>可</a:t>
            </a:r>
            <a:r>
              <a:rPr lang="zh-CN" altLang="en-US" sz="5400" dirty="0">
                <a:solidFill>
                  <a:srgbClr val="6DB33F"/>
                </a:solidFill>
                <a:latin typeface="方正清刻本悦宋简体" panose="02000000000000000000" pitchFamily="2" charset="-122"/>
                <a:ea typeface="方正清刻本悦宋简体" panose="02000000000000000000" pitchFamily="2" charset="-122"/>
              </a:rPr>
              <a:t>编辑图标</a:t>
            </a:r>
            <a:endParaRPr lang="zh-CN" altLang="en-US" sz="5400" dirty="0">
              <a:solidFill>
                <a:srgbClr val="6DB33F"/>
              </a:solidFill>
              <a:latin typeface="方正清刻本悦宋简体" panose="02000000000000000000" pitchFamily="2" charset="-122"/>
              <a:ea typeface="方正清刻本悦宋简体" panose="02000000000000000000" pitchFamily="2" charset="-122"/>
            </a:endParaRPr>
          </a:p>
        </p:txBody>
      </p:sp>
      <p:sp>
        <p:nvSpPr>
          <p:cNvPr id="104" name="Freeform 5"/>
          <p:cNvSpPr>
            <a:spLocks noEditPoints="1"/>
          </p:cNvSpPr>
          <p:nvPr/>
        </p:nvSpPr>
        <p:spPr bwMode="auto">
          <a:xfrm>
            <a:off x="3161794" y="1028700"/>
            <a:ext cx="631946" cy="749572"/>
          </a:xfrm>
          <a:custGeom>
            <a:avLst/>
            <a:gdLst>
              <a:gd name="T0" fmla="*/ 436154 w 417"/>
              <a:gd name="T1" fmla="*/ 99364 h 493"/>
              <a:gd name="T2" fmla="*/ 336790 w 417"/>
              <a:gd name="T3" fmla="*/ 0 h 493"/>
              <a:gd name="T4" fmla="*/ 119236 w 417"/>
              <a:gd name="T5" fmla="*/ 0 h 493"/>
              <a:gd name="T6" fmla="*/ 119236 w 417"/>
              <a:gd name="T7" fmla="*/ 79491 h 493"/>
              <a:gd name="T8" fmla="*/ 0 w 417"/>
              <a:gd name="T9" fmla="*/ 79491 h 493"/>
              <a:gd name="T10" fmla="*/ 0 w 417"/>
              <a:gd name="T11" fmla="*/ 515645 h 493"/>
              <a:gd name="T12" fmla="*/ 316918 w 417"/>
              <a:gd name="T13" fmla="*/ 515645 h 493"/>
              <a:gd name="T14" fmla="*/ 316918 w 417"/>
              <a:gd name="T15" fmla="*/ 436154 h 493"/>
              <a:gd name="T16" fmla="*/ 436154 w 417"/>
              <a:gd name="T17" fmla="*/ 436154 h 493"/>
              <a:gd name="T18" fmla="*/ 436154 w 417"/>
              <a:gd name="T19" fmla="*/ 99364 h 493"/>
              <a:gd name="T20" fmla="*/ 336790 w 417"/>
              <a:gd name="T21" fmla="*/ 30332 h 493"/>
              <a:gd name="T22" fmla="*/ 408960 w 417"/>
              <a:gd name="T23" fmla="*/ 99364 h 493"/>
              <a:gd name="T24" fmla="*/ 336790 w 417"/>
              <a:gd name="T25" fmla="*/ 99364 h 493"/>
              <a:gd name="T26" fmla="*/ 336790 w 417"/>
              <a:gd name="T27" fmla="*/ 30332 h 493"/>
              <a:gd name="T28" fmla="*/ 19873 w 417"/>
              <a:gd name="T29" fmla="*/ 495772 h 493"/>
              <a:gd name="T30" fmla="*/ 19873 w 417"/>
              <a:gd name="T31" fmla="*/ 99364 h 493"/>
              <a:gd name="T32" fmla="*/ 198727 w 417"/>
              <a:gd name="T33" fmla="*/ 99364 h 493"/>
              <a:gd name="T34" fmla="*/ 198727 w 417"/>
              <a:gd name="T35" fmla="*/ 198727 h 493"/>
              <a:gd name="T36" fmla="*/ 297045 w 417"/>
              <a:gd name="T37" fmla="*/ 198727 h 493"/>
              <a:gd name="T38" fmla="*/ 297045 w 417"/>
              <a:gd name="T39" fmla="*/ 495772 h 493"/>
              <a:gd name="T40" fmla="*/ 19873 w 417"/>
              <a:gd name="T41" fmla="*/ 495772 h 493"/>
              <a:gd name="T42" fmla="*/ 218600 w 417"/>
              <a:gd name="T43" fmla="*/ 109823 h 493"/>
              <a:gd name="T44" fmla="*/ 289723 w 417"/>
              <a:gd name="T45" fmla="*/ 178855 h 493"/>
              <a:gd name="T46" fmla="*/ 218600 w 417"/>
              <a:gd name="T47" fmla="*/ 178855 h 493"/>
              <a:gd name="T48" fmla="*/ 218600 w 417"/>
              <a:gd name="T49" fmla="*/ 109823 h 493"/>
              <a:gd name="T50" fmla="*/ 316918 w 417"/>
              <a:gd name="T51" fmla="*/ 416281 h 493"/>
              <a:gd name="T52" fmla="*/ 316918 w 417"/>
              <a:gd name="T53" fmla="*/ 178855 h 493"/>
              <a:gd name="T54" fmla="*/ 218600 w 417"/>
              <a:gd name="T55" fmla="*/ 79491 h 493"/>
              <a:gd name="T56" fmla="*/ 139109 w 417"/>
              <a:gd name="T57" fmla="*/ 79491 h 493"/>
              <a:gd name="T58" fmla="*/ 139109 w 417"/>
              <a:gd name="T59" fmla="*/ 19873 h 493"/>
              <a:gd name="T60" fmla="*/ 316918 w 417"/>
              <a:gd name="T61" fmla="*/ 19873 h 493"/>
              <a:gd name="T62" fmla="*/ 316918 w 417"/>
              <a:gd name="T63" fmla="*/ 119236 h 493"/>
              <a:gd name="T64" fmla="*/ 416281 w 417"/>
              <a:gd name="T65" fmla="*/ 119236 h 493"/>
              <a:gd name="T66" fmla="*/ 416281 w 417"/>
              <a:gd name="T67" fmla="*/ 416281 h 493"/>
              <a:gd name="T68" fmla="*/ 316918 w 417"/>
              <a:gd name="T69" fmla="*/ 416281 h 4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7" h="493">
                <a:moveTo>
                  <a:pt x="417" y="95"/>
                </a:moveTo>
                <a:lnTo>
                  <a:pt x="322" y="0"/>
                </a:lnTo>
                <a:lnTo>
                  <a:pt x="114" y="0"/>
                </a:lnTo>
                <a:lnTo>
                  <a:pt x="114" y="76"/>
                </a:lnTo>
                <a:lnTo>
                  <a:pt x="0" y="76"/>
                </a:lnTo>
                <a:lnTo>
                  <a:pt x="0" y="493"/>
                </a:lnTo>
                <a:lnTo>
                  <a:pt x="303" y="493"/>
                </a:lnTo>
                <a:lnTo>
                  <a:pt x="303" y="417"/>
                </a:lnTo>
                <a:lnTo>
                  <a:pt x="417" y="417"/>
                </a:lnTo>
                <a:lnTo>
                  <a:pt x="417" y="95"/>
                </a:lnTo>
                <a:close/>
                <a:moveTo>
                  <a:pt x="322" y="29"/>
                </a:moveTo>
                <a:lnTo>
                  <a:pt x="391" y="95"/>
                </a:lnTo>
                <a:lnTo>
                  <a:pt x="322" y="95"/>
                </a:lnTo>
                <a:lnTo>
                  <a:pt x="322" y="29"/>
                </a:lnTo>
                <a:close/>
                <a:moveTo>
                  <a:pt x="19" y="474"/>
                </a:moveTo>
                <a:lnTo>
                  <a:pt x="19" y="95"/>
                </a:lnTo>
                <a:lnTo>
                  <a:pt x="190" y="95"/>
                </a:lnTo>
                <a:lnTo>
                  <a:pt x="190" y="190"/>
                </a:lnTo>
                <a:lnTo>
                  <a:pt x="284" y="190"/>
                </a:lnTo>
                <a:lnTo>
                  <a:pt x="284" y="474"/>
                </a:lnTo>
                <a:lnTo>
                  <a:pt x="19" y="474"/>
                </a:lnTo>
                <a:close/>
                <a:moveTo>
                  <a:pt x="209" y="105"/>
                </a:moveTo>
                <a:lnTo>
                  <a:pt x="277" y="171"/>
                </a:lnTo>
                <a:lnTo>
                  <a:pt x="209" y="171"/>
                </a:lnTo>
                <a:lnTo>
                  <a:pt x="209" y="105"/>
                </a:lnTo>
                <a:close/>
                <a:moveTo>
                  <a:pt x="303" y="398"/>
                </a:moveTo>
                <a:lnTo>
                  <a:pt x="303" y="171"/>
                </a:lnTo>
                <a:lnTo>
                  <a:pt x="209" y="76"/>
                </a:lnTo>
                <a:lnTo>
                  <a:pt x="133" y="76"/>
                </a:lnTo>
                <a:lnTo>
                  <a:pt x="133" y="19"/>
                </a:lnTo>
                <a:lnTo>
                  <a:pt x="303" y="19"/>
                </a:lnTo>
                <a:lnTo>
                  <a:pt x="303" y="114"/>
                </a:lnTo>
                <a:lnTo>
                  <a:pt x="398" y="114"/>
                </a:lnTo>
                <a:lnTo>
                  <a:pt x="398" y="398"/>
                </a:lnTo>
                <a:lnTo>
                  <a:pt x="303" y="398"/>
                </a:lnTo>
                <a:close/>
              </a:path>
            </a:pathLst>
          </a:custGeom>
          <a:solidFill>
            <a:srgbClr val="157E9F"/>
          </a:solidFill>
          <a:ln w="9525">
            <a:solidFill>
              <a:srgbClr val="6DB33F"/>
            </a:solidFill>
            <a:round/>
          </a:ln>
        </p:spPr>
        <p:txBody>
          <a:bodyPr/>
          <a:lstStyle/>
          <a:p>
            <a:endParaRPr lang="zh-CN" altLang="en-US"/>
          </a:p>
        </p:txBody>
      </p:sp>
      <p:grpSp>
        <p:nvGrpSpPr>
          <p:cNvPr id="105" name="组合 104"/>
          <p:cNvGrpSpPr/>
          <p:nvPr/>
        </p:nvGrpSpPr>
        <p:grpSpPr>
          <a:xfrm>
            <a:off x="4484578" y="1073627"/>
            <a:ext cx="574395" cy="689882"/>
            <a:chOff x="3806825" y="1065213"/>
            <a:chExt cx="600075" cy="720725"/>
          </a:xfrm>
          <a:solidFill>
            <a:srgbClr val="157E9F"/>
          </a:solidFill>
        </p:grpSpPr>
        <p:sp>
          <p:nvSpPr>
            <p:cNvPr id="106" name="Freeform 6"/>
            <p:cNvSpPr/>
            <p:nvPr/>
          </p:nvSpPr>
          <p:spPr bwMode="auto">
            <a:xfrm>
              <a:off x="3956050" y="1065213"/>
              <a:ext cx="304800" cy="533400"/>
            </a:xfrm>
            <a:custGeom>
              <a:avLst/>
              <a:gdLst>
                <a:gd name="T0" fmla="*/ 12 w 192"/>
                <a:gd name="T1" fmla="*/ 225 h 336"/>
                <a:gd name="T2" fmla="*/ 0 w 192"/>
                <a:gd name="T3" fmla="*/ 239 h 336"/>
                <a:gd name="T4" fmla="*/ 95 w 192"/>
                <a:gd name="T5" fmla="*/ 336 h 336"/>
                <a:gd name="T6" fmla="*/ 192 w 192"/>
                <a:gd name="T7" fmla="*/ 239 h 336"/>
                <a:gd name="T8" fmla="*/ 178 w 192"/>
                <a:gd name="T9" fmla="*/ 225 h 336"/>
                <a:gd name="T10" fmla="*/ 104 w 192"/>
                <a:gd name="T11" fmla="*/ 298 h 336"/>
                <a:gd name="T12" fmla="*/ 104 w 192"/>
                <a:gd name="T13" fmla="*/ 0 h 336"/>
                <a:gd name="T14" fmla="*/ 85 w 192"/>
                <a:gd name="T15" fmla="*/ 0 h 336"/>
                <a:gd name="T16" fmla="*/ 85 w 192"/>
                <a:gd name="T17" fmla="*/ 298 h 336"/>
                <a:gd name="T18" fmla="*/ 12 w 192"/>
                <a:gd name="T19" fmla="*/ 22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336">
                  <a:moveTo>
                    <a:pt x="12" y="225"/>
                  </a:moveTo>
                  <a:lnTo>
                    <a:pt x="0" y="239"/>
                  </a:lnTo>
                  <a:lnTo>
                    <a:pt x="95" y="336"/>
                  </a:lnTo>
                  <a:lnTo>
                    <a:pt x="192" y="239"/>
                  </a:lnTo>
                  <a:lnTo>
                    <a:pt x="178" y="225"/>
                  </a:lnTo>
                  <a:lnTo>
                    <a:pt x="104" y="298"/>
                  </a:lnTo>
                  <a:lnTo>
                    <a:pt x="104" y="0"/>
                  </a:lnTo>
                  <a:lnTo>
                    <a:pt x="85" y="0"/>
                  </a:lnTo>
                  <a:lnTo>
                    <a:pt x="85" y="298"/>
                  </a:lnTo>
                  <a:lnTo>
                    <a:pt x="12" y="225"/>
                  </a:lnTo>
                  <a:close/>
                </a:path>
              </a:pathLst>
            </a:custGeom>
            <a:grpFill/>
            <a:ln w="9525">
              <a:solidFill>
                <a:srgbClr val="6DB33F"/>
              </a:solidFill>
              <a:round/>
            </a:ln>
          </p:spPr>
          <p:txBody>
            <a:bodyPr/>
            <a:lstStyle/>
            <a:p>
              <a:pPr>
                <a:defRPr/>
              </a:pPr>
              <a:endParaRPr lang="zh-CN" altLang="en-US"/>
            </a:p>
          </p:txBody>
        </p:sp>
        <p:sp>
          <p:nvSpPr>
            <p:cNvPr id="107" name="Freeform 7"/>
            <p:cNvSpPr/>
            <p:nvPr/>
          </p:nvSpPr>
          <p:spPr bwMode="auto">
            <a:xfrm>
              <a:off x="3806825" y="1216025"/>
              <a:ext cx="600075" cy="569913"/>
            </a:xfrm>
            <a:custGeom>
              <a:avLst/>
              <a:gdLst>
                <a:gd name="T0" fmla="*/ 236 w 378"/>
                <a:gd name="T1" fmla="*/ 0 h 359"/>
                <a:gd name="T2" fmla="*/ 236 w 378"/>
                <a:gd name="T3" fmla="*/ 19 h 359"/>
                <a:gd name="T4" fmla="*/ 359 w 378"/>
                <a:gd name="T5" fmla="*/ 19 h 359"/>
                <a:gd name="T6" fmla="*/ 359 w 378"/>
                <a:gd name="T7" fmla="*/ 341 h 359"/>
                <a:gd name="T8" fmla="*/ 19 w 378"/>
                <a:gd name="T9" fmla="*/ 341 h 359"/>
                <a:gd name="T10" fmla="*/ 19 w 378"/>
                <a:gd name="T11" fmla="*/ 19 h 359"/>
                <a:gd name="T12" fmla="*/ 141 w 378"/>
                <a:gd name="T13" fmla="*/ 19 h 359"/>
                <a:gd name="T14" fmla="*/ 141 w 378"/>
                <a:gd name="T15" fmla="*/ 0 h 359"/>
                <a:gd name="T16" fmla="*/ 0 w 378"/>
                <a:gd name="T17" fmla="*/ 0 h 359"/>
                <a:gd name="T18" fmla="*/ 0 w 378"/>
                <a:gd name="T19" fmla="*/ 359 h 359"/>
                <a:gd name="T20" fmla="*/ 378 w 378"/>
                <a:gd name="T21" fmla="*/ 359 h 359"/>
                <a:gd name="T22" fmla="*/ 378 w 378"/>
                <a:gd name="T23" fmla="*/ 0 h 359"/>
                <a:gd name="T24" fmla="*/ 236 w 378"/>
                <a:gd name="T2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8" h="359">
                  <a:moveTo>
                    <a:pt x="236" y="0"/>
                  </a:moveTo>
                  <a:lnTo>
                    <a:pt x="236" y="19"/>
                  </a:lnTo>
                  <a:lnTo>
                    <a:pt x="359" y="19"/>
                  </a:lnTo>
                  <a:lnTo>
                    <a:pt x="359" y="341"/>
                  </a:lnTo>
                  <a:lnTo>
                    <a:pt x="19" y="341"/>
                  </a:lnTo>
                  <a:lnTo>
                    <a:pt x="19" y="19"/>
                  </a:lnTo>
                  <a:lnTo>
                    <a:pt x="141" y="19"/>
                  </a:lnTo>
                  <a:lnTo>
                    <a:pt x="141" y="0"/>
                  </a:lnTo>
                  <a:lnTo>
                    <a:pt x="0" y="0"/>
                  </a:lnTo>
                  <a:lnTo>
                    <a:pt x="0" y="359"/>
                  </a:lnTo>
                  <a:lnTo>
                    <a:pt x="378" y="359"/>
                  </a:lnTo>
                  <a:lnTo>
                    <a:pt x="378" y="0"/>
                  </a:lnTo>
                  <a:lnTo>
                    <a:pt x="236" y="0"/>
                  </a:lnTo>
                  <a:close/>
                </a:path>
              </a:pathLst>
            </a:custGeom>
            <a:grpFill/>
            <a:ln w="9525">
              <a:solidFill>
                <a:srgbClr val="6DB33F"/>
              </a:solidFill>
              <a:round/>
            </a:ln>
          </p:spPr>
          <p:txBody>
            <a:bodyPr/>
            <a:lstStyle/>
            <a:p>
              <a:pPr>
                <a:defRPr/>
              </a:pPr>
              <a:endParaRPr lang="zh-CN" altLang="en-US"/>
            </a:p>
          </p:txBody>
        </p:sp>
      </p:grpSp>
      <p:grpSp>
        <p:nvGrpSpPr>
          <p:cNvPr id="108" name="组合 107"/>
          <p:cNvGrpSpPr/>
          <p:nvPr/>
        </p:nvGrpSpPr>
        <p:grpSpPr>
          <a:xfrm>
            <a:off x="5777727" y="1058432"/>
            <a:ext cx="574395" cy="691400"/>
            <a:chOff x="5157788" y="1049338"/>
            <a:chExt cx="600075" cy="722312"/>
          </a:xfrm>
          <a:solidFill>
            <a:srgbClr val="157E9F"/>
          </a:solidFill>
        </p:grpSpPr>
        <p:sp>
          <p:nvSpPr>
            <p:cNvPr id="109" name="Freeform 8"/>
            <p:cNvSpPr/>
            <p:nvPr/>
          </p:nvSpPr>
          <p:spPr bwMode="auto">
            <a:xfrm>
              <a:off x="5307013" y="1238250"/>
              <a:ext cx="304800" cy="533400"/>
            </a:xfrm>
            <a:custGeom>
              <a:avLst/>
              <a:gdLst>
                <a:gd name="T0" fmla="*/ 178 w 192"/>
                <a:gd name="T1" fmla="*/ 111 h 336"/>
                <a:gd name="T2" fmla="*/ 192 w 192"/>
                <a:gd name="T3" fmla="*/ 97 h 336"/>
                <a:gd name="T4" fmla="*/ 95 w 192"/>
                <a:gd name="T5" fmla="*/ 0 h 336"/>
                <a:gd name="T6" fmla="*/ 0 w 192"/>
                <a:gd name="T7" fmla="*/ 97 h 336"/>
                <a:gd name="T8" fmla="*/ 12 w 192"/>
                <a:gd name="T9" fmla="*/ 111 h 336"/>
                <a:gd name="T10" fmla="*/ 86 w 192"/>
                <a:gd name="T11" fmla="*/ 38 h 336"/>
                <a:gd name="T12" fmla="*/ 86 w 192"/>
                <a:gd name="T13" fmla="*/ 336 h 336"/>
                <a:gd name="T14" fmla="*/ 105 w 192"/>
                <a:gd name="T15" fmla="*/ 336 h 336"/>
                <a:gd name="T16" fmla="*/ 105 w 192"/>
                <a:gd name="T17" fmla="*/ 38 h 336"/>
                <a:gd name="T18" fmla="*/ 178 w 192"/>
                <a:gd name="T19" fmla="*/ 11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336">
                  <a:moveTo>
                    <a:pt x="178" y="111"/>
                  </a:moveTo>
                  <a:lnTo>
                    <a:pt x="192" y="97"/>
                  </a:lnTo>
                  <a:lnTo>
                    <a:pt x="95" y="0"/>
                  </a:lnTo>
                  <a:lnTo>
                    <a:pt x="0" y="97"/>
                  </a:lnTo>
                  <a:lnTo>
                    <a:pt x="12" y="111"/>
                  </a:lnTo>
                  <a:lnTo>
                    <a:pt x="86" y="38"/>
                  </a:lnTo>
                  <a:lnTo>
                    <a:pt x="86" y="336"/>
                  </a:lnTo>
                  <a:lnTo>
                    <a:pt x="105" y="336"/>
                  </a:lnTo>
                  <a:lnTo>
                    <a:pt x="105" y="38"/>
                  </a:lnTo>
                  <a:lnTo>
                    <a:pt x="178" y="111"/>
                  </a:lnTo>
                  <a:close/>
                </a:path>
              </a:pathLst>
            </a:custGeom>
            <a:grpFill/>
            <a:ln w="9525">
              <a:solidFill>
                <a:srgbClr val="6DB33F"/>
              </a:solidFill>
              <a:round/>
            </a:ln>
          </p:spPr>
          <p:txBody>
            <a:bodyPr/>
            <a:lstStyle/>
            <a:p>
              <a:pPr>
                <a:defRPr/>
              </a:pPr>
              <a:endParaRPr lang="zh-CN" altLang="en-US"/>
            </a:p>
          </p:txBody>
        </p:sp>
        <p:sp>
          <p:nvSpPr>
            <p:cNvPr id="110" name="Freeform 9"/>
            <p:cNvSpPr/>
            <p:nvPr/>
          </p:nvSpPr>
          <p:spPr bwMode="auto">
            <a:xfrm>
              <a:off x="5157788" y="1049338"/>
              <a:ext cx="600075" cy="571500"/>
            </a:xfrm>
            <a:custGeom>
              <a:avLst/>
              <a:gdLst>
                <a:gd name="T0" fmla="*/ 142 w 378"/>
                <a:gd name="T1" fmla="*/ 360 h 360"/>
                <a:gd name="T2" fmla="*/ 142 w 378"/>
                <a:gd name="T3" fmla="*/ 341 h 360"/>
                <a:gd name="T4" fmla="*/ 19 w 378"/>
                <a:gd name="T5" fmla="*/ 341 h 360"/>
                <a:gd name="T6" fmla="*/ 19 w 378"/>
                <a:gd name="T7" fmla="*/ 19 h 360"/>
                <a:gd name="T8" fmla="*/ 359 w 378"/>
                <a:gd name="T9" fmla="*/ 19 h 360"/>
                <a:gd name="T10" fmla="*/ 359 w 378"/>
                <a:gd name="T11" fmla="*/ 341 h 360"/>
                <a:gd name="T12" fmla="*/ 236 w 378"/>
                <a:gd name="T13" fmla="*/ 341 h 360"/>
                <a:gd name="T14" fmla="*/ 236 w 378"/>
                <a:gd name="T15" fmla="*/ 360 h 360"/>
                <a:gd name="T16" fmla="*/ 378 w 378"/>
                <a:gd name="T17" fmla="*/ 360 h 360"/>
                <a:gd name="T18" fmla="*/ 378 w 378"/>
                <a:gd name="T19" fmla="*/ 0 h 360"/>
                <a:gd name="T20" fmla="*/ 0 w 378"/>
                <a:gd name="T21" fmla="*/ 0 h 360"/>
                <a:gd name="T22" fmla="*/ 0 w 378"/>
                <a:gd name="T23" fmla="*/ 360 h 360"/>
                <a:gd name="T24" fmla="*/ 142 w 378"/>
                <a:gd name="T2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8" h="360">
                  <a:moveTo>
                    <a:pt x="142" y="360"/>
                  </a:moveTo>
                  <a:lnTo>
                    <a:pt x="142" y="341"/>
                  </a:lnTo>
                  <a:lnTo>
                    <a:pt x="19" y="341"/>
                  </a:lnTo>
                  <a:lnTo>
                    <a:pt x="19" y="19"/>
                  </a:lnTo>
                  <a:lnTo>
                    <a:pt x="359" y="19"/>
                  </a:lnTo>
                  <a:lnTo>
                    <a:pt x="359" y="341"/>
                  </a:lnTo>
                  <a:lnTo>
                    <a:pt x="236" y="341"/>
                  </a:lnTo>
                  <a:lnTo>
                    <a:pt x="236" y="360"/>
                  </a:lnTo>
                  <a:lnTo>
                    <a:pt x="378" y="360"/>
                  </a:lnTo>
                  <a:lnTo>
                    <a:pt x="378" y="0"/>
                  </a:lnTo>
                  <a:lnTo>
                    <a:pt x="0" y="0"/>
                  </a:lnTo>
                  <a:lnTo>
                    <a:pt x="0" y="360"/>
                  </a:lnTo>
                  <a:lnTo>
                    <a:pt x="142" y="360"/>
                  </a:lnTo>
                  <a:close/>
                </a:path>
              </a:pathLst>
            </a:custGeom>
            <a:grpFill/>
            <a:ln w="9525">
              <a:solidFill>
                <a:srgbClr val="6DB33F"/>
              </a:solidFill>
              <a:round/>
            </a:ln>
          </p:spPr>
          <p:txBody>
            <a:bodyPr/>
            <a:lstStyle/>
            <a:p>
              <a:pPr>
                <a:defRPr/>
              </a:pPr>
              <a:endParaRPr lang="zh-CN" altLang="en-US"/>
            </a:p>
          </p:txBody>
        </p:sp>
      </p:grpSp>
      <p:sp>
        <p:nvSpPr>
          <p:cNvPr id="111" name="Freeform 10"/>
          <p:cNvSpPr>
            <a:spLocks noEditPoints="1"/>
          </p:cNvSpPr>
          <p:nvPr/>
        </p:nvSpPr>
        <p:spPr bwMode="auto">
          <a:xfrm>
            <a:off x="9561976" y="2343332"/>
            <a:ext cx="774941" cy="735733"/>
          </a:xfrm>
          <a:custGeom>
            <a:avLst/>
            <a:gdLst>
              <a:gd name="T0" fmla="*/ 328423 w 511"/>
              <a:gd name="T1" fmla="*/ 192452 h 483"/>
              <a:gd name="T2" fmla="*/ 266713 w 511"/>
              <a:gd name="T3" fmla="*/ 0 h 483"/>
              <a:gd name="T4" fmla="*/ 202911 w 511"/>
              <a:gd name="T5" fmla="*/ 192452 h 483"/>
              <a:gd name="T6" fmla="*/ 0 w 511"/>
              <a:gd name="T7" fmla="*/ 192452 h 483"/>
              <a:gd name="T8" fmla="*/ 163166 w 511"/>
              <a:gd name="T9" fmla="*/ 311688 h 483"/>
              <a:gd name="T10" fmla="*/ 101456 w 511"/>
              <a:gd name="T11" fmla="*/ 505186 h 483"/>
              <a:gd name="T12" fmla="*/ 266713 w 511"/>
              <a:gd name="T13" fmla="*/ 383858 h 483"/>
              <a:gd name="T14" fmla="*/ 429879 w 511"/>
              <a:gd name="T15" fmla="*/ 505186 h 483"/>
              <a:gd name="T16" fmla="*/ 368169 w 511"/>
              <a:gd name="T17" fmla="*/ 311688 h 483"/>
              <a:gd name="T18" fmla="*/ 534472 w 511"/>
              <a:gd name="T19" fmla="*/ 192452 h 483"/>
              <a:gd name="T20" fmla="*/ 328423 w 511"/>
              <a:gd name="T21" fmla="*/ 192452 h 483"/>
              <a:gd name="T22" fmla="*/ 348296 w 511"/>
              <a:gd name="T23" fmla="*/ 316918 h 483"/>
              <a:gd name="T24" fmla="*/ 393271 w 511"/>
              <a:gd name="T25" fmla="*/ 452889 h 483"/>
              <a:gd name="T26" fmla="*/ 277172 w 511"/>
              <a:gd name="T27" fmla="*/ 368169 h 483"/>
              <a:gd name="T28" fmla="*/ 266713 w 511"/>
              <a:gd name="T29" fmla="*/ 358755 h 483"/>
              <a:gd name="T30" fmla="*/ 254162 w 511"/>
              <a:gd name="T31" fmla="*/ 368169 h 483"/>
              <a:gd name="T32" fmla="*/ 138063 w 511"/>
              <a:gd name="T33" fmla="*/ 452889 h 483"/>
              <a:gd name="T34" fmla="*/ 183038 w 511"/>
              <a:gd name="T35" fmla="*/ 316918 h 483"/>
              <a:gd name="T36" fmla="*/ 188268 w 511"/>
              <a:gd name="T37" fmla="*/ 304367 h 483"/>
              <a:gd name="T38" fmla="*/ 175717 w 511"/>
              <a:gd name="T39" fmla="*/ 293907 h 483"/>
              <a:gd name="T40" fmla="*/ 59618 w 511"/>
              <a:gd name="T41" fmla="*/ 212325 h 483"/>
              <a:gd name="T42" fmla="*/ 202911 w 511"/>
              <a:gd name="T43" fmla="*/ 212325 h 483"/>
              <a:gd name="T44" fmla="*/ 217554 w 511"/>
              <a:gd name="T45" fmla="*/ 212325 h 483"/>
              <a:gd name="T46" fmla="*/ 222784 w 511"/>
              <a:gd name="T47" fmla="*/ 197681 h 483"/>
              <a:gd name="T48" fmla="*/ 266713 w 511"/>
              <a:gd name="T49" fmla="*/ 61710 h 483"/>
              <a:gd name="T50" fmla="*/ 308550 w 511"/>
              <a:gd name="T51" fmla="*/ 197681 h 483"/>
              <a:gd name="T52" fmla="*/ 313780 w 511"/>
              <a:gd name="T53" fmla="*/ 212325 h 483"/>
              <a:gd name="T54" fmla="*/ 328423 w 511"/>
              <a:gd name="T55" fmla="*/ 212325 h 483"/>
              <a:gd name="T56" fmla="*/ 472762 w 511"/>
              <a:gd name="T57" fmla="*/ 212325 h 483"/>
              <a:gd name="T58" fmla="*/ 355617 w 511"/>
              <a:gd name="T59" fmla="*/ 293907 h 483"/>
              <a:gd name="T60" fmla="*/ 344112 w 511"/>
              <a:gd name="T61" fmla="*/ 304367 h 483"/>
              <a:gd name="T62" fmla="*/ 348296 w 511"/>
              <a:gd name="T63" fmla="*/ 316918 h 4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11" h="483">
                <a:moveTo>
                  <a:pt x="314" y="184"/>
                </a:moveTo>
                <a:lnTo>
                  <a:pt x="255" y="0"/>
                </a:lnTo>
                <a:lnTo>
                  <a:pt x="194" y="184"/>
                </a:lnTo>
                <a:lnTo>
                  <a:pt x="0" y="184"/>
                </a:lnTo>
                <a:lnTo>
                  <a:pt x="156" y="298"/>
                </a:lnTo>
                <a:lnTo>
                  <a:pt x="97" y="483"/>
                </a:lnTo>
                <a:lnTo>
                  <a:pt x="255" y="367"/>
                </a:lnTo>
                <a:lnTo>
                  <a:pt x="411" y="483"/>
                </a:lnTo>
                <a:lnTo>
                  <a:pt x="352" y="298"/>
                </a:lnTo>
                <a:lnTo>
                  <a:pt x="511" y="184"/>
                </a:lnTo>
                <a:lnTo>
                  <a:pt x="314" y="184"/>
                </a:lnTo>
                <a:close/>
                <a:moveTo>
                  <a:pt x="333" y="303"/>
                </a:moveTo>
                <a:lnTo>
                  <a:pt x="376" y="433"/>
                </a:lnTo>
                <a:lnTo>
                  <a:pt x="265" y="352"/>
                </a:lnTo>
                <a:lnTo>
                  <a:pt x="255" y="343"/>
                </a:lnTo>
                <a:lnTo>
                  <a:pt x="243" y="352"/>
                </a:lnTo>
                <a:lnTo>
                  <a:pt x="132" y="433"/>
                </a:lnTo>
                <a:lnTo>
                  <a:pt x="175" y="303"/>
                </a:lnTo>
                <a:lnTo>
                  <a:pt x="180" y="291"/>
                </a:lnTo>
                <a:lnTo>
                  <a:pt x="168" y="281"/>
                </a:lnTo>
                <a:lnTo>
                  <a:pt x="57" y="203"/>
                </a:lnTo>
                <a:lnTo>
                  <a:pt x="194" y="203"/>
                </a:lnTo>
                <a:lnTo>
                  <a:pt x="208" y="203"/>
                </a:lnTo>
                <a:lnTo>
                  <a:pt x="213" y="189"/>
                </a:lnTo>
                <a:lnTo>
                  <a:pt x="255" y="59"/>
                </a:lnTo>
                <a:lnTo>
                  <a:pt x="295" y="189"/>
                </a:lnTo>
                <a:lnTo>
                  <a:pt x="300" y="203"/>
                </a:lnTo>
                <a:lnTo>
                  <a:pt x="314" y="203"/>
                </a:lnTo>
                <a:lnTo>
                  <a:pt x="452" y="203"/>
                </a:lnTo>
                <a:lnTo>
                  <a:pt x="340" y="281"/>
                </a:lnTo>
                <a:lnTo>
                  <a:pt x="329" y="291"/>
                </a:lnTo>
                <a:lnTo>
                  <a:pt x="333" y="303"/>
                </a:lnTo>
                <a:close/>
              </a:path>
            </a:pathLst>
          </a:custGeom>
          <a:solidFill>
            <a:srgbClr val="157E9F"/>
          </a:solidFill>
          <a:ln w="9525">
            <a:solidFill>
              <a:srgbClr val="6DB33F"/>
            </a:solidFill>
            <a:round/>
          </a:ln>
        </p:spPr>
        <p:txBody>
          <a:bodyPr/>
          <a:lstStyle/>
          <a:p>
            <a:endParaRPr lang="zh-CN" altLang="en-US"/>
          </a:p>
        </p:txBody>
      </p:sp>
      <p:sp>
        <p:nvSpPr>
          <p:cNvPr id="112" name="Freeform 11"/>
          <p:cNvSpPr>
            <a:spLocks noEditPoints="1"/>
          </p:cNvSpPr>
          <p:nvPr/>
        </p:nvSpPr>
        <p:spPr bwMode="auto">
          <a:xfrm>
            <a:off x="6999597" y="1072522"/>
            <a:ext cx="719588" cy="664235"/>
          </a:xfrm>
          <a:custGeom>
            <a:avLst/>
            <a:gdLst>
              <a:gd name="T0" fmla="*/ 455148 w 200"/>
              <a:gd name="T1" fmla="*/ 0 h 184"/>
              <a:gd name="T2" fmla="*/ 277047 w 200"/>
              <a:gd name="T3" fmla="*/ 0 h 184"/>
              <a:gd name="T4" fmla="*/ 247363 w 200"/>
              <a:gd name="T5" fmla="*/ 14870 h 184"/>
              <a:gd name="T6" fmla="*/ 217679 w 200"/>
              <a:gd name="T7" fmla="*/ 0 h 184"/>
              <a:gd name="T8" fmla="*/ 39578 w 200"/>
              <a:gd name="T9" fmla="*/ 0 h 184"/>
              <a:gd name="T10" fmla="*/ 0 w 200"/>
              <a:gd name="T11" fmla="*/ 39654 h 184"/>
              <a:gd name="T12" fmla="*/ 0 w 200"/>
              <a:gd name="T13" fmla="*/ 376717 h 184"/>
              <a:gd name="T14" fmla="*/ 39578 w 200"/>
              <a:gd name="T15" fmla="*/ 416372 h 184"/>
              <a:gd name="T16" fmla="*/ 217679 w 200"/>
              <a:gd name="T17" fmla="*/ 416372 h 184"/>
              <a:gd name="T18" fmla="*/ 220153 w 200"/>
              <a:gd name="T19" fmla="*/ 416372 h 184"/>
              <a:gd name="T20" fmla="*/ 237468 w 200"/>
              <a:gd name="T21" fmla="*/ 436199 h 184"/>
              <a:gd name="T22" fmla="*/ 237468 w 200"/>
              <a:gd name="T23" fmla="*/ 456026 h 184"/>
              <a:gd name="T24" fmla="*/ 257258 w 200"/>
              <a:gd name="T25" fmla="*/ 456026 h 184"/>
              <a:gd name="T26" fmla="*/ 257258 w 200"/>
              <a:gd name="T27" fmla="*/ 446112 h 184"/>
              <a:gd name="T28" fmla="*/ 259731 w 200"/>
              <a:gd name="T29" fmla="*/ 446112 h 184"/>
              <a:gd name="T30" fmla="*/ 259731 w 200"/>
              <a:gd name="T31" fmla="*/ 436199 h 184"/>
              <a:gd name="T32" fmla="*/ 277047 w 200"/>
              <a:gd name="T33" fmla="*/ 416372 h 184"/>
              <a:gd name="T34" fmla="*/ 277047 w 200"/>
              <a:gd name="T35" fmla="*/ 416372 h 184"/>
              <a:gd name="T36" fmla="*/ 455148 w 200"/>
              <a:gd name="T37" fmla="*/ 416372 h 184"/>
              <a:gd name="T38" fmla="*/ 494726 w 200"/>
              <a:gd name="T39" fmla="*/ 376717 h 184"/>
              <a:gd name="T40" fmla="*/ 494726 w 200"/>
              <a:gd name="T41" fmla="*/ 39654 h 184"/>
              <a:gd name="T42" fmla="*/ 455148 w 200"/>
              <a:gd name="T43" fmla="*/ 0 h 184"/>
              <a:gd name="T44" fmla="*/ 19789 w 200"/>
              <a:gd name="T45" fmla="*/ 376717 h 184"/>
              <a:gd name="T46" fmla="*/ 19789 w 200"/>
              <a:gd name="T47" fmla="*/ 39654 h 184"/>
              <a:gd name="T48" fmla="*/ 39578 w 200"/>
              <a:gd name="T49" fmla="*/ 19827 h 184"/>
              <a:gd name="T50" fmla="*/ 217679 w 200"/>
              <a:gd name="T51" fmla="*/ 19827 h 184"/>
              <a:gd name="T52" fmla="*/ 237468 w 200"/>
              <a:gd name="T53" fmla="*/ 39654 h 184"/>
              <a:gd name="T54" fmla="*/ 237468 w 200"/>
              <a:gd name="T55" fmla="*/ 376717 h 184"/>
              <a:gd name="T56" fmla="*/ 217679 w 200"/>
              <a:gd name="T57" fmla="*/ 396544 h 184"/>
              <a:gd name="T58" fmla="*/ 39578 w 200"/>
              <a:gd name="T59" fmla="*/ 396544 h 184"/>
              <a:gd name="T60" fmla="*/ 19789 w 200"/>
              <a:gd name="T61" fmla="*/ 376717 h 184"/>
              <a:gd name="T62" fmla="*/ 474937 w 200"/>
              <a:gd name="T63" fmla="*/ 376717 h 184"/>
              <a:gd name="T64" fmla="*/ 455148 w 200"/>
              <a:gd name="T65" fmla="*/ 396544 h 184"/>
              <a:gd name="T66" fmla="*/ 277047 w 200"/>
              <a:gd name="T67" fmla="*/ 396544 h 184"/>
              <a:gd name="T68" fmla="*/ 257258 w 200"/>
              <a:gd name="T69" fmla="*/ 376717 h 184"/>
              <a:gd name="T70" fmla="*/ 257258 w 200"/>
              <a:gd name="T71" fmla="*/ 369282 h 184"/>
              <a:gd name="T72" fmla="*/ 257258 w 200"/>
              <a:gd name="T73" fmla="*/ 39654 h 184"/>
              <a:gd name="T74" fmla="*/ 277047 w 200"/>
              <a:gd name="T75" fmla="*/ 19827 h 184"/>
              <a:gd name="T76" fmla="*/ 455148 w 200"/>
              <a:gd name="T77" fmla="*/ 19827 h 184"/>
              <a:gd name="T78" fmla="*/ 474937 w 200"/>
              <a:gd name="T79" fmla="*/ 39654 h 184"/>
              <a:gd name="T80" fmla="*/ 474937 w 200"/>
              <a:gd name="T81" fmla="*/ 376717 h 1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184">
                <a:moveTo>
                  <a:pt x="184" y="0"/>
                </a:moveTo>
                <a:cubicBezTo>
                  <a:pt x="112" y="0"/>
                  <a:pt x="112" y="0"/>
                  <a:pt x="112" y="0"/>
                </a:cubicBezTo>
                <a:cubicBezTo>
                  <a:pt x="108" y="0"/>
                  <a:pt x="103" y="3"/>
                  <a:pt x="100" y="6"/>
                </a:cubicBezTo>
                <a:cubicBezTo>
                  <a:pt x="98" y="3"/>
                  <a:pt x="93" y="0"/>
                  <a:pt x="88" y="0"/>
                </a:cubicBezTo>
                <a:cubicBezTo>
                  <a:pt x="16" y="0"/>
                  <a:pt x="16" y="0"/>
                  <a:pt x="16" y="0"/>
                </a:cubicBezTo>
                <a:cubicBezTo>
                  <a:pt x="8" y="0"/>
                  <a:pt x="0" y="8"/>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2"/>
                  <a:pt x="96" y="176"/>
                </a:cubicBezTo>
                <a:cubicBezTo>
                  <a:pt x="96" y="184"/>
                  <a:pt x="96" y="184"/>
                  <a:pt x="96" y="184"/>
                </a:cubicBezTo>
                <a:cubicBezTo>
                  <a:pt x="104" y="184"/>
                  <a:pt x="104" y="184"/>
                  <a:pt x="104" y="184"/>
                </a:cubicBezTo>
                <a:cubicBezTo>
                  <a:pt x="104" y="180"/>
                  <a:pt x="104" y="180"/>
                  <a:pt x="104" y="180"/>
                </a:cubicBezTo>
                <a:cubicBezTo>
                  <a:pt x="105" y="180"/>
                  <a:pt x="105" y="180"/>
                  <a:pt x="105" y="180"/>
                </a:cubicBezTo>
                <a:cubicBezTo>
                  <a:pt x="105" y="176"/>
                  <a:pt x="105" y="176"/>
                  <a:pt x="105" y="176"/>
                </a:cubicBezTo>
                <a:cubicBezTo>
                  <a:pt x="105" y="172"/>
                  <a:pt x="108" y="169"/>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8"/>
                  <a:pt x="193" y="0"/>
                  <a:pt x="184" y="0"/>
                </a:cubicBezTo>
                <a:close/>
                <a:moveTo>
                  <a:pt x="8" y="152"/>
                </a:moveTo>
                <a:cubicBezTo>
                  <a:pt x="8" y="16"/>
                  <a:pt x="8" y="16"/>
                  <a:pt x="8" y="16"/>
                </a:cubicBezTo>
                <a:cubicBezTo>
                  <a:pt x="8" y="12"/>
                  <a:pt x="12" y="8"/>
                  <a:pt x="16" y="8"/>
                </a:cubicBezTo>
                <a:cubicBezTo>
                  <a:pt x="88" y="8"/>
                  <a:pt x="88" y="8"/>
                  <a:pt x="88" y="8"/>
                </a:cubicBezTo>
                <a:cubicBezTo>
                  <a:pt x="93" y="8"/>
                  <a:pt x="96" y="12"/>
                  <a:pt x="96" y="16"/>
                </a:cubicBezTo>
                <a:cubicBezTo>
                  <a:pt x="96" y="152"/>
                  <a:pt x="96" y="152"/>
                  <a:pt x="96" y="152"/>
                </a:cubicBezTo>
                <a:cubicBezTo>
                  <a:pt x="96" y="157"/>
                  <a:pt x="93" y="160"/>
                  <a:pt x="88" y="160"/>
                </a:cubicBezTo>
                <a:cubicBezTo>
                  <a:pt x="16" y="160"/>
                  <a:pt x="16" y="160"/>
                  <a:pt x="16" y="160"/>
                </a:cubicBezTo>
                <a:cubicBezTo>
                  <a:pt x="12" y="160"/>
                  <a:pt x="8" y="157"/>
                  <a:pt x="8" y="152"/>
                </a:cubicBezTo>
                <a:close/>
                <a:moveTo>
                  <a:pt x="192" y="152"/>
                </a:moveTo>
                <a:cubicBezTo>
                  <a:pt x="192" y="157"/>
                  <a:pt x="189" y="160"/>
                  <a:pt x="184" y="160"/>
                </a:cubicBezTo>
                <a:cubicBezTo>
                  <a:pt x="112" y="160"/>
                  <a:pt x="112" y="160"/>
                  <a:pt x="112" y="160"/>
                </a:cubicBezTo>
                <a:cubicBezTo>
                  <a:pt x="108" y="160"/>
                  <a:pt x="104" y="157"/>
                  <a:pt x="104" y="152"/>
                </a:cubicBezTo>
                <a:cubicBezTo>
                  <a:pt x="104" y="149"/>
                  <a:pt x="104" y="149"/>
                  <a:pt x="104" y="149"/>
                </a:cubicBezTo>
                <a:cubicBezTo>
                  <a:pt x="104" y="16"/>
                  <a:pt x="104" y="16"/>
                  <a:pt x="104" y="16"/>
                </a:cubicBezTo>
                <a:cubicBezTo>
                  <a:pt x="104" y="12"/>
                  <a:pt x="108" y="8"/>
                  <a:pt x="112" y="8"/>
                </a:cubicBezTo>
                <a:cubicBezTo>
                  <a:pt x="184" y="8"/>
                  <a:pt x="184" y="8"/>
                  <a:pt x="184" y="8"/>
                </a:cubicBezTo>
                <a:cubicBezTo>
                  <a:pt x="189" y="8"/>
                  <a:pt x="192" y="12"/>
                  <a:pt x="192" y="16"/>
                </a:cubicBezTo>
                <a:lnTo>
                  <a:pt x="192" y="152"/>
                </a:lnTo>
                <a:close/>
              </a:path>
            </a:pathLst>
          </a:custGeom>
          <a:solidFill>
            <a:srgbClr val="157E9F"/>
          </a:solidFill>
          <a:ln w="9525">
            <a:solidFill>
              <a:srgbClr val="6DB33F"/>
            </a:solidFill>
            <a:round/>
          </a:ln>
        </p:spPr>
        <p:txBody>
          <a:bodyPr/>
          <a:lstStyle/>
          <a:p>
            <a:endParaRPr lang="zh-CN" altLang="en-US"/>
          </a:p>
        </p:txBody>
      </p:sp>
      <p:grpSp>
        <p:nvGrpSpPr>
          <p:cNvPr id="113" name="组合 112"/>
          <p:cNvGrpSpPr/>
          <p:nvPr/>
        </p:nvGrpSpPr>
        <p:grpSpPr>
          <a:xfrm>
            <a:off x="6928037" y="2454910"/>
            <a:ext cx="861594" cy="518172"/>
            <a:chOff x="6359525" y="2508250"/>
            <a:chExt cx="900113" cy="541338"/>
          </a:xfrm>
          <a:solidFill>
            <a:srgbClr val="157E9F"/>
          </a:solidFill>
        </p:grpSpPr>
        <p:sp>
          <p:nvSpPr>
            <p:cNvPr id="114" name="Freeform 12"/>
            <p:cNvSpPr>
              <a:spLocks noEditPoints="1"/>
            </p:cNvSpPr>
            <p:nvPr/>
          </p:nvSpPr>
          <p:spPr bwMode="auto">
            <a:xfrm>
              <a:off x="6359525" y="2508250"/>
              <a:ext cx="900113" cy="541338"/>
            </a:xfrm>
            <a:custGeom>
              <a:avLst/>
              <a:gdLst>
                <a:gd name="T0" fmla="*/ 120 w 240"/>
                <a:gd name="T1" fmla="*/ 0 h 144"/>
                <a:gd name="T2" fmla="*/ 0 w 240"/>
                <a:gd name="T3" fmla="*/ 72 h 144"/>
                <a:gd name="T4" fmla="*/ 120 w 240"/>
                <a:gd name="T5" fmla="*/ 144 h 144"/>
                <a:gd name="T6" fmla="*/ 240 w 240"/>
                <a:gd name="T7" fmla="*/ 73 h 144"/>
                <a:gd name="T8" fmla="*/ 120 w 240"/>
                <a:gd name="T9" fmla="*/ 0 h 144"/>
                <a:gd name="T10" fmla="*/ 120 w 240"/>
                <a:gd name="T11" fmla="*/ 136 h 144"/>
                <a:gd name="T12" fmla="*/ 11 w 240"/>
                <a:gd name="T13" fmla="*/ 72 h 144"/>
                <a:gd name="T14" fmla="*/ 120 w 240"/>
                <a:gd name="T15" fmla="*/ 8 h 144"/>
                <a:gd name="T16" fmla="*/ 230 w 240"/>
                <a:gd name="T17" fmla="*/ 73 h 144"/>
                <a:gd name="T18" fmla="*/ 120 w 240"/>
                <a:gd name="T1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44">
                  <a:moveTo>
                    <a:pt x="120" y="0"/>
                  </a:moveTo>
                  <a:cubicBezTo>
                    <a:pt x="77" y="0"/>
                    <a:pt x="42" y="28"/>
                    <a:pt x="0" y="72"/>
                  </a:cubicBezTo>
                  <a:cubicBezTo>
                    <a:pt x="37" y="110"/>
                    <a:pt x="67" y="144"/>
                    <a:pt x="120" y="144"/>
                  </a:cubicBezTo>
                  <a:cubicBezTo>
                    <a:pt x="174" y="144"/>
                    <a:pt x="213" y="101"/>
                    <a:pt x="240" y="73"/>
                  </a:cubicBezTo>
                  <a:cubicBezTo>
                    <a:pt x="213" y="40"/>
                    <a:pt x="173" y="0"/>
                    <a:pt x="120" y="0"/>
                  </a:cubicBezTo>
                  <a:close/>
                  <a:moveTo>
                    <a:pt x="120" y="136"/>
                  </a:moveTo>
                  <a:cubicBezTo>
                    <a:pt x="73" y="136"/>
                    <a:pt x="44" y="107"/>
                    <a:pt x="11" y="72"/>
                  </a:cubicBezTo>
                  <a:cubicBezTo>
                    <a:pt x="50" y="31"/>
                    <a:pt x="81" y="8"/>
                    <a:pt x="120" y="8"/>
                  </a:cubicBezTo>
                  <a:cubicBezTo>
                    <a:pt x="167" y="8"/>
                    <a:pt x="203" y="41"/>
                    <a:pt x="230" y="73"/>
                  </a:cubicBezTo>
                  <a:cubicBezTo>
                    <a:pt x="203" y="100"/>
                    <a:pt x="167" y="136"/>
                    <a:pt x="120" y="136"/>
                  </a:cubicBezTo>
                  <a:close/>
                </a:path>
              </a:pathLst>
            </a:custGeom>
            <a:grpFill/>
            <a:ln w="9525">
              <a:solidFill>
                <a:srgbClr val="6DB33F"/>
              </a:solidFill>
              <a:round/>
            </a:ln>
          </p:spPr>
          <p:txBody>
            <a:bodyPr/>
            <a:lstStyle/>
            <a:p>
              <a:pPr>
                <a:defRPr/>
              </a:pPr>
              <a:endParaRPr lang="zh-CN" altLang="en-US"/>
            </a:p>
          </p:txBody>
        </p:sp>
        <p:sp>
          <p:nvSpPr>
            <p:cNvPr id="115" name="Freeform 13"/>
            <p:cNvSpPr>
              <a:spLocks noEditPoints="1"/>
            </p:cNvSpPr>
            <p:nvPr/>
          </p:nvSpPr>
          <p:spPr bwMode="auto">
            <a:xfrm>
              <a:off x="6629400" y="2598738"/>
              <a:ext cx="360363"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88 h 96"/>
                <a:gd name="T12" fmla="*/ 8 w 96"/>
                <a:gd name="T13" fmla="*/ 48 h 96"/>
                <a:gd name="T14" fmla="*/ 48 w 96"/>
                <a:gd name="T15" fmla="*/ 8 h 96"/>
                <a:gd name="T16" fmla="*/ 88 w 96"/>
                <a:gd name="T17" fmla="*/ 48 h 96"/>
                <a:gd name="T18" fmla="*/ 48 w 96"/>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2" y="0"/>
                    <a:pt x="0" y="22"/>
                    <a:pt x="0" y="48"/>
                  </a:cubicBezTo>
                  <a:cubicBezTo>
                    <a:pt x="0" y="75"/>
                    <a:pt x="22" y="96"/>
                    <a:pt x="48" y="96"/>
                  </a:cubicBezTo>
                  <a:cubicBezTo>
                    <a:pt x="75" y="96"/>
                    <a:pt x="96" y="75"/>
                    <a:pt x="96" y="48"/>
                  </a:cubicBezTo>
                  <a:cubicBezTo>
                    <a:pt x="96" y="22"/>
                    <a:pt x="75" y="0"/>
                    <a:pt x="48" y="0"/>
                  </a:cubicBezTo>
                  <a:close/>
                  <a:moveTo>
                    <a:pt x="48" y="88"/>
                  </a:moveTo>
                  <a:cubicBezTo>
                    <a:pt x="26" y="88"/>
                    <a:pt x="8" y="70"/>
                    <a:pt x="8" y="48"/>
                  </a:cubicBezTo>
                  <a:cubicBezTo>
                    <a:pt x="8" y="26"/>
                    <a:pt x="26" y="8"/>
                    <a:pt x="48" y="8"/>
                  </a:cubicBezTo>
                  <a:cubicBezTo>
                    <a:pt x="70" y="8"/>
                    <a:pt x="88" y="26"/>
                    <a:pt x="88" y="48"/>
                  </a:cubicBezTo>
                  <a:cubicBezTo>
                    <a:pt x="88" y="70"/>
                    <a:pt x="70" y="88"/>
                    <a:pt x="48" y="88"/>
                  </a:cubicBezTo>
                  <a:close/>
                </a:path>
              </a:pathLst>
            </a:custGeom>
            <a:grpFill/>
            <a:ln w="9525">
              <a:solidFill>
                <a:srgbClr val="6DB33F"/>
              </a:solidFill>
              <a:round/>
            </a:ln>
          </p:spPr>
          <p:txBody>
            <a:bodyPr/>
            <a:lstStyle/>
            <a:p>
              <a:pPr>
                <a:defRPr/>
              </a:pPr>
              <a:endParaRPr lang="zh-CN" altLang="en-US"/>
            </a:p>
          </p:txBody>
        </p:sp>
        <p:sp>
          <p:nvSpPr>
            <p:cNvPr id="116" name="Freeform 14"/>
            <p:cNvSpPr>
              <a:spLocks noEditPoints="1"/>
            </p:cNvSpPr>
            <p:nvPr/>
          </p:nvSpPr>
          <p:spPr bwMode="auto">
            <a:xfrm>
              <a:off x="6704013" y="2673350"/>
              <a:ext cx="211138" cy="21113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48 h 56"/>
                <a:gd name="T12" fmla="*/ 8 w 56"/>
                <a:gd name="T13" fmla="*/ 28 h 56"/>
                <a:gd name="T14" fmla="*/ 28 w 56"/>
                <a:gd name="T15" fmla="*/ 8 h 56"/>
                <a:gd name="T16" fmla="*/ 48 w 56"/>
                <a:gd name="T17" fmla="*/ 28 h 56"/>
                <a:gd name="T18" fmla="*/ 28 w 56"/>
                <a:gd name="T19"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4"/>
                    <a:pt x="13" y="56"/>
                    <a:pt x="28" y="56"/>
                  </a:cubicBezTo>
                  <a:cubicBezTo>
                    <a:pt x="44" y="56"/>
                    <a:pt x="56" y="44"/>
                    <a:pt x="56" y="28"/>
                  </a:cubicBezTo>
                  <a:cubicBezTo>
                    <a:pt x="56" y="13"/>
                    <a:pt x="44" y="0"/>
                    <a:pt x="28" y="0"/>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w="9525">
              <a:solidFill>
                <a:srgbClr val="6DB33F"/>
              </a:solidFill>
              <a:round/>
            </a:ln>
          </p:spPr>
          <p:txBody>
            <a:bodyPr/>
            <a:lstStyle/>
            <a:p>
              <a:pPr>
                <a:defRPr/>
              </a:pPr>
              <a:endParaRPr lang="zh-CN" altLang="en-US"/>
            </a:p>
          </p:txBody>
        </p:sp>
      </p:grpSp>
      <p:sp>
        <p:nvSpPr>
          <p:cNvPr id="117" name="Freeform 15"/>
          <p:cNvSpPr>
            <a:spLocks noEditPoints="1"/>
          </p:cNvSpPr>
          <p:nvPr/>
        </p:nvSpPr>
        <p:spPr bwMode="auto">
          <a:xfrm>
            <a:off x="1837936" y="2366396"/>
            <a:ext cx="691912" cy="689606"/>
          </a:xfrm>
          <a:custGeom>
            <a:avLst/>
            <a:gdLst>
              <a:gd name="T0" fmla="*/ 237427 w 192"/>
              <a:gd name="T1" fmla="*/ 0 h 192"/>
              <a:gd name="T2" fmla="*/ 0 w 192"/>
              <a:gd name="T3" fmla="*/ 237427 h 192"/>
              <a:gd name="T4" fmla="*/ 237427 w 192"/>
              <a:gd name="T5" fmla="*/ 474853 h 192"/>
              <a:gd name="T6" fmla="*/ 474853 w 192"/>
              <a:gd name="T7" fmla="*/ 237427 h 192"/>
              <a:gd name="T8" fmla="*/ 237427 w 192"/>
              <a:gd name="T9" fmla="*/ 0 h 192"/>
              <a:gd name="T10" fmla="*/ 237427 w 192"/>
              <a:gd name="T11" fmla="*/ 19786 h 192"/>
              <a:gd name="T12" fmla="*/ 455067 w 192"/>
              <a:gd name="T13" fmla="*/ 237427 h 192"/>
              <a:gd name="T14" fmla="*/ 405604 w 192"/>
              <a:gd name="T15" fmla="*/ 375925 h 192"/>
              <a:gd name="T16" fmla="*/ 301730 w 192"/>
              <a:gd name="T17" fmla="*/ 338827 h 192"/>
              <a:gd name="T18" fmla="*/ 299256 w 192"/>
              <a:gd name="T19" fmla="*/ 326461 h 192"/>
              <a:gd name="T20" fmla="*/ 306676 w 192"/>
              <a:gd name="T21" fmla="*/ 299256 h 192"/>
              <a:gd name="T22" fmla="*/ 316569 w 192"/>
              <a:gd name="T23" fmla="*/ 264632 h 192"/>
              <a:gd name="T24" fmla="*/ 331408 w 192"/>
              <a:gd name="T25" fmla="*/ 227534 h 192"/>
              <a:gd name="T26" fmla="*/ 331408 w 192"/>
              <a:gd name="T27" fmla="*/ 195382 h 192"/>
              <a:gd name="T28" fmla="*/ 331408 w 192"/>
              <a:gd name="T29" fmla="*/ 192909 h 192"/>
              <a:gd name="T30" fmla="*/ 333881 w 192"/>
              <a:gd name="T31" fmla="*/ 148392 h 192"/>
              <a:gd name="T32" fmla="*/ 316569 w 192"/>
              <a:gd name="T33" fmla="*/ 89035 h 192"/>
              <a:gd name="T34" fmla="*/ 249792 w 192"/>
              <a:gd name="T35" fmla="*/ 59357 h 192"/>
              <a:gd name="T36" fmla="*/ 230007 w 192"/>
              <a:gd name="T37" fmla="*/ 59357 h 192"/>
              <a:gd name="T38" fmla="*/ 163231 w 192"/>
              <a:gd name="T39" fmla="*/ 89035 h 192"/>
              <a:gd name="T40" fmla="*/ 145918 w 192"/>
              <a:gd name="T41" fmla="*/ 148392 h 192"/>
              <a:gd name="T42" fmla="*/ 150865 w 192"/>
              <a:gd name="T43" fmla="*/ 192909 h 192"/>
              <a:gd name="T44" fmla="*/ 148392 w 192"/>
              <a:gd name="T45" fmla="*/ 195382 h 192"/>
              <a:gd name="T46" fmla="*/ 148392 w 192"/>
              <a:gd name="T47" fmla="*/ 227534 h 192"/>
              <a:gd name="T48" fmla="*/ 165704 w 192"/>
              <a:gd name="T49" fmla="*/ 264632 h 192"/>
              <a:gd name="T50" fmla="*/ 175597 w 192"/>
              <a:gd name="T51" fmla="*/ 299256 h 192"/>
              <a:gd name="T52" fmla="*/ 180543 w 192"/>
              <a:gd name="T53" fmla="*/ 326461 h 192"/>
              <a:gd name="T54" fmla="*/ 175597 w 192"/>
              <a:gd name="T55" fmla="*/ 338827 h 192"/>
              <a:gd name="T56" fmla="*/ 71723 w 192"/>
              <a:gd name="T57" fmla="*/ 375925 h 192"/>
              <a:gd name="T58" fmla="*/ 19786 w 192"/>
              <a:gd name="T59" fmla="*/ 237427 h 192"/>
              <a:gd name="T60" fmla="*/ 237427 w 192"/>
              <a:gd name="T61" fmla="*/ 19786 h 192"/>
              <a:gd name="T62" fmla="*/ 86562 w 192"/>
              <a:gd name="T63" fmla="*/ 393238 h 192"/>
              <a:gd name="T64" fmla="*/ 183016 w 192"/>
              <a:gd name="T65" fmla="*/ 358613 h 192"/>
              <a:gd name="T66" fmla="*/ 200329 w 192"/>
              <a:gd name="T67" fmla="*/ 326461 h 192"/>
              <a:gd name="T68" fmla="*/ 192909 w 192"/>
              <a:gd name="T69" fmla="*/ 291837 h 192"/>
              <a:gd name="T70" fmla="*/ 183016 w 192"/>
              <a:gd name="T71" fmla="*/ 259685 h 192"/>
              <a:gd name="T72" fmla="*/ 180543 w 192"/>
              <a:gd name="T73" fmla="*/ 252266 h 192"/>
              <a:gd name="T74" fmla="*/ 168177 w 192"/>
              <a:gd name="T75" fmla="*/ 222587 h 192"/>
              <a:gd name="T76" fmla="*/ 168177 w 192"/>
              <a:gd name="T77" fmla="*/ 202802 h 192"/>
              <a:gd name="T78" fmla="*/ 170650 w 192"/>
              <a:gd name="T79" fmla="*/ 197855 h 192"/>
              <a:gd name="T80" fmla="*/ 165704 w 192"/>
              <a:gd name="T81" fmla="*/ 145918 h 192"/>
              <a:gd name="T82" fmla="*/ 180543 w 192"/>
              <a:gd name="T83" fmla="*/ 101401 h 192"/>
              <a:gd name="T84" fmla="*/ 230007 w 192"/>
              <a:gd name="T85" fmla="*/ 79142 h 192"/>
              <a:gd name="T86" fmla="*/ 249792 w 192"/>
              <a:gd name="T87" fmla="*/ 79142 h 192"/>
              <a:gd name="T88" fmla="*/ 301730 w 192"/>
              <a:gd name="T89" fmla="*/ 101401 h 192"/>
              <a:gd name="T90" fmla="*/ 314095 w 192"/>
              <a:gd name="T91" fmla="*/ 145918 h 192"/>
              <a:gd name="T92" fmla="*/ 311622 w 192"/>
              <a:gd name="T93" fmla="*/ 197855 h 192"/>
              <a:gd name="T94" fmla="*/ 311622 w 192"/>
              <a:gd name="T95" fmla="*/ 202802 h 192"/>
              <a:gd name="T96" fmla="*/ 311622 w 192"/>
              <a:gd name="T97" fmla="*/ 222587 h 192"/>
              <a:gd name="T98" fmla="*/ 299256 w 192"/>
              <a:gd name="T99" fmla="*/ 252266 h 192"/>
              <a:gd name="T100" fmla="*/ 296783 w 192"/>
              <a:gd name="T101" fmla="*/ 259685 h 192"/>
              <a:gd name="T102" fmla="*/ 286890 w 192"/>
              <a:gd name="T103" fmla="*/ 291837 h 192"/>
              <a:gd name="T104" fmla="*/ 279471 w 192"/>
              <a:gd name="T105" fmla="*/ 326461 h 192"/>
              <a:gd name="T106" fmla="*/ 294310 w 192"/>
              <a:gd name="T107" fmla="*/ 358613 h 192"/>
              <a:gd name="T108" fmla="*/ 390764 w 192"/>
              <a:gd name="T109" fmla="*/ 390764 h 192"/>
              <a:gd name="T110" fmla="*/ 237427 w 192"/>
              <a:gd name="T111" fmla="*/ 455067 h 192"/>
              <a:gd name="T112" fmla="*/ 86562 w 192"/>
              <a:gd name="T113" fmla="*/ 393238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rgbClr val="157E9F"/>
          </a:solidFill>
          <a:ln w="9525">
            <a:solidFill>
              <a:srgbClr val="6DB33F"/>
            </a:solidFill>
            <a:round/>
          </a:ln>
        </p:spPr>
        <p:txBody>
          <a:bodyPr/>
          <a:lstStyle/>
          <a:p>
            <a:endParaRPr lang="zh-CN" altLang="en-US"/>
          </a:p>
        </p:txBody>
      </p:sp>
      <p:sp>
        <p:nvSpPr>
          <p:cNvPr id="118" name="Freeform 16"/>
          <p:cNvSpPr>
            <a:spLocks noEditPoints="1"/>
          </p:cNvSpPr>
          <p:nvPr/>
        </p:nvSpPr>
        <p:spPr bwMode="auto">
          <a:xfrm>
            <a:off x="1826404" y="3646433"/>
            <a:ext cx="717282" cy="719588"/>
          </a:xfrm>
          <a:custGeom>
            <a:avLst/>
            <a:gdLst>
              <a:gd name="T0" fmla="*/ 247363 w 200"/>
              <a:gd name="T1" fmla="*/ 0 h 200"/>
              <a:gd name="T2" fmla="*/ 247363 w 200"/>
              <a:gd name="T3" fmla="*/ 0 h 200"/>
              <a:gd name="T4" fmla="*/ 247363 w 200"/>
              <a:gd name="T5" fmla="*/ 494726 h 200"/>
              <a:gd name="T6" fmla="*/ 247363 w 200"/>
              <a:gd name="T7" fmla="*/ 494726 h 200"/>
              <a:gd name="T8" fmla="*/ 494726 w 200"/>
              <a:gd name="T9" fmla="*/ 247363 h 200"/>
              <a:gd name="T10" fmla="*/ 257258 w 200"/>
              <a:gd name="T11" fmla="*/ 145944 h 200"/>
              <a:gd name="T12" fmla="*/ 346308 w 200"/>
              <a:gd name="T13" fmla="*/ 237468 h 200"/>
              <a:gd name="T14" fmla="*/ 257258 w 200"/>
              <a:gd name="T15" fmla="*/ 145944 h 200"/>
              <a:gd name="T16" fmla="*/ 257258 w 200"/>
              <a:gd name="T17" fmla="*/ 19789 h 200"/>
              <a:gd name="T18" fmla="*/ 257258 w 200"/>
              <a:gd name="T19" fmla="*/ 126155 h 200"/>
              <a:gd name="T20" fmla="*/ 237468 w 200"/>
              <a:gd name="T21" fmla="*/ 126155 h 200"/>
              <a:gd name="T22" fmla="*/ 237468 w 200"/>
              <a:gd name="T23" fmla="*/ 19789 h 200"/>
              <a:gd name="T24" fmla="*/ 237468 w 200"/>
              <a:gd name="T25" fmla="*/ 237468 h 200"/>
              <a:gd name="T26" fmla="*/ 160786 w 200"/>
              <a:gd name="T27" fmla="*/ 136050 h 200"/>
              <a:gd name="T28" fmla="*/ 128629 w 200"/>
              <a:gd name="T29" fmla="*/ 237468 h 200"/>
              <a:gd name="T30" fmla="*/ 71735 w 200"/>
              <a:gd name="T31" fmla="*/ 101419 h 200"/>
              <a:gd name="T32" fmla="*/ 128629 w 200"/>
              <a:gd name="T33" fmla="*/ 237468 h 200"/>
              <a:gd name="T34" fmla="*/ 143471 w 200"/>
              <a:gd name="T35" fmla="*/ 361150 h 200"/>
              <a:gd name="T36" fmla="*/ 22263 w 200"/>
              <a:gd name="T37" fmla="*/ 257258 h 200"/>
              <a:gd name="T38" fmla="*/ 148418 w 200"/>
              <a:gd name="T39" fmla="*/ 257258 h 200"/>
              <a:gd name="T40" fmla="*/ 237468 w 200"/>
              <a:gd name="T41" fmla="*/ 346308 h 200"/>
              <a:gd name="T42" fmla="*/ 148418 w 200"/>
              <a:gd name="T43" fmla="*/ 257258 h 200"/>
              <a:gd name="T44" fmla="*/ 237468 w 200"/>
              <a:gd name="T45" fmla="*/ 472463 h 200"/>
              <a:gd name="T46" fmla="*/ 237468 w 200"/>
              <a:gd name="T47" fmla="*/ 366097 h 200"/>
              <a:gd name="T48" fmla="*/ 257258 w 200"/>
              <a:gd name="T49" fmla="*/ 366097 h 200"/>
              <a:gd name="T50" fmla="*/ 257258 w 200"/>
              <a:gd name="T51" fmla="*/ 472463 h 200"/>
              <a:gd name="T52" fmla="*/ 257258 w 200"/>
              <a:gd name="T53" fmla="*/ 257258 h 200"/>
              <a:gd name="T54" fmla="*/ 333940 w 200"/>
              <a:gd name="T55" fmla="*/ 356203 h 200"/>
              <a:gd name="T56" fmla="*/ 366097 w 200"/>
              <a:gd name="T57" fmla="*/ 257258 h 200"/>
              <a:gd name="T58" fmla="*/ 425464 w 200"/>
              <a:gd name="T59" fmla="*/ 390834 h 200"/>
              <a:gd name="T60" fmla="*/ 366097 w 200"/>
              <a:gd name="T61" fmla="*/ 257258 h 200"/>
              <a:gd name="T62" fmla="*/ 353729 w 200"/>
              <a:gd name="T63" fmla="*/ 131102 h 200"/>
              <a:gd name="T64" fmla="*/ 474937 w 200"/>
              <a:gd name="T65" fmla="*/ 237468 h 200"/>
              <a:gd name="T66" fmla="*/ 410623 w 200"/>
              <a:gd name="T67" fmla="*/ 86577 h 200"/>
              <a:gd name="T68" fmla="*/ 301783 w 200"/>
              <a:gd name="T69" fmla="*/ 24736 h 200"/>
              <a:gd name="T70" fmla="*/ 195417 w 200"/>
              <a:gd name="T71" fmla="*/ 24736 h 200"/>
              <a:gd name="T72" fmla="*/ 86577 w 200"/>
              <a:gd name="T73" fmla="*/ 86577 h 200"/>
              <a:gd name="T74" fmla="*/ 86577 w 200"/>
              <a:gd name="T75" fmla="*/ 405675 h 200"/>
              <a:gd name="T76" fmla="*/ 195417 w 200"/>
              <a:gd name="T77" fmla="*/ 467516 h 200"/>
              <a:gd name="T78" fmla="*/ 301783 w 200"/>
              <a:gd name="T79" fmla="*/ 467516 h 200"/>
              <a:gd name="T80" fmla="*/ 410623 w 200"/>
              <a:gd name="T81" fmla="*/ 405675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rgbClr val="157E9F"/>
          </a:solidFill>
          <a:ln w="9525">
            <a:solidFill>
              <a:srgbClr val="6DB33F"/>
            </a:solidFill>
            <a:round/>
          </a:ln>
        </p:spPr>
        <p:txBody>
          <a:bodyPr/>
          <a:lstStyle/>
          <a:p>
            <a:endParaRPr lang="zh-CN" altLang="en-US"/>
          </a:p>
        </p:txBody>
      </p:sp>
      <p:grpSp>
        <p:nvGrpSpPr>
          <p:cNvPr id="119" name="组合 118"/>
          <p:cNvGrpSpPr/>
          <p:nvPr/>
        </p:nvGrpSpPr>
        <p:grpSpPr>
          <a:xfrm>
            <a:off x="3118491" y="3646249"/>
            <a:ext cx="718754" cy="718754"/>
            <a:chOff x="2379663" y="3752850"/>
            <a:chExt cx="750888" cy="750888"/>
          </a:xfrm>
          <a:solidFill>
            <a:srgbClr val="157E9F"/>
          </a:solidFill>
        </p:grpSpPr>
        <p:sp>
          <p:nvSpPr>
            <p:cNvPr id="120" name="Freeform 17"/>
            <p:cNvSpPr>
              <a:spLocks noEditPoints="1"/>
            </p:cNvSpPr>
            <p:nvPr/>
          </p:nvSpPr>
          <p:spPr bwMode="auto">
            <a:xfrm>
              <a:off x="2424113" y="3843338"/>
              <a:ext cx="661988" cy="660400"/>
            </a:xfrm>
            <a:custGeom>
              <a:avLst/>
              <a:gdLst>
                <a:gd name="T0" fmla="*/ 88 w 176"/>
                <a:gd name="T1" fmla="*/ 0 h 176"/>
                <a:gd name="T2" fmla="*/ 0 w 176"/>
                <a:gd name="T3" fmla="*/ 88 h 176"/>
                <a:gd name="T4" fmla="*/ 22 w 176"/>
                <a:gd name="T5" fmla="*/ 145 h 176"/>
                <a:gd name="T6" fmla="*/ 1 w 176"/>
                <a:gd name="T7" fmla="*/ 171 h 176"/>
                <a:gd name="T8" fmla="*/ 8 w 176"/>
                <a:gd name="T9" fmla="*/ 176 h 176"/>
                <a:gd name="T10" fmla="*/ 27 w 176"/>
                <a:gd name="T11" fmla="*/ 151 h 176"/>
                <a:gd name="T12" fmla="*/ 88 w 176"/>
                <a:gd name="T13" fmla="*/ 176 h 176"/>
                <a:gd name="T14" fmla="*/ 149 w 176"/>
                <a:gd name="T15" fmla="*/ 151 h 176"/>
                <a:gd name="T16" fmla="*/ 169 w 176"/>
                <a:gd name="T17" fmla="*/ 176 h 176"/>
                <a:gd name="T18" fmla="*/ 176 w 176"/>
                <a:gd name="T19" fmla="*/ 171 h 176"/>
                <a:gd name="T20" fmla="*/ 155 w 176"/>
                <a:gd name="T21" fmla="*/ 145 h 176"/>
                <a:gd name="T22" fmla="*/ 176 w 176"/>
                <a:gd name="T23" fmla="*/ 88 h 176"/>
                <a:gd name="T24" fmla="*/ 88 w 176"/>
                <a:gd name="T25" fmla="*/ 0 h 176"/>
                <a:gd name="T26" fmla="*/ 88 w 176"/>
                <a:gd name="T27" fmla="*/ 168 h 176"/>
                <a:gd name="T28" fmla="*/ 8 w 176"/>
                <a:gd name="T29" fmla="*/ 88 h 176"/>
                <a:gd name="T30" fmla="*/ 88 w 176"/>
                <a:gd name="T31" fmla="*/ 8 h 176"/>
                <a:gd name="T32" fmla="*/ 168 w 176"/>
                <a:gd name="T33" fmla="*/ 88 h 176"/>
                <a:gd name="T34" fmla="*/ 88 w 176"/>
                <a:gd name="T3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76">
                  <a:moveTo>
                    <a:pt x="88" y="0"/>
                  </a:moveTo>
                  <a:cubicBezTo>
                    <a:pt x="40" y="0"/>
                    <a:pt x="0" y="39"/>
                    <a:pt x="0" y="88"/>
                  </a:cubicBezTo>
                  <a:cubicBezTo>
                    <a:pt x="0" y="110"/>
                    <a:pt x="9" y="130"/>
                    <a:pt x="22" y="145"/>
                  </a:cubicBezTo>
                  <a:cubicBezTo>
                    <a:pt x="1" y="171"/>
                    <a:pt x="1" y="171"/>
                    <a:pt x="1" y="171"/>
                  </a:cubicBezTo>
                  <a:cubicBezTo>
                    <a:pt x="8" y="176"/>
                    <a:pt x="8" y="176"/>
                    <a:pt x="8" y="176"/>
                  </a:cubicBezTo>
                  <a:cubicBezTo>
                    <a:pt x="27" y="151"/>
                    <a:pt x="27" y="151"/>
                    <a:pt x="27" y="151"/>
                  </a:cubicBezTo>
                  <a:cubicBezTo>
                    <a:pt x="43" y="166"/>
                    <a:pt x="65" y="176"/>
                    <a:pt x="88" y="176"/>
                  </a:cubicBezTo>
                  <a:cubicBezTo>
                    <a:pt x="112" y="176"/>
                    <a:pt x="134" y="166"/>
                    <a:pt x="149" y="151"/>
                  </a:cubicBezTo>
                  <a:cubicBezTo>
                    <a:pt x="169" y="176"/>
                    <a:pt x="169" y="176"/>
                    <a:pt x="169" y="176"/>
                  </a:cubicBezTo>
                  <a:cubicBezTo>
                    <a:pt x="176" y="171"/>
                    <a:pt x="176" y="171"/>
                    <a:pt x="176" y="171"/>
                  </a:cubicBezTo>
                  <a:cubicBezTo>
                    <a:pt x="155" y="145"/>
                    <a:pt x="155" y="145"/>
                    <a:pt x="155" y="145"/>
                  </a:cubicBezTo>
                  <a:cubicBezTo>
                    <a:pt x="168" y="130"/>
                    <a:pt x="176" y="110"/>
                    <a:pt x="176" y="88"/>
                  </a:cubicBezTo>
                  <a:cubicBezTo>
                    <a:pt x="176" y="39"/>
                    <a:pt x="137" y="0"/>
                    <a:pt x="88" y="0"/>
                  </a:cubicBezTo>
                  <a:close/>
                  <a:moveTo>
                    <a:pt x="88" y="168"/>
                  </a:moveTo>
                  <a:cubicBezTo>
                    <a:pt x="44" y="168"/>
                    <a:pt x="8" y="132"/>
                    <a:pt x="8" y="88"/>
                  </a:cubicBezTo>
                  <a:cubicBezTo>
                    <a:pt x="8" y="44"/>
                    <a:pt x="44" y="8"/>
                    <a:pt x="88" y="8"/>
                  </a:cubicBezTo>
                  <a:cubicBezTo>
                    <a:pt x="132" y="8"/>
                    <a:pt x="168" y="44"/>
                    <a:pt x="168" y="88"/>
                  </a:cubicBezTo>
                  <a:cubicBezTo>
                    <a:pt x="168" y="132"/>
                    <a:pt x="132" y="168"/>
                    <a:pt x="88" y="168"/>
                  </a:cubicBezTo>
                  <a:close/>
                </a:path>
              </a:pathLst>
            </a:custGeom>
            <a:grpFill/>
            <a:ln w="9525">
              <a:solidFill>
                <a:srgbClr val="6DB33F"/>
              </a:solidFill>
              <a:round/>
            </a:ln>
          </p:spPr>
          <p:txBody>
            <a:bodyPr/>
            <a:lstStyle/>
            <a:p>
              <a:pPr>
                <a:defRPr/>
              </a:pPr>
              <a:endParaRPr lang="zh-CN" altLang="en-US"/>
            </a:p>
          </p:txBody>
        </p:sp>
        <p:sp>
          <p:nvSpPr>
            <p:cNvPr id="121" name="Freeform 18"/>
            <p:cNvSpPr>
              <a:spLocks noEditPoints="1"/>
            </p:cNvSpPr>
            <p:nvPr/>
          </p:nvSpPr>
          <p:spPr bwMode="auto">
            <a:xfrm>
              <a:off x="2379663" y="3752850"/>
              <a:ext cx="239713" cy="239713"/>
            </a:xfrm>
            <a:custGeom>
              <a:avLst/>
              <a:gdLst>
                <a:gd name="T0" fmla="*/ 64 w 64"/>
                <a:gd name="T1" fmla="*/ 0 h 64"/>
                <a:gd name="T2" fmla="*/ 40 w 64"/>
                <a:gd name="T3" fmla="*/ 0 h 64"/>
                <a:gd name="T4" fmla="*/ 0 w 64"/>
                <a:gd name="T5" fmla="*/ 40 h 64"/>
                <a:gd name="T6" fmla="*/ 0 w 64"/>
                <a:gd name="T7" fmla="*/ 64 h 64"/>
                <a:gd name="T8" fmla="*/ 12 w 64"/>
                <a:gd name="T9" fmla="*/ 64 h 64"/>
                <a:gd name="T10" fmla="*/ 64 w 64"/>
                <a:gd name="T11" fmla="*/ 11 h 64"/>
                <a:gd name="T12" fmla="*/ 64 w 64"/>
                <a:gd name="T13" fmla="*/ 0 h 64"/>
                <a:gd name="T14" fmla="*/ 56 w 64"/>
                <a:gd name="T15" fmla="*/ 8 h 64"/>
                <a:gd name="T16" fmla="*/ 8 w 64"/>
                <a:gd name="T17" fmla="*/ 56 h 64"/>
                <a:gd name="T18" fmla="*/ 8 w 64"/>
                <a:gd name="T19" fmla="*/ 56 h 64"/>
                <a:gd name="T20" fmla="*/ 8 w 64"/>
                <a:gd name="T21" fmla="*/ 40 h 64"/>
                <a:gd name="T22" fmla="*/ 40 w 64"/>
                <a:gd name="T23" fmla="*/ 8 h 64"/>
                <a:gd name="T24" fmla="*/ 56 w 64"/>
                <a:gd name="T2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64" y="0"/>
                  </a:moveTo>
                  <a:cubicBezTo>
                    <a:pt x="40" y="0"/>
                    <a:pt x="40" y="0"/>
                    <a:pt x="40" y="0"/>
                  </a:cubicBezTo>
                  <a:cubicBezTo>
                    <a:pt x="18" y="0"/>
                    <a:pt x="0" y="18"/>
                    <a:pt x="0" y="40"/>
                  </a:cubicBezTo>
                  <a:cubicBezTo>
                    <a:pt x="0" y="64"/>
                    <a:pt x="0" y="64"/>
                    <a:pt x="0" y="64"/>
                  </a:cubicBezTo>
                  <a:cubicBezTo>
                    <a:pt x="12" y="64"/>
                    <a:pt x="12" y="64"/>
                    <a:pt x="12" y="64"/>
                  </a:cubicBezTo>
                  <a:cubicBezTo>
                    <a:pt x="64" y="11"/>
                    <a:pt x="64" y="11"/>
                    <a:pt x="64" y="11"/>
                  </a:cubicBezTo>
                  <a:lnTo>
                    <a:pt x="64" y="0"/>
                  </a:lnTo>
                  <a:close/>
                  <a:moveTo>
                    <a:pt x="56" y="8"/>
                  </a:moveTo>
                  <a:cubicBezTo>
                    <a:pt x="8" y="56"/>
                    <a:pt x="8" y="56"/>
                    <a:pt x="8" y="56"/>
                  </a:cubicBezTo>
                  <a:cubicBezTo>
                    <a:pt x="8" y="56"/>
                    <a:pt x="8" y="56"/>
                    <a:pt x="8" y="56"/>
                  </a:cubicBezTo>
                  <a:cubicBezTo>
                    <a:pt x="8" y="40"/>
                    <a:pt x="8" y="40"/>
                    <a:pt x="8" y="40"/>
                  </a:cubicBezTo>
                  <a:cubicBezTo>
                    <a:pt x="8" y="22"/>
                    <a:pt x="23" y="8"/>
                    <a:pt x="40" y="8"/>
                  </a:cubicBezTo>
                  <a:cubicBezTo>
                    <a:pt x="56" y="8"/>
                    <a:pt x="56" y="8"/>
                    <a:pt x="56" y="8"/>
                  </a:cubicBezTo>
                  <a:close/>
                </a:path>
              </a:pathLst>
            </a:custGeom>
            <a:grpFill/>
            <a:ln w="9525">
              <a:solidFill>
                <a:srgbClr val="6DB33F"/>
              </a:solidFill>
              <a:round/>
            </a:ln>
          </p:spPr>
          <p:txBody>
            <a:bodyPr/>
            <a:lstStyle/>
            <a:p>
              <a:pPr>
                <a:defRPr/>
              </a:pPr>
              <a:endParaRPr lang="zh-CN" altLang="en-US"/>
            </a:p>
          </p:txBody>
        </p:sp>
        <p:sp>
          <p:nvSpPr>
            <p:cNvPr id="122" name="Freeform 19"/>
            <p:cNvSpPr>
              <a:spLocks noEditPoints="1"/>
            </p:cNvSpPr>
            <p:nvPr/>
          </p:nvSpPr>
          <p:spPr bwMode="auto">
            <a:xfrm>
              <a:off x="2894013" y="3752850"/>
              <a:ext cx="236538" cy="239713"/>
            </a:xfrm>
            <a:custGeom>
              <a:avLst/>
              <a:gdLst>
                <a:gd name="T0" fmla="*/ 23 w 63"/>
                <a:gd name="T1" fmla="*/ 0 h 64"/>
                <a:gd name="T2" fmla="*/ 0 w 63"/>
                <a:gd name="T3" fmla="*/ 0 h 64"/>
                <a:gd name="T4" fmla="*/ 0 w 63"/>
                <a:gd name="T5" fmla="*/ 11 h 64"/>
                <a:gd name="T6" fmla="*/ 52 w 63"/>
                <a:gd name="T7" fmla="*/ 64 h 64"/>
                <a:gd name="T8" fmla="*/ 63 w 63"/>
                <a:gd name="T9" fmla="*/ 64 h 64"/>
                <a:gd name="T10" fmla="*/ 63 w 63"/>
                <a:gd name="T11" fmla="*/ 40 h 64"/>
                <a:gd name="T12" fmla="*/ 23 w 63"/>
                <a:gd name="T13" fmla="*/ 0 h 64"/>
                <a:gd name="T14" fmla="*/ 55 w 63"/>
                <a:gd name="T15" fmla="*/ 56 h 64"/>
                <a:gd name="T16" fmla="*/ 55 w 63"/>
                <a:gd name="T17" fmla="*/ 56 h 64"/>
                <a:gd name="T18" fmla="*/ 8 w 63"/>
                <a:gd name="T19" fmla="*/ 8 h 64"/>
                <a:gd name="T20" fmla="*/ 8 w 63"/>
                <a:gd name="T21" fmla="*/ 8 h 64"/>
                <a:gd name="T22" fmla="*/ 23 w 63"/>
                <a:gd name="T23" fmla="*/ 8 h 64"/>
                <a:gd name="T24" fmla="*/ 55 w 63"/>
                <a:gd name="T25" fmla="*/ 40 h 64"/>
                <a:gd name="T26" fmla="*/ 55 w 63"/>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64">
                  <a:moveTo>
                    <a:pt x="23" y="0"/>
                  </a:moveTo>
                  <a:cubicBezTo>
                    <a:pt x="0" y="0"/>
                    <a:pt x="0" y="0"/>
                    <a:pt x="0" y="0"/>
                  </a:cubicBezTo>
                  <a:cubicBezTo>
                    <a:pt x="0" y="11"/>
                    <a:pt x="0" y="11"/>
                    <a:pt x="0" y="11"/>
                  </a:cubicBezTo>
                  <a:cubicBezTo>
                    <a:pt x="52" y="64"/>
                    <a:pt x="52" y="64"/>
                    <a:pt x="52" y="64"/>
                  </a:cubicBezTo>
                  <a:cubicBezTo>
                    <a:pt x="63" y="64"/>
                    <a:pt x="63" y="64"/>
                    <a:pt x="63" y="64"/>
                  </a:cubicBezTo>
                  <a:cubicBezTo>
                    <a:pt x="63" y="40"/>
                    <a:pt x="63" y="40"/>
                    <a:pt x="63" y="40"/>
                  </a:cubicBezTo>
                  <a:cubicBezTo>
                    <a:pt x="63" y="18"/>
                    <a:pt x="46" y="0"/>
                    <a:pt x="23" y="0"/>
                  </a:cubicBezTo>
                  <a:close/>
                  <a:moveTo>
                    <a:pt x="55" y="56"/>
                  </a:moveTo>
                  <a:cubicBezTo>
                    <a:pt x="55" y="56"/>
                    <a:pt x="55" y="56"/>
                    <a:pt x="55" y="56"/>
                  </a:cubicBezTo>
                  <a:cubicBezTo>
                    <a:pt x="8" y="8"/>
                    <a:pt x="8" y="8"/>
                    <a:pt x="8" y="8"/>
                  </a:cubicBezTo>
                  <a:cubicBezTo>
                    <a:pt x="8" y="8"/>
                    <a:pt x="8" y="8"/>
                    <a:pt x="8" y="8"/>
                  </a:cubicBezTo>
                  <a:cubicBezTo>
                    <a:pt x="23" y="8"/>
                    <a:pt x="23" y="8"/>
                    <a:pt x="23" y="8"/>
                  </a:cubicBezTo>
                  <a:cubicBezTo>
                    <a:pt x="41" y="8"/>
                    <a:pt x="55" y="22"/>
                    <a:pt x="55" y="40"/>
                  </a:cubicBezTo>
                  <a:lnTo>
                    <a:pt x="55" y="56"/>
                  </a:lnTo>
                  <a:close/>
                </a:path>
              </a:pathLst>
            </a:custGeom>
            <a:grpFill/>
            <a:ln w="9525">
              <a:solidFill>
                <a:srgbClr val="6DB33F"/>
              </a:solidFill>
              <a:round/>
            </a:ln>
          </p:spPr>
          <p:txBody>
            <a:bodyPr/>
            <a:lstStyle/>
            <a:p>
              <a:pPr>
                <a:defRPr/>
              </a:pPr>
              <a:endParaRPr lang="zh-CN" altLang="en-US"/>
            </a:p>
          </p:txBody>
        </p:sp>
        <p:sp>
          <p:nvSpPr>
            <p:cNvPr id="123" name="Freeform 20"/>
            <p:cNvSpPr/>
            <p:nvPr/>
          </p:nvSpPr>
          <p:spPr bwMode="auto">
            <a:xfrm>
              <a:off x="2574925" y="3932238"/>
              <a:ext cx="195263" cy="271463"/>
            </a:xfrm>
            <a:custGeom>
              <a:avLst/>
              <a:gdLst>
                <a:gd name="T0" fmla="*/ 104 w 123"/>
                <a:gd name="T1" fmla="*/ 152 h 171"/>
                <a:gd name="T2" fmla="*/ 0 w 123"/>
                <a:gd name="T3" fmla="*/ 152 h 171"/>
                <a:gd name="T4" fmla="*/ 0 w 123"/>
                <a:gd name="T5" fmla="*/ 171 h 171"/>
                <a:gd name="T6" fmla="*/ 123 w 123"/>
                <a:gd name="T7" fmla="*/ 171 h 171"/>
                <a:gd name="T8" fmla="*/ 123 w 123"/>
                <a:gd name="T9" fmla="*/ 0 h 171"/>
                <a:gd name="T10" fmla="*/ 104 w 123"/>
                <a:gd name="T11" fmla="*/ 0 h 171"/>
                <a:gd name="T12" fmla="*/ 104 w 123"/>
                <a:gd name="T13" fmla="*/ 152 h 171"/>
              </a:gdLst>
              <a:ahLst/>
              <a:cxnLst>
                <a:cxn ang="0">
                  <a:pos x="T0" y="T1"/>
                </a:cxn>
                <a:cxn ang="0">
                  <a:pos x="T2" y="T3"/>
                </a:cxn>
                <a:cxn ang="0">
                  <a:pos x="T4" y="T5"/>
                </a:cxn>
                <a:cxn ang="0">
                  <a:pos x="T6" y="T7"/>
                </a:cxn>
                <a:cxn ang="0">
                  <a:pos x="T8" y="T9"/>
                </a:cxn>
                <a:cxn ang="0">
                  <a:pos x="T10" y="T11"/>
                </a:cxn>
                <a:cxn ang="0">
                  <a:pos x="T12" y="T13"/>
                </a:cxn>
              </a:cxnLst>
              <a:rect l="0" t="0" r="r" b="b"/>
              <a:pathLst>
                <a:path w="123" h="171">
                  <a:moveTo>
                    <a:pt x="104" y="152"/>
                  </a:moveTo>
                  <a:lnTo>
                    <a:pt x="0" y="152"/>
                  </a:lnTo>
                  <a:lnTo>
                    <a:pt x="0" y="171"/>
                  </a:lnTo>
                  <a:lnTo>
                    <a:pt x="123" y="171"/>
                  </a:lnTo>
                  <a:lnTo>
                    <a:pt x="123" y="0"/>
                  </a:lnTo>
                  <a:lnTo>
                    <a:pt x="104" y="0"/>
                  </a:lnTo>
                  <a:lnTo>
                    <a:pt x="104" y="152"/>
                  </a:lnTo>
                  <a:close/>
                </a:path>
              </a:pathLst>
            </a:custGeom>
            <a:grpFill/>
            <a:ln w="9525">
              <a:solidFill>
                <a:srgbClr val="6DB33F"/>
              </a:solidFill>
              <a:round/>
            </a:ln>
          </p:spPr>
          <p:txBody>
            <a:bodyPr/>
            <a:lstStyle/>
            <a:p>
              <a:pPr>
                <a:defRPr/>
              </a:pPr>
              <a:endParaRPr lang="zh-CN" altLang="en-US"/>
            </a:p>
          </p:txBody>
        </p:sp>
      </p:grpSp>
      <p:grpSp>
        <p:nvGrpSpPr>
          <p:cNvPr id="124" name="组合 123"/>
          <p:cNvGrpSpPr/>
          <p:nvPr/>
        </p:nvGrpSpPr>
        <p:grpSpPr>
          <a:xfrm>
            <a:off x="4440511" y="3646249"/>
            <a:ext cx="661011" cy="718754"/>
            <a:chOff x="3760788" y="3752850"/>
            <a:chExt cx="690563" cy="750888"/>
          </a:xfrm>
          <a:solidFill>
            <a:srgbClr val="157E9F"/>
          </a:solidFill>
        </p:grpSpPr>
        <p:sp>
          <p:nvSpPr>
            <p:cNvPr id="125" name="Freeform 21"/>
            <p:cNvSpPr>
              <a:spLocks noEditPoints="1"/>
            </p:cNvSpPr>
            <p:nvPr/>
          </p:nvSpPr>
          <p:spPr bwMode="auto">
            <a:xfrm>
              <a:off x="3760788" y="3752850"/>
              <a:ext cx="690563" cy="750888"/>
            </a:xfrm>
            <a:custGeom>
              <a:avLst/>
              <a:gdLst>
                <a:gd name="T0" fmla="*/ 160 w 184"/>
                <a:gd name="T1" fmla="*/ 45 h 200"/>
                <a:gd name="T2" fmla="*/ 167 w 184"/>
                <a:gd name="T3" fmla="*/ 39 h 200"/>
                <a:gd name="T4" fmla="*/ 174 w 184"/>
                <a:gd name="T5" fmla="*/ 46 h 200"/>
                <a:gd name="T6" fmla="*/ 182 w 184"/>
                <a:gd name="T7" fmla="*/ 37 h 200"/>
                <a:gd name="T8" fmla="*/ 163 w 184"/>
                <a:gd name="T9" fmla="*/ 18 h 200"/>
                <a:gd name="T10" fmla="*/ 155 w 184"/>
                <a:gd name="T11" fmla="*/ 26 h 200"/>
                <a:gd name="T12" fmla="*/ 161 w 184"/>
                <a:gd name="T13" fmla="*/ 33 h 200"/>
                <a:gd name="T14" fmla="*/ 155 w 184"/>
                <a:gd name="T15" fmla="*/ 40 h 200"/>
                <a:gd name="T16" fmla="*/ 98 w 184"/>
                <a:gd name="T17" fmla="*/ 16 h 200"/>
                <a:gd name="T18" fmla="*/ 98 w 184"/>
                <a:gd name="T19" fmla="*/ 0 h 200"/>
                <a:gd name="T20" fmla="*/ 86 w 184"/>
                <a:gd name="T21" fmla="*/ 0 h 200"/>
                <a:gd name="T22" fmla="*/ 86 w 184"/>
                <a:gd name="T23" fmla="*/ 16 h 200"/>
                <a:gd name="T24" fmla="*/ 0 w 184"/>
                <a:gd name="T25" fmla="*/ 108 h 200"/>
                <a:gd name="T26" fmla="*/ 92 w 184"/>
                <a:gd name="T27" fmla="*/ 200 h 200"/>
                <a:gd name="T28" fmla="*/ 184 w 184"/>
                <a:gd name="T29" fmla="*/ 108 h 200"/>
                <a:gd name="T30" fmla="*/ 160 w 184"/>
                <a:gd name="T31" fmla="*/ 45 h 200"/>
                <a:gd name="T32" fmla="*/ 92 w 184"/>
                <a:gd name="T33" fmla="*/ 192 h 200"/>
                <a:gd name="T34" fmla="*/ 8 w 184"/>
                <a:gd name="T35" fmla="*/ 108 h 200"/>
                <a:gd name="T36" fmla="*/ 92 w 184"/>
                <a:gd name="T37" fmla="*/ 24 h 200"/>
                <a:gd name="T38" fmla="*/ 176 w 184"/>
                <a:gd name="T39" fmla="*/ 108 h 200"/>
                <a:gd name="T40" fmla="*/ 92 w 184"/>
                <a:gd name="T41"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 h="200">
                  <a:moveTo>
                    <a:pt x="160" y="45"/>
                  </a:moveTo>
                  <a:cubicBezTo>
                    <a:pt x="167" y="39"/>
                    <a:pt x="167" y="39"/>
                    <a:pt x="167" y="39"/>
                  </a:cubicBezTo>
                  <a:cubicBezTo>
                    <a:pt x="174" y="46"/>
                    <a:pt x="174" y="46"/>
                    <a:pt x="174" y="46"/>
                  </a:cubicBezTo>
                  <a:cubicBezTo>
                    <a:pt x="182" y="37"/>
                    <a:pt x="182" y="37"/>
                    <a:pt x="182" y="37"/>
                  </a:cubicBezTo>
                  <a:cubicBezTo>
                    <a:pt x="163" y="18"/>
                    <a:pt x="163" y="18"/>
                    <a:pt x="163" y="18"/>
                  </a:cubicBezTo>
                  <a:cubicBezTo>
                    <a:pt x="155" y="26"/>
                    <a:pt x="155" y="26"/>
                    <a:pt x="155" y="26"/>
                  </a:cubicBezTo>
                  <a:cubicBezTo>
                    <a:pt x="161" y="33"/>
                    <a:pt x="161" y="33"/>
                    <a:pt x="161" y="33"/>
                  </a:cubicBezTo>
                  <a:cubicBezTo>
                    <a:pt x="155" y="40"/>
                    <a:pt x="155" y="40"/>
                    <a:pt x="155" y="40"/>
                  </a:cubicBezTo>
                  <a:cubicBezTo>
                    <a:pt x="140" y="26"/>
                    <a:pt x="120" y="17"/>
                    <a:pt x="98" y="16"/>
                  </a:cubicBezTo>
                  <a:cubicBezTo>
                    <a:pt x="98" y="0"/>
                    <a:pt x="98" y="0"/>
                    <a:pt x="98" y="0"/>
                  </a:cubicBezTo>
                  <a:cubicBezTo>
                    <a:pt x="86" y="0"/>
                    <a:pt x="86" y="0"/>
                    <a:pt x="86" y="0"/>
                  </a:cubicBezTo>
                  <a:cubicBezTo>
                    <a:pt x="86" y="16"/>
                    <a:pt x="86" y="16"/>
                    <a:pt x="86" y="16"/>
                  </a:cubicBezTo>
                  <a:cubicBezTo>
                    <a:pt x="38" y="19"/>
                    <a:pt x="0" y="59"/>
                    <a:pt x="0" y="108"/>
                  </a:cubicBezTo>
                  <a:cubicBezTo>
                    <a:pt x="0" y="158"/>
                    <a:pt x="42" y="200"/>
                    <a:pt x="92" y="200"/>
                  </a:cubicBezTo>
                  <a:cubicBezTo>
                    <a:pt x="143" y="200"/>
                    <a:pt x="184" y="158"/>
                    <a:pt x="184" y="108"/>
                  </a:cubicBezTo>
                  <a:cubicBezTo>
                    <a:pt x="184" y="84"/>
                    <a:pt x="175" y="62"/>
                    <a:pt x="160" y="45"/>
                  </a:cubicBezTo>
                  <a:close/>
                  <a:moveTo>
                    <a:pt x="92" y="192"/>
                  </a:moveTo>
                  <a:cubicBezTo>
                    <a:pt x="46" y="192"/>
                    <a:pt x="8" y="154"/>
                    <a:pt x="8" y="108"/>
                  </a:cubicBezTo>
                  <a:cubicBezTo>
                    <a:pt x="8" y="61"/>
                    <a:pt x="46" y="24"/>
                    <a:pt x="92" y="24"/>
                  </a:cubicBezTo>
                  <a:cubicBezTo>
                    <a:pt x="139" y="24"/>
                    <a:pt x="176" y="61"/>
                    <a:pt x="176" y="108"/>
                  </a:cubicBezTo>
                  <a:cubicBezTo>
                    <a:pt x="176" y="154"/>
                    <a:pt x="139" y="192"/>
                    <a:pt x="92" y="192"/>
                  </a:cubicBezTo>
                  <a:close/>
                </a:path>
              </a:pathLst>
            </a:custGeom>
            <a:grpFill/>
            <a:ln w="9525">
              <a:solidFill>
                <a:srgbClr val="6DB33F"/>
              </a:solidFill>
              <a:round/>
            </a:ln>
          </p:spPr>
          <p:txBody>
            <a:bodyPr/>
            <a:lstStyle/>
            <a:p>
              <a:pPr>
                <a:defRPr/>
              </a:pPr>
              <a:endParaRPr lang="zh-CN" altLang="en-US"/>
            </a:p>
          </p:txBody>
        </p:sp>
        <p:sp>
          <p:nvSpPr>
            <p:cNvPr id="126" name="Freeform 22"/>
            <p:cNvSpPr/>
            <p:nvPr/>
          </p:nvSpPr>
          <p:spPr bwMode="auto">
            <a:xfrm>
              <a:off x="4060825" y="3917950"/>
              <a:ext cx="90488" cy="346075"/>
            </a:xfrm>
            <a:custGeom>
              <a:avLst/>
              <a:gdLst>
                <a:gd name="T0" fmla="*/ 16 w 24"/>
                <a:gd name="T1" fmla="*/ 52 h 92"/>
                <a:gd name="T2" fmla="*/ 16 w 24"/>
                <a:gd name="T3" fmla="*/ 0 h 92"/>
                <a:gd name="T4" fmla="*/ 8 w 24"/>
                <a:gd name="T5" fmla="*/ 0 h 92"/>
                <a:gd name="T6" fmla="*/ 8 w 24"/>
                <a:gd name="T7" fmla="*/ 52 h 92"/>
                <a:gd name="T8" fmla="*/ 0 w 24"/>
                <a:gd name="T9" fmla="*/ 64 h 92"/>
                <a:gd name="T10" fmla="*/ 8 w 24"/>
                <a:gd name="T11" fmla="*/ 75 h 92"/>
                <a:gd name="T12" fmla="*/ 8 w 24"/>
                <a:gd name="T13" fmla="*/ 92 h 92"/>
                <a:gd name="T14" fmla="*/ 16 w 24"/>
                <a:gd name="T15" fmla="*/ 92 h 92"/>
                <a:gd name="T16" fmla="*/ 16 w 24"/>
                <a:gd name="T17" fmla="*/ 75 h 92"/>
                <a:gd name="T18" fmla="*/ 24 w 24"/>
                <a:gd name="T19" fmla="*/ 64 h 92"/>
                <a:gd name="T20" fmla="*/ 16 w 24"/>
                <a:gd name="T21"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92">
                  <a:moveTo>
                    <a:pt x="16" y="52"/>
                  </a:moveTo>
                  <a:cubicBezTo>
                    <a:pt x="16" y="0"/>
                    <a:pt x="16" y="0"/>
                    <a:pt x="16" y="0"/>
                  </a:cubicBezTo>
                  <a:cubicBezTo>
                    <a:pt x="8" y="0"/>
                    <a:pt x="8" y="0"/>
                    <a:pt x="8" y="0"/>
                  </a:cubicBezTo>
                  <a:cubicBezTo>
                    <a:pt x="8" y="52"/>
                    <a:pt x="8" y="52"/>
                    <a:pt x="8" y="52"/>
                  </a:cubicBezTo>
                  <a:cubicBezTo>
                    <a:pt x="4" y="54"/>
                    <a:pt x="0" y="58"/>
                    <a:pt x="0" y="64"/>
                  </a:cubicBezTo>
                  <a:cubicBezTo>
                    <a:pt x="0" y="69"/>
                    <a:pt x="4" y="73"/>
                    <a:pt x="8" y="75"/>
                  </a:cubicBezTo>
                  <a:cubicBezTo>
                    <a:pt x="8" y="92"/>
                    <a:pt x="8" y="92"/>
                    <a:pt x="8" y="92"/>
                  </a:cubicBezTo>
                  <a:cubicBezTo>
                    <a:pt x="16" y="92"/>
                    <a:pt x="16" y="92"/>
                    <a:pt x="16" y="92"/>
                  </a:cubicBezTo>
                  <a:cubicBezTo>
                    <a:pt x="16" y="75"/>
                    <a:pt x="16" y="75"/>
                    <a:pt x="16" y="75"/>
                  </a:cubicBezTo>
                  <a:cubicBezTo>
                    <a:pt x="21" y="73"/>
                    <a:pt x="24" y="69"/>
                    <a:pt x="24" y="64"/>
                  </a:cubicBezTo>
                  <a:cubicBezTo>
                    <a:pt x="24" y="58"/>
                    <a:pt x="21" y="54"/>
                    <a:pt x="16" y="52"/>
                  </a:cubicBezTo>
                  <a:close/>
                </a:path>
              </a:pathLst>
            </a:custGeom>
            <a:grpFill/>
            <a:ln w="9525">
              <a:solidFill>
                <a:srgbClr val="6DB33F"/>
              </a:solidFill>
              <a:round/>
            </a:ln>
          </p:spPr>
          <p:txBody>
            <a:bodyPr/>
            <a:lstStyle/>
            <a:p>
              <a:pPr>
                <a:defRPr/>
              </a:pPr>
              <a:endParaRPr lang="zh-CN" altLang="en-US"/>
            </a:p>
          </p:txBody>
        </p:sp>
      </p:grpSp>
      <p:grpSp>
        <p:nvGrpSpPr>
          <p:cNvPr id="127" name="组合 126"/>
          <p:cNvGrpSpPr/>
          <p:nvPr/>
        </p:nvGrpSpPr>
        <p:grpSpPr>
          <a:xfrm>
            <a:off x="5706307" y="3646249"/>
            <a:ext cx="718754" cy="718754"/>
            <a:chOff x="5083175" y="3752850"/>
            <a:chExt cx="750888" cy="750888"/>
          </a:xfrm>
          <a:solidFill>
            <a:srgbClr val="157E9F"/>
          </a:solidFill>
        </p:grpSpPr>
        <p:sp>
          <p:nvSpPr>
            <p:cNvPr id="128" name="Freeform 23"/>
            <p:cNvSpPr/>
            <p:nvPr/>
          </p:nvSpPr>
          <p:spPr bwMode="auto">
            <a:xfrm>
              <a:off x="5278438" y="3948113"/>
              <a:ext cx="223838" cy="225425"/>
            </a:xfrm>
            <a:custGeom>
              <a:avLst/>
              <a:gdLst>
                <a:gd name="T0" fmla="*/ 39 w 60"/>
                <a:gd name="T1" fmla="*/ 55 h 60"/>
                <a:gd name="T2" fmla="*/ 39 w 60"/>
                <a:gd name="T3" fmla="*/ 55 h 60"/>
                <a:gd name="T4" fmla="*/ 48 w 60"/>
                <a:gd name="T5" fmla="*/ 60 h 60"/>
                <a:gd name="T6" fmla="*/ 60 w 60"/>
                <a:gd name="T7" fmla="*/ 48 h 60"/>
                <a:gd name="T8" fmla="*/ 56 w 60"/>
                <a:gd name="T9" fmla="*/ 39 h 60"/>
                <a:gd name="T10" fmla="*/ 55 w 60"/>
                <a:gd name="T11" fmla="*/ 38 h 60"/>
                <a:gd name="T12" fmla="*/ 7 w 60"/>
                <a:gd name="T13" fmla="*/ 1 h 60"/>
                <a:gd name="T14" fmla="*/ 2 w 60"/>
                <a:gd name="T15" fmla="*/ 1 h 60"/>
                <a:gd name="T16" fmla="*/ 1 w 60"/>
                <a:gd name="T17" fmla="*/ 6 h 60"/>
                <a:gd name="T18" fmla="*/ 39 w 60"/>
                <a:gd name="T19"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9" y="55"/>
                  </a:moveTo>
                  <a:cubicBezTo>
                    <a:pt x="39" y="55"/>
                    <a:pt x="39" y="55"/>
                    <a:pt x="39" y="55"/>
                  </a:cubicBezTo>
                  <a:cubicBezTo>
                    <a:pt x="41" y="58"/>
                    <a:pt x="45" y="60"/>
                    <a:pt x="48" y="60"/>
                  </a:cubicBezTo>
                  <a:cubicBezTo>
                    <a:pt x="55" y="60"/>
                    <a:pt x="60" y="54"/>
                    <a:pt x="60" y="48"/>
                  </a:cubicBezTo>
                  <a:cubicBezTo>
                    <a:pt x="60" y="44"/>
                    <a:pt x="59" y="41"/>
                    <a:pt x="56" y="39"/>
                  </a:cubicBezTo>
                  <a:cubicBezTo>
                    <a:pt x="56" y="38"/>
                    <a:pt x="56" y="38"/>
                    <a:pt x="55" y="38"/>
                  </a:cubicBezTo>
                  <a:cubicBezTo>
                    <a:pt x="7" y="1"/>
                    <a:pt x="7" y="1"/>
                    <a:pt x="7" y="1"/>
                  </a:cubicBezTo>
                  <a:cubicBezTo>
                    <a:pt x="6" y="0"/>
                    <a:pt x="3" y="0"/>
                    <a:pt x="2" y="1"/>
                  </a:cubicBezTo>
                  <a:cubicBezTo>
                    <a:pt x="0" y="2"/>
                    <a:pt x="0" y="5"/>
                    <a:pt x="1" y="6"/>
                  </a:cubicBezTo>
                  <a:lnTo>
                    <a:pt x="39" y="55"/>
                  </a:lnTo>
                  <a:close/>
                </a:path>
              </a:pathLst>
            </a:custGeom>
            <a:grpFill/>
            <a:ln w="9525">
              <a:solidFill>
                <a:srgbClr val="6DB33F"/>
              </a:solidFill>
              <a:round/>
            </a:ln>
          </p:spPr>
          <p:txBody>
            <a:bodyPr/>
            <a:lstStyle/>
            <a:p>
              <a:pPr>
                <a:defRPr/>
              </a:pPr>
              <a:endParaRPr lang="zh-CN" altLang="en-US"/>
            </a:p>
          </p:txBody>
        </p:sp>
        <p:sp>
          <p:nvSpPr>
            <p:cNvPr id="129" name="Freeform 24"/>
            <p:cNvSpPr/>
            <p:nvPr/>
          </p:nvSpPr>
          <p:spPr bwMode="auto">
            <a:xfrm>
              <a:off x="5083175" y="3752850"/>
              <a:ext cx="750888" cy="750888"/>
            </a:xfrm>
            <a:custGeom>
              <a:avLst/>
              <a:gdLst>
                <a:gd name="T0" fmla="*/ 100 w 200"/>
                <a:gd name="T1" fmla="*/ 0 h 200"/>
                <a:gd name="T2" fmla="*/ 97 w 200"/>
                <a:gd name="T3" fmla="*/ 0 h 200"/>
                <a:gd name="T4" fmla="*/ 97 w 200"/>
                <a:gd name="T5" fmla="*/ 4 h 200"/>
                <a:gd name="T6" fmla="*/ 96 w 200"/>
                <a:gd name="T7" fmla="*/ 4 h 200"/>
                <a:gd name="T8" fmla="*/ 96 w 200"/>
                <a:gd name="T9" fmla="*/ 48 h 200"/>
                <a:gd name="T10" fmla="*/ 104 w 200"/>
                <a:gd name="T11" fmla="*/ 48 h 200"/>
                <a:gd name="T12" fmla="*/ 104 w 200"/>
                <a:gd name="T13" fmla="*/ 8 h 200"/>
                <a:gd name="T14" fmla="*/ 192 w 200"/>
                <a:gd name="T15" fmla="*/ 100 h 200"/>
                <a:gd name="T16" fmla="*/ 100 w 200"/>
                <a:gd name="T17" fmla="*/ 192 h 200"/>
                <a:gd name="T18" fmla="*/ 8 w 200"/>
                <a:gd name="T19" fmla="*/ 100 h 200"/>
                <a:gd name="T20" fmla="*/ 35 w 200"/>
                <a:gd name="T21" fmla="*/ 35 h 200"/>
                <a:gd name="T22" fmla="*/ 30 w 200"/>
                <a:gd name="T23" fmla="*/ 29 h 200"/>
                <a:gd name="T24" fmla="*/ 0 w 200"/>
                <a:gd name="T25" fmla="*/ 100 h 200"/>
                <a:gd name="T26" fmla="*/ 100 w 200"/>
                <a:gd name="T27" fmla="*/ 200 h 200"/>
                <a:gd name="T28" fmla="*/ 200 w 200"/>
                <a:gd name="T29" fmla="*/ 100 h 200"/>
                <a:gd name="T30" fmla="*/ 100 w 200"/>
                <a:gd name="T3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0" h="200">
                  <a:moveTo>
                    <a:pt x="100" y="0"/>
                  </a:moveTo>
                  <a:cubicBezTo>
                    <a:pt x="99" y="0"/>
                    <a:pt x="98" y="0"/>
                    <a:pt x="97" y="0"/>
                  </a:cubicBezTo>
                  <a:cubicBezTo>
                    <a:pt x="97" y="4"/>
                    <a:pt x="97" y="4"/>
                    <a:pt x="97" y="4"/>
                  </a:cubicBezTo>
                  <a:cubicBezTo>
                    <a:pt x="96" y="4"/>
                    <a:pt x="96" y="4"/>
                    <a:pt x="96" y="4"/>
                  </a:cubicBezTo>
                  <a:cubicBezTo>
                    <a:pt x="96" y="48"/>
                    <a:pt x="96" y="48"/>
                    <a:pt x="96" y="48"/>
                  </a:cubicBezTo>
                  <a:cubicBezTo>
                    <a:pt x="104" y="48"/>
                    <a:pt x="104" y="48"/>
                    <a:pt x="104" y="48"/>
                  </a:cubicBezTo>
                  <a:cubicBezTo>
                    <a:pt x="104" y="8"/>
                    <a:pt x="104" y="8"/>
                    <a:pt x="104" y="8"/>
                  </a:cubicBezTo>
                  <a:cubicBezTo>
                    <a:pt x="153" y="10"/>
                    <a:pt x="192" y="50"/>
                    <a:pt x="192" y="100"/>
                  </a:cubicBezTo>
                  <a:cubicBezTo>
                    <a:pt x="192" y="150"/>
                    <a:pt x="151" y="192"/>
                    <a:pt x="100" y="192"/>
                  </a:cubicBezTo>
                  <a:cubicBezTo>
                    <a:pt x="50" y="192"/>
                    <a:pt x="8" y="150"/>
                    <a:pt x="8" y="100"/>
                  </a:cubicBezTo>
                  <a:cubicBezTo>
                    <a:pt x="8" y="74"/>
                    <a:pt x="19" y="51"/>
                    <a:pt x="35" y="35"/>
                  </a:cubicBezTo>
                  <a:cubicBezTo>
                    <a:pt x="30" y="29"/>
                    <a:pt x="30" y="29"/>
                    <a:pt x="30" y="29"/>
                  </a:cubicBezTo>
                  <a:cubicBezTo>
                    <a:pt x="12" y="47"/>
                    <a:pt x="0" y="72"/>
                    <a:pt x="0" y="100"/>
                  </a:cubicBezTo>
                  <a:cubicBezTo>
                    <a:pt x="0" y="155"/>
                    <a:pt x="45" y="200"/>
                    <a:pt x="100" y="200"/>
                  </a:cubicBezTo>
                  <a:cubicBezTo>
                    <a:pt x="156" y="200"/>
                    <a:pt x="200" y="155"/>
                    <a:pt x="200" y="100"/>
                  </a:cubicBezTo>
                  <a:cubicBezTo>
                    <a:pt x="200" y="44"/>
                    <a:pt x="156" y="0"/>
                    <a:pt x="100" y="0"/>
                  </a:cubicBezTo>
                  <a:close/>
                </a:path>
              </a:pathLst>
            </a:custGeom>
            <a:grpFill/>
            <a:ln w="9525">
              <a:solidFill>
                <a:srgbClr val="6DB33F"/>
              </a:solidFill>
              <a:round/>
            </a:ln>
          </p:spPr>
          <p:txBody>
            <a:bodyPr/>
            <a:lstStyle/>
            <a:p>
              <a:pPr>
                <a:defRPr/>
              </a:pPr>
              <a:endParaRPr lang="zh-CN" altLang="en-US"/>
            </a:p>
          </p:txBody>
        </p:sp>
      </p:grpSp>
      <p:grpSp>
        <p:nvGrpSpPr>
          <p:cNvPr id="130" name="组合 129"/>
          <p:cNvGrpSpPr/>
          <p:nvPr/>
        </p:nvGrpSpPr>
        <p:grpSpPr>
          <a:xfrm>
            <a:off x="7013132" y="3659926"/>
            <a:ext cx="689882" cy="691402"/>
            <a:chOff x="6448425" y="3767138"/>
            <a:chExt cx="720725" cy="722313"/>
          </a:xfrm>
          <a:solidFill>
            <a:srgbClr val="157E9F"/>
          </a:solidFill>
        </p:grpSpPr>
        <p:sp>
          <p:nvSpPr>
            <p:cNvPr id="131" name="Freeform 25"/>
            <p:cNvSpPr>
              <a:spLocks noEditPoints="1"/>
            </p:cNvSpPr>
            <p:nvPr/>
          </p:nvSpPr>
          <p:spPr bwMode="auto">
            <a:xfrm>
              <a:off x="6448425" y="3767138"/>
              <a:ext cx="720725" cy="722313"/>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96 w 192"/>
                <a:gd name="T11" fmla="*/ 184 h 192"/>
                <a:gd name="T12" fmla="*/ 8 w 192"/>
                <a:gd name="T13" fmla="*/ 96 h 192"/>
                <a:gd name="T14" fmla="*/ 96 w 192"/>
                <a:gd name="T15" fmla="*/ 8 h 192"/>
                <a:gd name="T16" fmla="*/ 184 w 192"/>
                <a:gd name="T17" fmla="*/ 96 h 192"/>
                <a:gd name="T18" fmla="*/ 96 w 192"/>
                <a:gd name="T19"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184"/>
                  </a:moveTo>
                  <a:cubicBezTo>
                    <a:pt x="48" y="184"/>
                    <a:pt x="8" y="144"/>
                    <a:pt x="8" y="96"/>
                  </a:cubicBezTo>
                  <a:cubicBezTo>
                    <a:pt x="8" y="47"/>
                    <a:pt x="48" y="8"/>
                    <a:pt x="96" y="8"/>
                  </a:cubicBezTo>
                  <a:cubicBezTo>
                    <a:pt x="145" y="8"/>
                    <a:pt x="184" y="47"/>
                    <a:pt x="184" y="96"/>
                  </a:cubicBezTo>
                  <a:cubicBezTo>
                    <a:pt x="184" y="144"/>
                    <a:pt x="145" y="184"/>
                    <a:pt x="96" y="184"/>
                  </a:cubicBezTo>
                  <a:close/>
                </a:path>
              </a:pathLst>
            </a:custGeom>
            <a:grpFill/>
            <a:ln w="9525">
              <a:solidFill>
                <a:srgbClr val="6DB33F"/>
              </a:solidFill>
              <a:round/>
            </a:ln>
          </p:spPr>
          <p:txBody>
            <a:bodyPr/>
            <a:lstStyle/>
            <a:p>
              <a:pPr>
                <a:defRPr/>
              </a:pPr>
              <a:endParaRPr lang="zh-CN" altLang="en-US"/>
            </a:p>
          </p:txBody>
        </p:sp>
        <p:sp>
          <p:nvSpPr>
            <p:cNvPr id="132" name="Freeform 26"/>
            <p:cNvSpPr/>
            <p:nvPr/>
          </p:nvSpPr>
          <p:spPr bwMode="auto">
            <a:xfrm>
              <a:off x="6629400" y="3887788"/>
              <a:ext cx="209550" cy="300038"/>
            </a:xfrm>
            <a:custGeom>
              <a:avLst/>
              <a:gdLst>
                <a:gd name="T0" fmla="*/ 113 w 132"/>
                <a:gd name="T1" fmla="*/ 170 h 189"/>
                <a:gd name="T2" fmla="*/ 0 w 132"/>
                <a:gd name="T3" fmla="*/ 170 h 189"/>
                <a:gd name="T4" fmla="*/ 0 w 132"/>
                <a:gd name="T5" fmla="*/ 189 h 189"/>
                <a:gd name="T6" fmla="*/ 132 w 132"/>
                <a:gd name="T7" fmla="*/ 189 h 189"/>
                <a:gd name="T8" fmla="*/ 132 w 132"/>
                <a:gd name="T9" fmla="*/ 0 h 189"/>
                <a:gd name="T10" fmla="*/ 113 w 132"/>
                <a:gd name="T11" fmla="*/ 0 h 189"/>
                <a:gd name="T12" fmla="*/ 113 w 132"/>
                <a:gd name="T13" fmla="*/ 170 h 189"/>
              </a:gdLst>
              <a:ahLst/>
              <a:cxnLst>
                <a:cxn ang="0">
                  <a:pos x="T0" y="T1"/>
                </a:cxn>
                <a:cxn ang="0">
                  <a:pos x="T2" y="T3"/>
                </a:cxn>
                <a:cxn ang="0">
                  <a:pos x="T4" y="T5"/>
                </a:cxn>
                <a:cxn ang="0">
                  <a:pos x="T6" y="T7"/>
                </a:cxn>
                <a:cxn ang="0">
                  <a:pos x="T8" y="T9"/>
                </a:cxn>
                <a:cxn ang="0">
                  <a:pos x="T10" y="T11"/>
                </a:cxn>
                <a:cxn ang="0">
                  <a:pos x="T12" y="T13"/>
                </a:cxn>
              </a:cxnLst>
              <a:rect l="0" t="0" r="r" b="b"/>
              <a:pathLst>
                <a:path w="132" h="189">
                  <a:moveTo>
                    <a:pt x="113" y="170"/>
                  </a:moveTo>
                  <a:lnTo>
                    <a:pt x="0" y="170"/>
                  </a:lnTo>
                  <a:lnTo>
                    <a:pt x="0" y="189"/>
                  </a:lnTo>
                  <a:lnTo>
                    <a:pt x="132" y="189"/>
                  </a:lnTo>
                  <a:lnTo>
                    <a:pt x="132" y="0"/>
                  </a:lnTo>
                  <a:lnTo>
                    <a:pt x="113" y="0"/>
                  </a:lnTo>
                  <a:lnTo>
                    <a:pt x="113" y="170"/>
                  </a:lnTo>
                  <a:close/>
                </a:path>
              </a:pathLst>
            </a:custGeom>
            <a:grpFill/>
            <a:ln w="9525">
              <a:solidFill>
                <a:srgbClr val="6DB33F"/>
              </a:solidFill>
              <a:round/>
            </a:ln>
          </p:spPr>
          <p:txBody>
            <a:bodyPr/>
            <a:lstStyle/>
            <a:p>
              <a:pPr>
                <a:defRPr/>
              </a:pPr>
              <a:endParaRPr lang="zh-CN" altLang="en-US"/>
            </a:p>
          </p:txBody>
        </p:sp>
      </p:grpSp>
      <p:sp>
        <p:nvSpPr>
          <p:cNvPr id="133" name="Freeform 27"/>
          <p:cNvSpPr>
            <a:spLocks noEditPoints="1"/>
          </p:cNvSpPr>
          <p:nvPr/>
        </p:nvSpPr>
        <p:spPr bwMode="auto">
          <a:xfrm>
            <a:off x="8314229" y="2361783"/>
            <a:ext cx="678073" cy="680381"/>
          </a:xfrm>
          <a:custGeom>
            <a:avLst/>
            <a:gdLst>
              <a:gd name="T0" fmla="*/ 467532 w 189"/>
              <a:gd name="T1" fmla="*/ 443785 h 189"/>
              <a:gd name="T2" fmla="*/ 331478 w 189"/>
              <a:gd name="T3" fmla="*/ 309905 h 189"/>
              <a:gd name="T4" fmla="*/ 376005 w 189"/>
              <a:gd name="T5" fmla="*/ 188422 h 189"/>
              <a:gd name="T6" fmla="*/ 188002 w 189"/>
              <a:gd name="T7" fmla="*/ 0 h 189"/>
              <a:gd name="T8" fmla="*/ 0 w 189"/>
              <a:gd name="T9" fmla="*/ 188422 h 189"/>
              <a:gd name="T10" fmla="*/ 188002 w 189"/>
              <a:gd name="T11" fmla="*/ 376845 h 189"/>
              <a:gd name="T12" fmla="*/ 309214 w 189"/>
              <a:gd name="T13" fmla="*/ 334698 h 189"/>
              <a:gd name="T14" fmla="*/ 442795 w 189"/>
              <a:gd name="T15" fmla="*/ 468577 h 189"/>
              <a:gd name="T16" fmla="*/ 467532 w 189"/>
              <a:gd name="T17" fmla="*/ 443785 h 189"/>
              <a:gd name="T18" fmla="*/ 19790 w 189"/>
              <a:gd name="T19" fmla="*/ 188422 h 189"/>
              <a:gd name="T20" fmla="*/ 188002 w 189"/>
              <a:gd name="T21" fmla="*/ 19834 h 189"/>
              <a:gd name="T22" fmla="*/ 356215 w 189"/>
              <a:gd name="T23" fmla="*/ 188422 h 189"/>
              <a:gd name="T24" fmla="*/ 188002 w 189"/>
              <a:gd name="T25" fmla="*/ 357011 h 189"/>
              <a:gd name="T26" fmla="*/ 19790 w 189"/>
              <a:gd name="T27" fmla="*/ 188422 h 1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9" h="189">
                <a:moveTo>
                  <a:pt x="189" y="179"/>
                </a:moveTo>
                <a:cubicBezTo>
                  <a:pt x="134" y="125"/>
                  <a:pt x="134" y="125"/>
                  <a:pt x="134" y="125"/>
                </a:cubicBezTo>
                <a:cubicBezTo>
                  <a:pt x="145" y="112"/>
                  <a:pt x="152" y="95"/>
                  <a:pt x="152" y="76"/>
                </a:cubicBezTo>
                <a:cubicBezTo>
                  <a:pt x="152" y="34"/>
                  <a:pt x="118" y="0"/>
                  <a:pt x="76" y="0"/>
                </a:cubicBezTo>
                <a:cubicBezTo>
                  <a:pt x="34" y="0"/>
                  <a:pt x="0" y="34"/>
                  <a:pt x="0" y="76"/>
                </a:cubicBezTo>
                <a:cubicBezTo>
                  <a:pt x="0" y="118"/>
                  <a:pt x="34" y="152"/>
                  <a:pt x="76" y="152"/>
                </a:cubicBezTo>
                <a:cubicBezTo>
                  <a:pt x="94" y="152"/>
                  <a:pt x="111" y="146"/>
                  <a:pt x="125" y="135"/>
                </a:cubicBezTo>
                <a:cubicBezTo>
                  <a:pt x="179" y="189"/>
                  <a:pt x="179" y="189"/>
                  <a:pt x="179" y="189"/>
                </a:cubicBezTo>
                <a:lnTo>
                  <a:pt x="189" y="179"/>
                </a:lnTo>
                <a:close/>
                <a:moveTo>
                  <a:pt x="8" y="76"/>
                </a:moveTo>
                <a:cubicBezTo>
                  <a:pt x="8" y="39"/>
                  <a:pt x="38" y="8"/>
                  <a:pt x="76" y="8"/>
                </a:cubicBezTo>
                <a:cubicBezTo>
                  <a:pt x="113" y="8"/>
                  <a:pt x="144" y="39"/>
                  <a:pt x="144" y="76"/>
                </a:cubicBezTo>
                <a:cubicBezTo>
                  <a:pt x="144" y="114"/>
                  <a:pt x="113" y="144"/>
                  <a:pt x="76" y="144"/>
                </a:cubicBezTo>
                <a:cubicBezTo>
                  <a:pt x="38" y="144"/>
                  <a:pt x="8" y="114"/>
                  <a:pt x="8" y="76"/>
                </a:cubicBezTo>
                <a:close/>
              </a:path>
            </a:pathLst>
          </a:custGeom>
          <a:solidFill>
            <a:srgbClr val="157E9F"/>
          </a:solidFill>
          <a:ln w="9525">
            <a:solidFill>
              <a:srgbClr val="6DB33F"/>
            </a:solidFill>
            <a:round/>
          </a:ln>
        </p:spPr>
        <p:txBody>
          <a:bodyPr/>
          <a:lstStyle/>
          <a:p>
            <a:endParaRPr lang="zh-CN" altLang="en-US"/>
          </a:p>
        </p:txBody>
      </p:sp>
      <p:grpSp>
        <p:nvGrpSpPr>
          <p:cNvPr id="134" name="组合 133"/>
          <p:cNvGrpSpPr/>
          <p:nvPr/>
        </p:nvGrpSpPr>
        <p:grpSpPr>
          <a:xfrm>
            <a:off x="8379220" y="3646249"/>
            <a:ext cx="545524" cy="718754"/>
            <a:chOff x="7875588" y="3752850"/>
            <a:chExt cx="569913" cy="750888"/>
          </a:xfrm>
          <a:solidFill>
            <a:srgbClr val="157E9F"/>
          </a:solidFill>
        </p:grpSpPr>
        <p:sp>
          <p:nvSpPr>
            <p:cNvPr id="135" name="Freeform 28"/>
            <p:cNvSpPr>
              <a:spLocks noEditPoints="1"/>
            </p:cNvSpPr>
            <p:nvPr/>
          </p:nvSpPr>
          <p:spPr bwMode="auto">
            <a:xfrm>
              <a:off x="7875588" y="3752850"/>
              <a:ext cx="569913" cy="750888"/>
            </a:xfrm>
            <a:custGeom>
              <a:avLst/>
              <a:gdLst>
                <a:gd name="T0" fmla="*/ 152 w 152"/>
                <a:gd name="T1" fmla="*/ 24 h 200"/>
                <a:gd name="T2" fmla="*/ 112 w 152"/>
                <a:gd name="T3" fmla="*/ 24 h 200"/>
                <a:gd name="T4" fmla="*/ 112 w 152"/>
                <a:gd name="T5" fmla="*/ 16 h 200"/>
                <a:gd name="T6" fmla="*/ 96 w 152"/>
                <a:gd name="T7" fmla="*/ 0 h 200"/>
                <a:gd name="T8" fmla="*/ 56 w 152"/>
                <a:gd name="T9" fmla="*/ 0 h 200"/>
                <a:gd name="T10" fmla="*/ 40 w 152"/>
                <a:gd name="T11" fmla="*/ 16 h 200"/>
                <a:gd name="T12" fmla="*/ 40 w 152"/>
                <a:gd name="T13" fmla="*/ 24 h 200"/>
                <a:gd name="T14" fmla="*/ 0 w 152"/>
                <a:gd name="T15" fmla="*/ 24 h 200"/>
                <a:gd name="T16" fmla="*/ 0 w 152"/>
                <a:gd name="T17" fmla="*/ 32 h 200"/>
                <a:gd name="T18" fmla="*/ 9 w 152"/>
                <a:gd name="T19" fmla="*/ 32 h 200"/>
                <a:gd name="T20" fmla="*/ 17 w 152"/>
                <a:gd name="T21" fmla="*/ 184 h 200"/>
                <a:gd name="T22" fmla="*/ 33 w 152"/>
                <a:gd name="T23" fmla="*/ 200 h 200"/>
                <a:gd name="T24" fmla="*/ 121 w 152"/>
                <a:gd name="T25" fmla="*/ 200 h 200"/>
                <a:gd name="T26" fmla="*/ 137 w 152"/>
                <a:gd name="T27" fmla="*/ 184 h 200"/>
                <a:gd name="T28" fmla="*/ 145 w 152"/>
                <a:gd name="T29" fmla="*/ 32 h 200"/>
                <a:gd name="T30" fmla="*/ 152 w 152"/>
                <a:gd name="T31" fmla="*/ 32 h 200"/>
                <a:gd name="T32" fmla="*/ 152 w 152"/>
                <a:gd name="T33" fmla="*/ 24 h 200"/>
                <a:gd name="T34" fmla="*/ 48 w 152"/>
                <a:gd name="T35" fmla="*/ 16 h 200"/>
                <a:gd name="T36" fmla="*/ 56 w 152"/>
                <a:gd name="T37" fmla="*/ 8 h 200"/>
                <a:gd name="T38" fmla="*/ 96 w 152"/>
                <a:gd name="T39" fmla="*/ 8 h 200"/>
                <a:gd name="T40" fmla="*/ 104 w 152"/>
                <a:gd name="T41" fmla="*/ 16 h 200"/>
                <a:gd name="T42" fmla="*/ 104 w 152"/>
                <a:gd name="T43" fmla="*/ 24 h 200"/>
                <a:gd name="T44" fmla="*/ 48 w 152"/>
                <a:gd name="T45" fmla="*/ 24 h 200"/>
                <a:gd name="T46" fmla="*/ 48 w 152"/>
                <a:gd name="T47" fmla="*/ 16 h 200"/>
                <a:gd name="T48" fmla="*/ 129 w 152"/>
                <a:gd name="T49" fmla="*/ 183 h 200"/>
                <a:gd name="T50" fmla="*/ 129 w 152"/>
                <a:gd name="T51" fmla="*/ 183 h 200"/>
                <a:gd name="T52" fmla="*/ 129 w 152"/>
                <a:gd name="T53" fmla="*/ 184 h 200"/>
                <a:gd name="T54" fmla="*/ 121 w 152"/>
                <a:gd name="T55" fmla="*/ 192 h 200"/>
                <a:gd name="T56" fmla="*/ 33 w 152"/>
                <a:gd name="T57" fmla="*/ 192 h 200"/>
                <a:gd name="T58" fmla="*/ 25 w 152"/>
                <a:gd name="T59" fmla="*/ 184 h 200"/>
                <a:gd name="T60" fmla="*/ 25 w 152"/>
                <a:gd name="T61" fmla="*/ 183 h 200"/>
                <a:gd name="T62" fmla="*/ 25 w 152"/>
                <a:gd name="T63" fmla="*/ 183 h 200"/>
                <a:gd name="T64" fmla="*/ 17 w 152"/>
                <a:gd name="T65" fmla="*/ 32 h 200"/>
                <a:gd name="T66" fmla="*/ 137 w 152"/>
                <a:gd name="T67" fmla="*/ 32 h 200"/>
                <a:gd name="T68" fmla="*/ 129 w 152"/>
                <a:gd name="T69" fmla="*/ 18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 h="200">
                  <a:moveTo>
                    <a:pt x="152" y="24"/>
                  </a:moveTo>
                  <a:cubicBezTo>
                    <a:pt x="112" y="24"/>
                    <a:pt x="112" y="24"/>
                    <a:pt x="112" y="24"/>
                  </a:cubicBezTo>
                  <a:cubicBezTo>
                    <a:pt x="112" y="16"/>
                    <a:pt x="112" y="16"/>
                    <a:pt x="112" y="16"/>
                  </a:cubicBezTo>
                  <a:cubicBezTo>
                    <a:pt x="112" y="7"/>
                    <a:pt x="105" y="0"/>
                    <a:pt x="96" y="0"/>
                  </a:cubicBezTo>
                  <a:cubicBezTo>
                    <a:pt x="56" y="0"/>
                    <a:pt x="56" y="0"/>
                    <a:pt x="56" y="0"/>
                  </a:cubicBezTo>
                  <a:cubicBezTo>
                    <a:pt x="48" y="0"/>
                    <a:pt x="40" y="7"/>
                    <a:pt x="40" y="16"/>
                  </a:cubicBezTo>
                  <a:cubicBezTo>
                    <a:pt x="40" y="24"/>
                    <a:pt x="40" y="24"/>
                    <a:pt x="40" y="24"/>
                  </a:cubicBezTo>
                  <a:cubicBezTo>
                    <a:pt x="0" y="24"/>
                    <a:pt x="0" y="24"/>
                    <a:pt x="0" y="24"/>
                  </a:cubicBezTo>
                  <a:cubicBezTo>
                    <a:pt x="0" y="32"/>
                    <a:pt x="0" y="32"/>
                    <a:pt x="0" y="32"/>
                  </a:cubicBezTo>
                  <a:cubicBezTo>
                    <a:pt x="9" y="32"/>
                    <a:pt x="9" y="32"/>
                    <a:pt x="9" y="32"/>
                  </a:cubicBezTo>
                  <a:cubicBezTo>
                    <a:pt x="17" y="184"/>
                    <a:pt x="17" y="184"/>
                    <a:pt x="17" y="184"/>
                  </a:cubicBezTo>
                  <a:cubicBezTo>
                    <a:pt x="17" y="192"/>
                    <a:pt x="24" y="200"/>
                    <a:pt x="33" y="200"/>
                  </a:cubicBezTo>
                  <a:cubicBezTo>
                    <a:pt x="121" y="200"/>
                    <a:pt x="121" y="200"/>
                    <a:pt x="121" y="200"/>
                  </a:cubicBezTo>
                  <a:cubicBezTo>
                    <a:pt x="130" y="200"/>
                    <a:pt x="137" y="192"/>
                    <a:pt x="137" y="184"/>
                  </a:cubicBezTo>
                  <a:cubicBezTo>
                    <a:pt x="145" y="32"/>
                    <a:pt x="145" y="32"/>
                    <a:pt x="145" y="32"/>
                  </a:cubicBezTo>
                  <a:cubicBezTo>
                    <a:pt x="152" y="32"/>
                    <a:pt x="152" y="32"/>
                    <a:pt x="152" y="32"/>
                  </a:cubicBezTo>
                  <a:lnTo>
                    <a:pt x="152" y="24"/>
                  </a:lnTo>
                  <a:close/>
                  <a:moveTo>
                    <a:pt x="48" y="16"/>
                  </a:moveTo>
                  <a:cubicBezTo>
                    <a:pt x="48" y="11"/>
                    <a:pt x="52" y="8"/>
                    <a:pt x="56" y="8"/>
                  </a:cubicBezTo>
                  <a:cubicBezTo>
                    <a:pt x="96" y="8"/>
                    <a:pt x="96" y="8"/>
                    <a:pt x="96" y="8"/>
                  </a:cubicBezTo>
                  <a:cubicBezTo>
                    <a:pt x="101" y="8"/>
                    <a:pt x="104" y="11"/>
                    <a:pt x="104" y="16"/>
                  </a:cubicBezTo>
                  <a:cubicBezTo>
                    <a:pt x="104" y="24"/>
                    <a:pt x="104" y="24"/>
                    <a:pt x="104" y="24"/>
                  </a:cubicBezTo>
                  <a:cubicBezTo>
                    <a:pt x="48" y="24"/>
                    <a:pt x="48" y="24"/>
                    <a:pt x="48" y="24"/>
                  </a:cubicBezTo>
                  <a:lnTo>
                    <a:pt x="48" y="16"/>
                  </a:lnTo>
                  <a:close/>
                  <a:moveTo>
                    <a:pt x="129" y="183"/>
                  </a:moveTo>
                  <a:cubicBezTo>
                    <a:pt x="129" y="183"/>
                    <a:pt x="129" y="183"/>
                    <a:pt x="129" y="183"/>
                  </a:cubicBezTo>
                  <a:cubicBezTo>
                    <a:pt x="129" y="184"/>
                    <a:pt x="129" y="184"/>
                    <a:pt x="129" y="184"/>
                  </a:cubicBezTo>
                  <a:cubicBezTo>
                    <a:pt x="129" y="188"/>
                    <a:pt x="125" y="192"/>
                    <a:pt x="121" y="192"/>
                  </a:cubicBezTo>
                  <a:cubicBezTo>
                    <a:pt x="33" y="192"/>
                    <a:pt x="33" y="192"/>
                    <a:pt x="33" y="192"/>
                  </a:cubicBezTo>
                  <a:cubicBezTo>
                    <a:pt x="28" y="192"/>
                    <a:pt x="25" y="188"/>
                    <a:pt x="25" y="184"/>
                  </a:cubicBezTo>
                  <a:cubicBezTo>
                    <a:pt x="25" y="183"/>
                    <a:pt x="25" y="183"/>
                    <a:pt x="25" y="183"/>
                  </a:cubicBezTo>
                  <a:cubicBezTo>
                    <a:pt x="25" y="183"/>
                    <a:pt x="25" y="183"/>
                    <a:pt x="25" y="183"/>
                  </a:cubicBezTo>
                  <a:cubicBezTo>
                    <a:pt x="17" y="32"/>
                    <a:pt x="17" y="32"/>
                    <a:pt x="17" y="32"/>
                  </a:cubicBezTo>
                  <a:cubicBezTo>
                    <a:pt x="137" y="32"/>
                    <a:pt x="137" y="32"/>
                    <a:pt x="137" y="32"/>
                  </a:cubicBezTo>
                  <a:lnTo>
                    <a:pt x="129" y="183"/>
                  </a:lnTo>
                  <a:close/>
                </a:path>
              </a:pathLst>
            </a:custGeom>
            <a:grpFill/>
            <a:ln w="9525">
              <a:solidFill>
                <a:srgbClr val="6DB33F"/>
              </a:solidFill>
              <a:round/>
            </a:ln>
          </p:spPr>
          <p:txBody>
            <a:bodyPr/>
            <a:lstStyle/>
            <a:p>
              <a:pPr>
                <a:defRPr/>
              </a:pPr>
              <a:endParaRPr lang="zh-CN" altLang="en-US"/>
            </a:p>
          </p:txBody>
        </p:sp>
        <p:sp>
          <p:nvSpPr>
            <p:cNvPr id="136" name="Rectangle 29"/>
            <p:cNvSpPr>
              <a:spLocks noChangeArrowheads="1"/>
            </p:cNvSpPr>
            <p:nvPr/>
          </p:nvSpPr>
          <p:spPr bwMode="auto">
            <a:xfrm>
              <a:off x="8145463" y="3932238"/>
              <a:ext cx="30163" cy="481013"/>
            </a:xfrm>
            <a:prstGeom prst="rect">
              <a:avLst/>
            </a:prstGeom>
            <a:grpFill/>
            <a:ln w="9525">
              <a:solidFill>
                <a:srgbClr val="6DB33F"/>
              </a:solidFill>
              <a:miter lim="800000"/>
            </a:ln>
          </p:spPr>
          <p:txBody>
            <a:bodyPr/>
            <a:lstStyle/>
            <a:p>
              <a:pPr>
                <a:defRPr/>
              </a:pPr>
              <a:endParaRPr lang="zh-CN" altLang="en-US"/>
            </a:p>
          </p:txBody>
        </p:sp>
        <p:sp>
          <p:nvSpPr>
            <p:cNvPr id="137" name="Freeform 30"/>
            <p:cNvSpPr/>
            <p:nvPr/>
          </p:nvSpPr>
          <p:spPr bwMode="auto">
            <a:xfrm>
              <a:off x="8024813" y="3932238"/>
              <a:ext cx="65088" cy="481013"/>
            </a:xfrm>
            <a:custGeom>
              <a:avLst/>
              <a:gdLst>
                <a:gd name="T0" fmla="*/ 41 w 41"/>
                <a:gd name="T1" fmla="*/ 301 h 303"/>
                <a:gd name="T2" fmla="*/ 19 w 41"/>
                <a:gd name="T3" fmla="*/ 0 h 303"/>
                <a:gd name="T4" fmla="*/ 0 w 41"/>
                <a:gd name="T5" fmla="*/ 0 h 303"/>
                <a:gd name="T6" fmla="*/ 22 w 41"/>
                <a:gd name="T7" fmla="*/ 303 h 303"/>
                <a:gd name="T8" fmla="*/ 41 w 41"/>
                <a:gd name="T9" fmla="*/ 301 h 303"/>
              </a:gdLst>
              <a:ahLst/>
              <a:cxnLst>
                <a:cxn ang="0">
                  <a:pos x="T0" y="T1"/>
                </a:cxn>
                <a:cxn ang="0">
                  <a:pos x="T2" y="T3"/>
                </a:cxn>
                <a:cxn ang="0">
                  <a:pos x="T4" y="T5"/>
                </a:cxn>
                <a:cxn ang="0">
                  <a:pos x="T6" y="T7"/>
                </a:cxn>
                <a:cxn ang="0">
                  <a:pos x="T8" y="T9"/>
                </a:cxn>
              </a:cxnLst>
              <a:rect l="0" t="0" r="r" b="b"/>
              <a:pathLst>
                <a:path w="41" h="303">
                  <a:moveTo>
                    <a:pt x="41" y="301"/>
                  </a:moveTo>
                  <a:lnTo>
                    <a:pt x="19" y="0"/>
                  </a:lnTo>
                  <a:lnTo>
                    <a:pt x="0" y="0"/>
                  </a:lnTo>
                  <a:lnTo>
                    <a:pt x="22" y="303"/>
                  </a:lnTo>
                  <a:lnTo>
                    <a:pt x="41" y="301"/>
                  </a:lnTo>
                  <a:close/>
                </a:path>
              </a:pathLst>
            </a:custGeom>
            <a:grpFill/>
            <a:ln w="9525">
              <a:solidFill>
                <a:srgbClr val="6DB33F"/>
              </a:solidFill>
              <a:round/>
            </a:ln>
          </p:spPr>
          <p:txBody>
            <a:bodyPr/>
            <a:lstStyle/>
            <a:p>
              <a:pPr>
                <a:defRPr/>
              </a:pPr>
              <a:endParaRPr lang="zh-CN" altLang="en-US"/>
            </a:p>
          </p:txBody>
        </p:sp>
        <p:sp>
          <p:nvSpPr>
            <p:cNvPr id="138" name="Freeform 31"/>
            <p:cNvSpPr/>
            <p:nvPr/>
          </p:nvSpPr>
          <p:spPr bwMode="auto">
            <a:xfrm>
              <a:off x="8235950" y="3929063"/>
              <a:ext cx="60325" cy="484188"/>
            </a:xfrm>
            <a:custGeom>
              <a:avLst/>
              <a:gdLst>
                <a:gd name="T0" fmla="*/ 38 w 38"/>
                <a:gd name="T1" fmla="*/ 2 h 305"/>
                <a:gd name="T2" fmla="*/ 21 w 38"/>
                <a:gd name="T3" fmla="*/ 0 h 305"/>
                <a:gd name="T4" fmla="*/ 0 w 38"/>
                <a:gd name="T5" fmla="*/ 303 h 305"/>
                <a:gd name="T6" fmla="*/ 19 w 38"/>
                <a:gd name="T7" fmla="*/ 305 h 305"/>
                <a:gd name="T8" fmla="*/ 38 w 38"/>
                <a:gd name="T9" fmla="*/ 2 h 305"/>
              </a:gdLst>
              <a:ahLst/>
              <a:cxnLst>
                <a:cxn ang="0">
                  <a:pos x="T0" y="T1"/>
                </a:cxn>
                <a:cxn ang="0">
                  <a:pos x="T2" y="T3"/>
                </a:cxn>
                <a:cxn ang="0">
                  <a:pos x="T4" y="T5"/>
                </a:cxn>
                <a:cxn ang="0">
                  <a:pos x="T6" y="T7"/>
                </a:cxn>
                <a:cxn ang="0">
                  <a:pos x="T8" y="T9"/>
                </a:cxn>
              </a:cxnLst>
              <a:rect l="0" t="0" r="r" b="b"/>
              <a:pathLst>
                <a:path w="38" h="305">
                  <a:moveTo>
                    <a:pt x="38" y="2"/>
                  </a:moveTo>
                  <a:lnTo>
                    <a:pt x="21" y="0"/>
                  </a:lnTo>
                  <a:lnTo>
                    <a:pt x="0" y="303"/>
                  </a:lnTo>
                  <a:lnTo>
                    <a:pt x="19" y="305"/>
                  </a:lnTo>
                  <a:lnTo>
                    <a:pt x="38" y="2"/>
                  </a:lnTo>
                  <a:close/>
                </a:path>
              </a:pathLst>
            </a:custGeom>
            <a:grpFill/>
            <a:ln w="9525">
              <a:solidFill>
                <a:srgbClr val="6DB33F"/>
              </a:solidFill>
              <a:round/>
            </a:ln>
          </p:spPr>
          <p:txBody>
            <a:bodyPr/>
            <a:lstStyle/>
            <a:p>
              <a:pPr>
                <a:defRPr/>
              </a:pPr>
              <a:endParaRPr lang="zh-CN" altLang="en-US"/>
            </a:p>
          </p:txBody>
        </p:sp>
      </p:grpSp>
      <p:sp>
        <p:nvSpPr>
          <p:cNvPr id="139" name="Freeform 32"/>
          <p:cNvSpPr>
            <a:spLocks noEditPoints="1"/>
          </p:cNvSpPr>
          <p:nvPr/>
        </p:nvSpPr>
        <p:spPr bwMode="auto">
          <a:xfrm>
            <a:off x="8293471" y="1171695"/>
            <a:ext cx="717282" cy="488951"/>
          </a:xfrm>
          <a:custGeom>
            <a:avLst/>
            <a:gdLst>
              <a:gd name="T0" fmla="*/ 388360 w 200"/>
              <a:gd name="T1" fmla="*/ 0 h 136"/>
              <a:gd name="T2" fmla="*/ 108840 w 200"/>
              <a:gd name="T3" fmla="*/ 0 h 136"/>
              <a:gd name="T4" fmla="*/ 0 w 200"/>
              <a:gd name="T5" fmla="*/ 118867 h 136"/>
              <a:gd name="T6" fmla="*/ 0 w 200"/>
              <a:gd name="T7" fmla="*/ 336790 h 136"/>
              <a:gd name="T8" fmla="*/ 494726 w 200"/>
              <a:gd name="T9" fmla="*/ 336790 h 136"/>
              <a:gd name="T10" fmla="*/ 494726 w 200"/>
              <a:gd name="T11" fmla="*/ 118867 h 136"/>
              <a:gd name="T12" fmla="*/ 388360 w 200"/>
              <a:gd name="T13" fmla="*/ 0 h 136"/>
              <a:gd name="T14" fmla="*/ 118734 w 200"/>
              <a:gd name="T15" fmla="*/ 19811 h 136"/>
              <a:gd name="T16" fmla="*/ 378465 w 200"/>
              <a:gd name="T17" fmla="*/ 19811 h 136"/>
              <a:gd name="T18" fmla="*/ 469990 w 200"/>
              <a:gd name="T19" fmla="*/ 118867 h 136"/>
              <a:gd name="T20" fmla="*/ 316625 w 200"/>
              <a:gd name="T21" fmla="*/ 118867 h 136"/>
              <a:gd name="T22" fmla="*/ 247363 w 200"/>
              <a:gd name="T23" fmla="*/ 185730 h 136"/>
              <a:gd name="T24" fmla="*/ 178101 w 200"/>
              <a:gd name="T25" fmla="*/ 118867 h 136"/>
              <a:gd name="T26" fmla="*/ 27210 w 200"/>
              <a:gd name="T27" fmla="*/ 118867 h 136"/>
              <a:gd name="T28" fmla="*/ 118734 w 200"/>
              <a:gd name="T29" fmla="*/ 19811 h 136"/>
              <a:gd name="T30" fmla="*/ 474937 w 200"/>
              <a:gd name="T31" fmla="*/ 316979 h 136"/>
              <a:gd name="T32" fmla="*/ 19789 w 200"/>
              <a:gd name="T33" fmla="*/ 316979 h 136"/>
              <a:gd name="T34" fmla="*/ 19789 w 200"/>
              <a:gd name="T35" fmla="*/ 138678 h 136"/>
              <a:gd name="T36" fmla="*/ 160786 w 200"/>
              <a:gd name="T37" fmla="*/ 138678 h 136"/>
              <a:gd name="T38" fmla="*/ 247363 w 200"/>
              <a:gd name="T39" fmla="*/ 205541 h 136"/>
              <a:gd name="T40" fmla="*/ 333940 w 200"/>
              <a:gd name="T41" fmla="*/ 138678 h 136"/>
              <a:gd name="T42" fmla="*/ 474937 w 200"/>
              <a:gd name="T43" fmla="*/ 138678 h 136"/>
              <a:gd name="T44" fmla="*/ 474937 w 200"/>
              <a:gd name="T45" fmla="*/ 316979 h 1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0" h="136">
                <a:moveTo>
                  <a:pt x="157" y="0"/>
                </a:moveTo>
                <a:cubicBezTo>
                  <a:pt x="44" y="0"/>
                  <a:pt x="44" y="0"/>
                  <a:pt x="44" y="0"/>
                </a:cubicBezTo>
                <a:cubicBezTo>
                  <a:pt x="0" y="48"/>
                  <a:pt x="0" y="48"/>
                  <a:pt x="0" y="48"/>
                </a:cubicBezTo>
                <a:cubicBezTo>
                  <a:pt x="0" y="136"/>
                  <a:pt x="0" y="136"/>
                  <a:pt x="0" y="136"/>
                </a:cubicBezTo>
                <a:cubicBezTo>
                  <a:pt x="200" y="136"/>
                  <a:pt x="200" y="136"/>
                  <a:pt x="200" y="136"/>
                </a:cubicBezTo>
                <a:cubicBezTo>
                  <a:pt x="200" y="48"/>
                  <a:pt x="200" y="48"/>
                  <a:pt x="200" y="48"/>
                </a:cubicBezTo>
                <a:lnTo>
                  <a:pt x="157" y="0"/>
                </a:lnTo>
                <a:close/>
                <a:moveTo>
                  <a:pt x="48" y="8"/>
                </a:moveTo>
                <a:cubicBezTo>
                  <a:pt x="153" y="8"/>
                  <a:pt x="153" y="8"/>
                  <a:pt x="153" y="8"/>
                </a:cubicBezTo>
                <a:cubicBezTo>
                  <a:pt x="190" y="48"/>
                  <a:pt x="190" y="48"/>
                  <a:pt x="190" y="48"/>
                </a:cubicBezTo>
                <a:cubicBezTo>
                  <a:pt x="128" y="48"/>
                  <a:pt x="128" y="48"/>
                  <a:pt x="128" y="48"/>
                </a:cubicBezTo>
                <a:cubicBezTo>
                  <a:pt x="128" y="63"/>
                  <a:pt x="115" y="75"/>
                  <a:pt x="100" y="75"/>
                </a:cubicBezTo>
                <a:cubicBezTo>
                  <a:pt x="85" y="75"/>
                  <a:pt x="72" y="63"/>
                  <a:pt x="72" y="48"/>
                </a:cubicBezTo>
                <a:cubicBezTo>
                  <a:pt x="11" y="48"/>
                  <a:pt x="11" y="48"/>
                  <a:pt x="11" y="48"/>
                </a:cubicBezTo>
                <a:lnTo>
                  <a:pt x="48" y="8"/>
                </a:lnTo>
                <a:close/>
                <a:moveTo>
                  <a:pt x="192" y="128"/>
                </a:moveTo>
                <a:cubicBezTo>
                  <a:pt x="8" y="128"/>
                  <a:pt x="8" y="128"/>
                  <a:pt x="8" y="128"/>
                </a:cubicBezTo>
                <a:cubicBezTo>
                  <a:pt x="8" y="56"/>
                  <a:pt x="8" y="56"/>
                  <a:pt x="8" y="56"/>
                </a:cubicBezTo>
                <a:cubicBezTo>
                  <a:pt x="65" y="56"/>
                  <a:pt x="65" y="56"/>
                  <a:pt x="65" y="56"/>
                </a:cubicBezTo>
                <a:cubicBezTo>
                  <a:pt x="69" y="71"/>
                  <a:pt x="84" y="83"/>
                  <a:pt x="100" y="83"/>
                </a:cubicBezTo>
                <a:cubicBezTo>
                  <a:pt x="117" y="83"/>
                  <a:pt x="132" y="71"/>
                  <a:pt x="135" y="56"/>
                </a:cubicBezTo>
                <a:cubicBezTo>
                  <a:pt x="192" y="56"/>
                  <a:pt x="192" y="56"/>
                  <a:pt x="192" y="56"/>
                </a:cubicBezTo>
                <a:lnTo>
                  <a:pt x="192" y="128"/>
                </a:lnTo>
                <a:close/>
              </a:path>
            </a:pathLst>
          </a:custGeom>
          <a:solidFill>
            <a:srgbClr val="157E9F"/>
          </a:solidFill>
          <a:ln w="9525">
            <a:solidFill>
              <a:srgbClr val="6DB33F"/>
            </a:solidFill>
            <a:round/>
          </a:ln>
        </p:spPr>
        <p:txBody>
          <a:bodyPr/>
          <a:lstStyle/>
          <a:p>
            <a:endParaRPr lang="zh-CN" altLang="en-US"/>
          </a:p>
        </p:txBody>
      </p:sp>
      <p:grpSp>
        <p:nvGrpSpPr>
          <p:cNvPr id="140" name="组合 139"/>
          <p:cNvGrpSpPr/>
          <p:nvPr/>
        </p:nvGrpSpPr>
        <p:grpSpPr>
          <a:xfrm>
            <a:off x="9600950" y="1091862"/>
            <a:ext cx="689882" cy="647334"/>
            <a:chOff x="9151938" y="1084263"/>
            <a:chExt cx="720725" cy="676275"/>
          </a:xfrm>
          <a:solidFill>
            <a:srgbClr val="157E9F"/>
          </a:solidFill>
        </p:grpSpPr>
        <p:sp>
          <p:nvSpPr>
            <p:cNvPr id="232" name="Freeform 33"/>
            <p:cNvSpPr>
              <a:spLocks noEditPoints="1"/>
            </p:cNvSpPr>
            <p:nvPr/>
          </p:nvSpPr>
          <p:spPr bwMode="auto">
            <a:xfrm>
              <a:off x="9151938" y="1084263"/>
              <a:ext cx="720725" cy="676275"/>
            </a:xfrm>
            <a:custGeom>
              <a:avLst/>
              <a:gdLst>
                <a:gd name="T0" fmla="*/ 454 w 454"/>
                <a:gd name="T1" fmla="*/ 0 h 426"/>
                <a:gd name="T2" fmla="*/ 0 w 454"/>
                <a:gd name="T3" fmla="*/ 0 h 426"/>
                <a:gd name="T4" fmla="*/ 0 w 454"/>
                <a:gd name="T5" fmla="*/ 123 h 426"/>
                <a:gd name="T6" fmla="*/ 19 w 454"/>
                <a:gd name="T7" fmla="*/ 123 h 426"/>
                <a:gd name="T8" fmla="*/ 19 w 454"/>
                <a:gd name="T9" fmla="*/ 426 h 426"/>
                <a:gd name="T10" fmla="*/ 435 w 454"/>
                <a:gd name="T11" fmla="*/ 426 h 426"/>
                <a:gd name="T12" fmla="*/ 435 w 454"/>
                <a:gd name="T13" fmla="*/ 123 h 426"/>
                <a:gd name="T14" fmla="*/ 454 w 454"/>
                <a:gd name="T15" fmla="*/ 123 h 426"/>
                <a:gd name="T16" fmla="*/ 454 w 454"/>
                <a:gd name="T17" fmla="*/ 0 h 426"/>
                <a:gd name="T18" fmla="*/ 416 w 454"/>
                <a:gd name="T19" fmla="*/ 407 h 426"/>
                <a:gd name="T20" fmla="*/ 38 w 454"/>
                <a:gd name="T21" fmla="*/ 407 h 426"/>
                <a:gd name="T22" fmla="*/ 38 w 454"/>
                <a:gd name="T23" fmla="*/ 123 h 426"/>
                <a:gd name="T24" fmla="*/ 416 w 454"/>
                <a:gd name="T25" fmla="*/ 123 h 426"/>
                <a:gd name="T26" fmla="*/ 416 w 454"/>
                <a:gd name="T27" fmla="*/ 407 h 426"/>
                <a:gd name="T28" fmla="*/ 435 w 454"/>
                <a:gd name="T29" fmla="*/ 104 h 426"/>
                <a:gd name="T30" fmla="*/ 19 w 454"/>
                <a:gd name="T31" fmla="*/ 104 h 426"/>
                <a:gd name="T32" fmla="*/ 19 w 454"/>
                <a:gd name="T33" fmla="*/ 104 h 426"/>
                <a:gd name="T34" fmla="*/ 19 w 454"/>
                <a:gd name="T35" fmla="*/ 19 h 426"/>
                <a:gd name="T36" fmla="*/ 435 w 454"/>
                <a:gd name="T37" fmla="*/ 19 h 426"/>
                <a:gd name="T38" fmla="*/ 435 w 454"/>
                <a:gd name="T39" fmla="*/ 10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4" h="426">
                  <a:moveTo>
                    <a:pt x="454" y="0"/>
                  </a:moveTo>
                  <a:lnTo>
                    <a:pt x="0" y="0"/>
                  </a:lnTo>
                  <a:lnTo>
                    <a:pt x="0" y="123"/>
                  </a:lnTo>
                  <a:lnTo>
                    <a:pt x="19" y="123"/>
                  </a:lnTo>
                  <a:lnTo>
                    <a:pt x="19" y="426"/>
                  </a:lnTo>
                  <a:lnTo>
                    <a:pt x="435" y="426"/>
                  </a:lnTo>
                  <a:lnTo>
                    <a:pt x="435" y="123"/>
                  </a:lnTo>
                  <a:lnTo>
                    <a:pt x="454" y="123"/>
                  </a:lnTo>
                  <a:lnTo>
                    <a:pt x="454" y="0"/>
                  </a:lnTo>
                  <a:close/>
                  <a:moveTo>
                    <a:pt x="416" y="407"/>
                  </a:moveTo>
                  <a:lnTo>
                    <a:pt x="38" y="407"/>
                  </a:lnTo>
                  <a:lnTo>
                    <a:pt x="38" y="123"/>
                  </a:lnTo>
                  <a:lnTo>
                    <a:pt x="416" y="123"/>
                  </a:lnTo>
                  <a:lnTo>
                    <a:pt x="416" y="407"/>
                  </a:lnTo>
                  <a:close/>
                  <a:moveTo>
                    <a:pt x="435" y="104"/>
                  </a:moveTo>
                  <a:lnTo>
                    <a:pt x="19" y="104"/>
                  </a:lnTo>
                  <a:lnTo>
                    <a:pt x="19" y="104"/>
                  </a:lnTo>
                  <a:lnTo>
                    <a:pt x="19" y="19"/>
                  </a:lnTo>
                  <a:lnTo>
                    <a:pt x="435" y="19"/>
                  </a:lnTo>
                  <a:lnTo>
                    <a:pt x="435" y="104"/>
                  </a:lnTo>
                  <a:close/>
                </a:path>
              </a:pathLst>
            </a:custGeom>
            <a:grpFill/>
            <a:ln w="9525">
              <a:solidFill>
                <a:srgbClr val="6DB33F"/>
              </a:solidFill>
              <a:round/>
            </a:ln>
          </p:spPr>
          <p:txBody>
            <a:bodyPr/>
            <a:lstStyle/>
            <a:p>
              <a:pPr>
                <a:defRPr/>
              </a:pPr>
              <a:endParaRPr lang="zh-CN" altLang="en-US"/>
            </a:p>
          </p:txBody>
        </p:sp>
        <p:sp>
          <p:nvSpPr>
            <p:cNvPr id="233" name="Freeform 34"/>
            <p:cNvSpPr>
              <a:spLocks noEditPoints="1"/>
            </p:cNvSpPr>
            <p:nvPr/>
          </p:nvSpPr>
          <p:spPr bwMode="auto">
            <a:xfrm>
              <a:off x="9350375" y="1354138"/>
              <a:ext cx="330200" cy="120650"/>
            </a:xfrm>
            <a:custGeom>
              <a:avLst/>
              <a:gdLst>
                <a:gd name="T0" fmla="*/ 15 w 88"/>
                <a:gd name="T1" fmla="*/ 32 h 32"/>
                <a:gd name="T2" fmla="*/ 73 w 88"/>
                <a:gd name="T3" fmla="*/ 32 h 32"/>
                <a:gd name="T4" fmla="*/ 88 w 88"/>
                <a:gd name="T5" fmla="*/ 17 h 32"/>
                <a:gd name="T6" fmla="*/ 88 w 88"/>
                <a:gd name="T7" fmla="*/ 14 h 32"/>
                <a:gd name="T8" fmla="*/ 73 w 88"/>
                <a:gd name="T9" fmla="*/ 0 h 32"/>
                <a:gd name="T10" fmla="*/ 15 w 88"/>
                <a:gd name="T11" fmla="*/ 0 h 32"/>
                <a:gd name="T12" fmla="*/ 0 w 88"/>
                <a:gd name="T13" fmla="*/ 14 h 32"/>
                <a:gd name="T14" fmla="*/ 0 w 88"/>
                <a:gd name="T15" fmla="*/ 17 h 32"/>
                <a:gd name="T16" fmla="*/ 15 w 88"/>
                <a:gd name="T17" fmla="*/ 32 h 32"/>
                <a:gd name="T18" fmla="*/ 8 w 88"/>
                <a:gd name="T19" fmla="*/ 14 h 32"/>
                <a:gd name="T20" fmla="*/ 15 w 88"/>
                <a:gd name="T21" fmla="*/ 8 h 32"/>
                <a:gd name="T22" fmla="*/ 73 w 88"/>
                <a:gd name="T23" fmla="*/ 8 h 32"/>
                <a:gd name="T24" fmla="*/ 80 w 88"/>
                <a:gd name="T25" fmla="*/ 14 h 32"/>
                <a:gd name="T26" fmla="*/ 80 w 88"/>
                <a:gd name="T27" fmla="*/ 17 h 32"/>
                <a:gd name="T28" fmla="*/ 73 w 88"/>
                <a:gd name="T29" fmla="*/ 24 h 32"/>
                <a:gd name="T30" fmla="*/ 15 w 88"/>
                <a:gd name="T31" fmla="*/ 24 h 32"/>
                <a:gd name="T32" fmla="*/ 8 w 88"/>
                <a:gd name="T33" fmla="*/ 17 h 32"/>
                <a:gd name="T34" fmla="*/ 8 w 88"/>
                <a:gd name="T3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32">
                  <a:moveTo>
                    <a:pt x="15" y="32"/>
                  </a:moveTo>
                  <a:cubicBezTo>
                    <a:pt x="73" y="32"/>
                    <a:pt x="73" y="32"/>
                    <a:pt x="73" y="32"/>
                  </a:cubicBezTo>
                  <a:cubicBezTo>
                    <a:pt x="81" y="32"/>
                    <a:pt x="88" y="25"/>
                    <a:pt x="88" y="17"/>
                  </a:cubicBezTo>
                  <a:cubicBezTo>
                    <a:pt x="88" y="14"/>
                    <a:pt x="88" y="14"/>
                    <a:pt x="88" y="14"/>
                  </a:cubicBezTo>
                  <a:cubicBezTo>
                    <a:pt x="88" y="6"/>
                    <a:pt x="81" y="0"/>
                    <a:pt x="73" y="0"/>
                  </a:cubicBezTo>
                  <a:cubicBezTo>
                    <a:pt x="15" y="0"/>
                    <a:pt x="15" y="0"/>
                    <a:pt x="15" y="0"/>
                  </a:cubicBezTo>
                  <a:cubicBezTo>
                    <a:pt x="6" y="0"/>
                    <a:pt x="0" y="6"/>
                    <a:pt x="0" y="14"/>
                  </a:cubicBezTo>
                  <a:cubicBezTo>
                    <a:pt x="0" y="17"/>
                    <a:pt x="0" y="17"/>
                    <a:pt x="0" y="17"/>
                  </a:cubicBezTo>
                  <a:cubicBezTo>
                    <a:pt x="0" y="25"/>
                    <a:pt x="6" y="32"/>
                    <a:pt x="15" y="32"/>
                  </a:cubicBezTo>
                  <a:close/>
                  <a:moveTo>
                    <a:pt x="8" y="14"/>
                  </a:moveTo>
                  <a:cubicBezTo>
                    <a:pt x="8" y="11"/>
                    <a:pt x="11" y="8"/>
                    <a:pt x="15" y="8"/>
                  </a:cubicBezTo>
                  <a:cubicBezTo>
                    <a:pt x="73" y="8"/>
                    <a:pt x="73" y="8"/>
                    <a:pt x="73" y="8"/>
                  </a:cubicBezTo>
                  <a:cubicBezTo>
                    <a:pt x="76" y="8"/>
                    <a:pt x="80" y="11"/>
                    <a:pt x="80" y="14"/>
                  </a:cubicBezTo>
                  <a:cubicBezTo>
                    <a:pt x="80" y="17"/>
                    <a:pt x="80" y="17"/>
                    <a:pt x="80" y="17"/>
                  </a:cubicBezTo>
                  <a:cubicBezTo>
                    <a:pt x="80" y="21"/>
                    <a:pt x="76" y="24"/>
                    <a:pt x="73" y="24"/>
                  </a:cubicBezTo>
                  <a:cubicBezTo>
                    <a:pt x="15" y="24"/>
                    <a:pt x="15" y="24"/>
                    <a:pt x="15" y="24"/>
                  </a:cubicBezTo>
                  <a:cubicBezTo>
                    <a:pt x="11" y="24"/>
                    <a:pt x="8" y="21"/>
                    <a:pt x="8" y="17"/>
                  </a:cubicBezTo>
                  <a:lnTo>
                    <a:pt x="8" y="14"/>
                  </a:lnTo>
                  <a:close/>
                </a:path>
              </a:pathLst>
            </a:custGeom>
            <a:grpFill/>
            <a:ln w="9525">
              <a:solidFill>
                <a:srgbClr val="6DB33F"/>
              </a:solidFill>
              <a:round/>
            </a:ln>
          </p:spPr>
          <p:txBody>
            <a:bodyPr/>
            <a:lstStyle/>
            <a:p>
              <a:pPr>
                <a:defRPr/>
              </a:pPr>
              <a:endParaRPr lang="zh-CN" altLang="en-US"/>
            </a:p>
          </p:txBody>
        </p:sp>
      </p:grpSp>
      <p:sp>
        <p:nvSpPr>
          <p:cNvPr id="234" name="Freeform 35"/>
          <p:cNvSpPr>
            <a:spLocks noEditPoints="1"/>
          </p:cNvSpPr>
          <p:nvPr/>
        </p:nvSpPr>
        <p:spPr bwMode="auto">
          <a:xfrm>
            <a:off x="1933767" y="1071384"/>
            <a:ext cx="502789" cy="691912"/>
          </a:xfrm>
          <a:custGeom>
            <a:avLst/>
            <a:gdLst>
              <a:gd name="T0" fmla="*/ 346204 w 331"/>
              <a:gd name="T1" fmla="*/ 168395 h 455"/>
              <a:gd name="T2" fmla="*/ 177809 w 331"/>
              <a:gd name="T3" fmla="*/ 0 h 455"/>
              <a:gd name="T4" fmla="*/ 165257 w 331"/>
              <a:gd name="T5" fmla="*/ 0 h 455"/>
              <a:gd name="T6" fmla="*/ 157936 w 331"/>
              <a:gd name="T7" fmla="*/ 0 h 455"/>
              <a:gd name="T8" fmla="*/ 0 w 331"/>
              <a:gd name="T9" fmla="*/ 0 h 455"/>
              <a:gd name="T10" fmla="*/ 0 w 331"/>
              <a:gd name="T11" fmla="*/ 475899 h 455"/>
              <a:gd name="T12" fmla="*/ 346204 w 331"/>
              <a:gd name="T13" fmla="*/ 475899 h 455"/>
              <a:gd name="T14" fmla="*/ 346204 w 331"/>
              <a:gd name="T15" fmla="*/ 168395 h 455"/>
              <a:gd name="T16" fmla="*/ 346204 w 331"/>
              <a:gd name="T17" fmla="*/ 168395 h 455"/>
              <a:gd name="T18" fmla="*/ 177809 w 331"/>
              <a:gd name="T19" fmla="*/ 30332 h 455"/>
              <a:gd name="T20" fmla="*/ 308550 w 331"/>
              <a:gd name="T21" fmla="*/ 158982 h 455"/>
              <a:gd name="T22" fmla="*/ 177809 w 331"/>
              <a:gd name="T23" fmla="*/ 158982 h 455"/>
              <a:gd name="T24" fmla="*/ 177809 w 331"/>
              <a:gd name="T25" fmla="*/ 30332 h 455"/>
              <a:gd name="T26" fmla="*/ 19873 w 331"/>
              <a:gd name="T27" fmla="*/ 456026 h 455"/>
              <a:gd name="T28" fmla="*/ 19873 w 331"/>
              <a:gd name="T29" fmla="*/ 19873 h 455"/>
              <a:gd name="T30" fmla="*/ 157936 w 331"/>
              <a:gd name="T31" fmla="*/ 19873 h 455"/>
              <a:gd name="T32" fmla="*/ 157936 w 331"/>
              <a:gd name="T33" fmla="*/ 178854 h 455"/>
              <a:gd name="T34" fmla="*/ 326331 w 331"/>
              <a:gd name="T35" fmla="*/ 178854 h 455"/>
              <a:gd name="T36" fmla="*/ 326331 w 331"/>
              <a:gd name="T37" fmla="*/ 456026 h 455"/>
              <a:gd name="T38" fmla="*/ 19873 w 331"/>
              <a:gd name="T39" fmla="*/ 456026 h 4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31" h="455">
                <a:moveTo>
                  <a:pt x="331" y="161"/>
                </a:moveTo>
                <a:lnTo>
                  <a:pt x="170" y="0"/>
                </a:lnTo>
                <a:lnTo>
                  <a:pt x="158" y="0"/>
                </a:lnTo>
                <a:lnTo>
                  <a:pt x="151" y="0"/>
                </a:lnTo>
                <a:lnTo>
                  <a:pt x="0" y="0"/>
                </a:lnTo>
                <a:lnTo>
                  <a:pt x="0" y="455"/>
                </a:lnTo>
                <a:lnTo>
                  <a:pt x="331" y="455"/>
                </a:lnTo>
                <a:lnTo>
                  <a:pt x="331" y="161"/>
                </a:lnTo>
                <a:close/>
                <a:moveTo>
                  <a:pt x="170" y="29"/>
                </a:moveTo>
                <a:lnTo>
                  <a:pt x="295" y="152"/>
                </a:lnTo>
                <a:lnTo>
                  <a:pt x="170" y="152"/>
                </a:lnTo>
                <a:lnTo>
                  <a:pt x="170" y="29"/>
                </a:lnTo>
                <a:close/>
                <a:moveTo>
                  <a:pt x="19" y="436"/>
                </a:moveTo>
                <a:lnTo>
                  <a:pt x="19" y="19"/>
                </a:lnTo>
                <a:lnTo>
                  <a:pt x="151" y="19"/>
                </a:lnTo>
                <a:lnTo>
                  <a:pt x="151" y="171"/>
                </a:lnTo>
                <a:lnTo>
                  <a:pt x="312" y="171"/>
                </a:lnTo>
                <a:lnTo>
                  <a:pt x="312" y="436"/>
                </a:lnTo>
                <a:lnTo>
                  <a:pt x="19" y="436"/>
                </a:lnTo>
                <a:close/>
              </a:path>
            </a:pathLst>
          </a:custGeom>
          <a:solidFill>
            <a:srgbClr val="157E9F"/>
          </a:solidFill>
          <a:ln w="9525">
            <a:solidFill>
              <a:srgbClr val="6DB33F"/>
            </a:solidFill>
            <a:round/>
          </a:ln>
        </p:spPr>
        <p:txBody>
          <a:bodyPr/>
          <a:lstStyle/>
          <a:p>
            <a:endParaRPr lang="zh-CN" altLang="en-US"/>
          </a:p>
        </p:txBody>
      </p:sp>
      <p:sp>
        <p:nvSpPr>
          <p:cNvPr id="235" name="Freeform 36"/>
          <p:cNvSpPr>
            <a:spLocks noEditPoints="1"/>
          </p:cNvSpPr>
          <p:nvPr/>
        </p:nvSpPr>
        <p:spPr bwMode="auto">
          <a:xfrm>
            <a:off x="1752600" y="5027949"/>
            <a:ext cx="862583" cy="546611"/>
          </a:xfrm>
          <a:custGeom>
            <a:avLst/>
            <a:gdLst>
              <a:gd name="T0" fmla="*/ 334175 w 240"/>
              <a:gd name="T1" fmla="*/ 19818 h 152"/>
              <a:gd name="T2" fmla="*/ 467845 w 240"/>
              <a:gd name="T3" fmla="*/ 153587 h 152"/>
              <a:gd name="T4" fmla="*/ 467845 w 240"/>
              <a:gd name="T5" fmla="*/ 153587 h 152"/>
              <a:gd name="T6" fmla="*/ 467845 w 240"/>
              <a:gd name="T7" fmla="*/ 156064 h 152"/>
              <a:gd name="T8" fmla="*/ 465370 w 240"/>
              <a:gd name="T9" fmla="*/ 178359 h 152"/>
              <a:gd name="T10" fmla="*/ 487648 w 240"/>
              <a:gd name="T11" fmla="*/ 178359 h 152"/>
              <a:gd name="T12" fmla="*/ 574286 w 240"/>
              <a:gd name="T13" fmla="*/ 267538 h 152"/>
              <a:gd name="T14" fmla="*/ 487648 w 240"/>
              <a:gd name="T15" fmla="*/ 356717 h 152"/>
              <a:gd name="T16" fmla="*/ 482697 w 240"/>
              <a:gd name="T17" fmla="*/ 356717 h 152"/>
              <a:gd name="T18" fmla="*/ 118818 w 240"/>
              <a:gd name="T19" fmla="*/ 356717 h 152"/>
              <a:gd name="T20" fmla="*/ 19803 w 240"/>
              <a:gd name="T21" fmla="*/ 257629 h 152"/>
              <a:gd name="T22" fmla="*/ 86638 w 240"/>
              <a:gd name="T23" fmla="*/ 163495 h 152"/>
              <a:gd name="T24" fmla="*/ 99015 w 240"/>
              <a:gd name="T25" fmla="*/ 158541 h 152"/>
              <a:gd name="T26" fmla="*/ 101490 w 240"/>
              <a:gd name="T27" fmla="*/ 148632 h 152"/>
              <a:gd name="T28" fmla="*/ 158424 w 240"/>
              <a:gd name="T29" fmla="*/ 99088 h 152"/>
              <a:gd name="T30" fmla="*/ 185653 w 240"/>
              <a:gd name="T31" fmla="*/ 104043 h 152"/>
              <a:gd name="T32" fmla="*/ 202980 w 240"/>
              <a:gd name="T33" fmla="*/ 113951 h 152"/>
              <a:gd name="T34" fmla="*/ 212882 w 240"/>
              <a:gd name="T35" fmla="*/ 94134 h 152"/>
              <a:gd name="T36" fmla="*/ 334175 w 240"/>
              <a:gd name="T37" fmla="*/ 19818 h 152"/>
              <a:gd name="T38" fmla="*/ 334175 w 240"/>
              <a:gd name="T39" fmla="*/ 0 h 152"/>
              <a:gd name="T40" fmla="*/ 195554 w 240"/>
              <a:gd name="T41" fmla="*/ 86702 h 152"/>
              <a:gd name="T42" fmla="*/ 158424 w 240"/>
              <a:gd name="T43" fmla="*/ 79271 h 152"/>
              <a:gd name="T44" fmla="*/ 81687 w 240"/>
              <a:gd name="T45" fmla="*/ 143678 h 152"/>
              <a:gd name="T46" fmla="*/ 0 w 240"/>
              <a:gd name="T47" fmla="*/ 257629 h 152"/>
              <a:gd name="T48" fmla="*/ 118818 w 240"/>
              <a:gd name="T49" fmla="*/ 376535 h 152"/>
              <a:gd name="T50" fmla="*/ 487648 w 240"/>
              <a:gd name="T51" fmla="*/ 376535 h 152"/>
              <a:gd name="T52" fmla="*/ 487648 w 240"/>
              <a:gd name="T53" fmla="*/ 376535 h 152"/>
              <a:gd name="T54" fmla="*/ 594089 w 240"/>
              <a:gd name="T55" fmla="*/ 267538 h 152"/>
              <a:gd name="T56" fmla="*/ 487648 w 240"/>
              <a:gd name="T57" fmla="*/ 158541 h 152"/>
              <a:gd name="T58" fmla="*/ 487648 w 240"/>
              <a:gd name="T59" fmla="*/ 153587 h 152"/>
              <a:gd name="T60" fmla="*/ 334175 w 240"/>
              <a:gd name="T61" fmla="*/ 0 h 1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40" h="152">
                <a:moveTo>
                  <a:pt x="135" y="8"/>
                </a:moveTo>
                <a:cubicBezTo>
                  <a:pt x="164" y="8"/>
                  <a:pt x="189" y="32"/>
                  <a:pt x="189" y="62"/>
                </a:cubicBezTo>
                <a:cubicBezTo>
                  <a:pt x="189" y="62"/>
                  <a:pt x="189" y="62"/>
                  <a:pt x="189" y="62"/>
                </a:cubicBezTo>
                <a:cubicBezTo>
                  <a:pt x="189" y="63"/>
                  <a:pt x="189" y="63"/>
                  <a:pt x="189" y="63"/>
                </a:cubicBezTo>
                <a:cubicBezTo>
                  <a:pt x="188" y="72"/>
                  <a:pt x="188" y="72"/>
                  <a:pt x="188" y="72"/>
                </a:cubicBezTo>
                <a:cubicBezTo>
                  <a:pt x="197" y="72"/>
                  <a:pt x="197" y="72"/>
                  <a:pt x="197" y="72"/>
                </a:cubicBezTo>
                <a:cubicBezTo>
                  <a:pt x="216" y="72"/>
                  <a:pt x="232" y="88"/>
                  <a:pt x="232" y="108"/>
                </a:cubicBezTo>
                <a:cubicBezTo>
                  <a:pt x="232" y="127"/>
                  <a:pt x="216" y="143"/>
                  <a:pt x="197" y="144"/>
                </a:cubicBezTo>
                <a:cubicBezTo>
                  <a:pt x="195" y="144"/>
                  <a:pt x="195" y="144"/>
                  <a:pt x="195" y="144"/>
                </a:cubicBezTo>
                <a:cubicBezTo>
                  <a:pt x="48" y="144"/>
                  <a:pt x="48" y="144"/>
                  <a:pt x="48" y="144"/>
                </a:cubicBezTo>
                <a:cubicBezTo>
                  <a:pt x="26" y="144"/>
                  <a:pt x="8" y="126"/>
                  <a:pt x="8" y="104"/>
                </a:cubicBezTo>
                <a:cubicBezTo>
                  <a:pt x="8" y="86"/>
                  <a:pt x="19" y="71"/>
                  <a:pt x="35" y="66"/>
                </a:cubicBezTo>
                <a:cubicBezTo>
                  <a:pt x="40" y="64"/>
                  <a:pt x="40" y="64"/>
                  <a:pt x="40" y="64"/>
                </a:cubicBezTo>
                <a:cubicBezTo>
                  <a:pt x="41" y="60"/>
                  <a:pt x="41" y="60"/>
                  <a:pt x="41" y="60"/>
                </a:cubicBezTo>
                <a:cubicBezTo>
                  <a:pt x="43" y="48"/>
                  <a:pt x="53" y="40"/>
                  <a:pt x="64" y="40"/>
                </a:cubicBezTo>
                <a:cubicBezTo>
                  <a:pt x="68" y="40"/>
                  <a:pt x="72" y="40"/>
                  <a:pt x="75" y="42"/>
                </a:cubicBezTo>
                <a:cubicBezTo>
                  <a:pt x="82" y="46"/>
                  <a:pt x="82" y="46"/>
                  <a:pt x="82" y="46"/>
                </a:cubicBezTo>
                <a:cubicBezTo>
                  <a:pt x="86" y="38"/>
                  <a:pt x="86" y="38"/>
                  <a:pt x="86" y="38"/>
                </a:cubicBezTo>
                <a:cubicBezTo>
                  <a:pt x="95" y="20"/>
                  <a:pt x="114" y="8"/>
                  <a:pt x="135" y="8"/>
                </a:cubicBezTo>
                <a:moveTo>
                  <a:pt x="135" y="0"/>
                </a:moveTo>
                <a:cubicBezTo>
                  <a:pt x="110" y="0"/>
                  <a:pt x="89" y="14"/>
                  <a:pt x="79" y="35"/>
                </a:cubicBezTo>
                <a:cubicBezTo>
                  <a:pt x="74" y="33"/>
                  <a:pt x="70" y="32"/>
                  <a:pt x="64" y="32"/>
                </a:cubicBezTo>
                <a:cubicBezTo>
                  <a:pt x="49" y="32"/>
                  <a:pt x="35" y="43"/>
                  <a:pt x="33" y="58"/>
                </a:cubicBezTo>
                <a:cubicBezTo>
                  <a:pt x="14" y="65"/>
                  <a:pt x="0" y="82"/>
                  <a:pt x="0" y="104"/>
                </a:cubicBezTo>
                <a:cubicBezTo>
                  <a:pt x="0" y="130"/>
                  <a:pt x="22" y="152"/>
                  <a:pt x="48" y="152"/>
                </a:cubicBezTo>
                <a:cubicBezTo>
                  <a:pt x="197" y="152"/>
                  <a:pt x="197" y="152"/>
                  <a:pt x="197" y="152"/>
                </a:cubicBezTo>
                <a:cubicBezTo>
                  <a:pt x="197" y="152"/>
                  <a:pt x="197" y="152"/>
                  <a:pt x="197" y="152"/>
                </a:cubicBezTo>
                <a:cubicBezTo>
                  <a:pt x="221" y="151"/>
                  <a:pt x="240" y="132"/>
                  <a:pt x="240" y="108"/>
                </a:cubicBezTo>
                <a:cubicBezTo>
                  <a:pt x="240" y="83"/>
                  <a:pt x="221" y="64"/>
                  <a:pt x="197" y="64"/>
                </a:cubicBezTo>
                <a:cubicBezTo>
                  <a:pt x="197" y="63"/>
                  <a:pt x="197" y="62"/>
                  <a:pt x="197" y="62"/>
                </a:cubicBezTo>
                <a:cubicBezTo>
                  <a:pt x="197" y="27"/>
                  <a:pt x="169" y="0"/>
                  <a:pt x="135" y="0"/>
                </a:cubicBezTo>
                <a:close/>
              </a:path>
            </a:pathLst>
          </a:custGeom>
          <a:solidFill>
            <a:srgbClr val="157E9F"/>
          </a:solidFill>
          <a:ln w="9525">
            <a:solidFill>
              <a:srgbClr val="6DB33F"/>
            </a:solidFill>
            <a:round/>
          </a:ln>
        </p:spPr>
        <p:txBody>
          <a:bodyPr/>
          <a:lstStyle/>
          <a:p>
            <a:endParaRPr lang="zh-CN" altLang="en-US"/>
          </a:p>
        </p:txBody>
      </p:sp>
      <p:sp>
        <p:nvSpPr>
          <p:cNvPr id="236" name="Freeform 37"/>
          <p:cNvSpPr>
            <a:spLocks noEditPoints="1"/>
          </p:cNvSpPr>
          <p:nvPr/>
        </p:nvSpPr>
        <p:spPr bwMode="auto">
          <a:xfrm>
            <a:off x="5691884" y="4984129"/>
            <a:ext cx="774941" cy="631946"/>
          </a:xfrm>
          <a:custGeom>
            <a:avLst/>
            <a:gdLst>
              <a:gd name="T0" fmla="*/ 465440 w 511"/>
              <a:gd name="T1" fmla="*/ 79491 h 417"/>
              <a:gd name="T2" fmla="*/ 465440 w 511"/>
              <a:gd name="T3" fmla="*/ 0 h 417"/>
              <a:gd name="T4" fmla="*/ 0 w 511"/>
              <a:gd name="T5" fmla="*/ 0 h 417"/>
              <a:gd name="T6" fmla="*/ 0 w 511"/>
              <a:gd name="T7" fmla="*/ 356663 h 417"/>
              <a:gd name="T8" fmla="*/ 69032 w 511"/>
              <a:gd name="T9" fmla="*/ 356663 h 417"/>
              <a:gd name="T10" fmla="*/ 69032 w 511"/>
              <a:gd name="T11" fmla="*/ 436154 h 417"/>
              <a:gd name="T12" fmla="*/ 534472 w 511"/>
              <a:gd name="T13" fmla="*/ 436154 h 417"/>
              <a:gd name="T14" fmla="*/ 534472 w 511"/>
              <a:gd name="T15" fmla="*/ 79491 h 417"/>
              <a:gd name="T16" fmla="*/ 465440 w 511"/>
              <a:gd name="T17" fmla="*/ 79491 h 417"/>
              <a:gd name="T18" fmla="*/ 19873 w 511"/>
              <a:gd name="T19" fmla="*/ 336790 h 417"/>
              <a:gd name="T20" fmla="*/ 19873 w 511"/>
              <a:gd name="T21" fmla="*/ 19873 h 417"/>
              <a:gd name="T22" fmla="*/ 445568 w 511"/>
              <a:gd name="T23" fmla="*/ 19873 h 417"/>
              <a:gd name="T24" fmla="*/ 445568 w 511"/>
              <a:gd name="T25" fmla="*/ 79491 h 417"/>
              <a:gd name="T26" fmla="*/ 69032 w 511"/>
              <a:gd name="T27" fmla="*/ 79491 h 417"/>
              <a:gd name="T28" fmla="*/ 69032 w 511"/>
              <a:gd name="T29" fmla="*/ 336790 h 417"/>
              <a:gd name="T30" fmla="*/ 19873 w 511"/>
              <a:gd name="T31" fmla="*/ 336790 h 417"/>
              <a:gd name="T32" fmla="*/ 514599 w 511"/>
              <a:gd name="T33" fmla="*/ 416281 h 417"/>
              <a:gd name="T34" fmla="*/ 88904 w 511"/>
              <a:gd name="T35" fmla="*/ 416281 h 417"/>
              <a:gd name="T36" fmla="*/ 88904 w 511"/>
              <a:gd name="T37" fmla="*/ 99364 h 417"/>
              <a:gd name="T38" fmla="*/ 514599 w 511"/>
              <a:gd name="T39" fmla="*/ 99364 h 417"/>
              <a:gd name="T40" fmla="*/ 514599 w 511"/>
              <a:gd name="T41" fmla="*/ 416281 h 4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1" h="417">
                <a:moveTo>
                  <a:pt x="445" y="76"/>
                </a:moveTo>
                <a:lnTo>
                  <a:pt x="445" y="0"/>
                </a:lnTo>
                <a:lnTo>
                  <a:pt x="0" y="0"/>
                </a:lnTo>
                <a:lnTo>
                  <a:pt x="0" y="341"/>
                </a:lnTo>
                <a:lnTo>
                  <a:pt x="66" y="341"/>
                </a:lnTo>
                <a:lnTo>
                  <a:pt x="66" y="417"/>
                </a:lnTo>
                <a:lnTo>
                  <a:pt x="511" y="417"/>
                </a:lnTo>
                <a:lnTo>
                  <a:pt x="511" y="76"/>
                </a:lnTo>
                <a:lnTo>
                  <a:pt x="445" y="76"/>
                </a:lnTo>
                <a:close/>
                <a:moveTo>
                  <a:pt x="19" y="322"/>
                </a:moveTo>
                <a:lnTo>
                  <a:pt x="19" y="19"/>
                </a:lnTo>
                <a:lnTo>
                  <a:pt x="426" y="19"/>
                </a:lnTo>
                <a:lnTo>
                  <a:pt x="426" y="76"/>
                </a:lnTo>
                <a:lnTo>
                  <a:pt x="66" y="76"/>
                </a:lnTo>
                <a:lnTo>
                  <a:pt x="66" y="322"/>
                </a:lnTo>
                <a:lnTo>
                  <a:pt x="19" y="322"/>
                </a:lnTo>
                <a:close/>
                <a:moveTo>
                  <a:pt x="492" y="398"/>
                </a:moveTo>
                <a:lnTo>
                  <a:pt x="85" y="398"/>
                </a:lnTo>
                <a:lnTo>
                  <a:pt x="85" y="95"/>
                </a:lnTo>
                <a:lnTo>
                  <a:pt x="492" y="95"/>
                </a:lnTo>
                <a:lnTo>
                  <a:pt x="492" y="398"/>
                </a:lnTo>
                <a:close/>
              </a:path>
            </a:pathLst>
          </a:custGeom>
          <a:solidFill>
            <a:srgbClr val="157E9F"/>
          </a:solidFill>
          <a:ln w="9525">
            <a:solidFill>
              <a:srgbClr val="6DB33F"/>
            </a:solidFill>
            <a:round/>
          </a:ln>
        </p:spPr>
        <p:txBody>
          <a:bodyPr/>
          <a:lstStyle/>
          <a:p>
            <a:endParaRPr lang="zh-CN" altLang="en-US"/>
          </a:p>
        </p:txBody>
      </p:sp>
      <p:grpSp>
        <p:nvGrpSpPr>
          <p:cNvPr id="237" name="组合 236"/>
          <p:cNvGrpSpPr/>
          <p:nvPr/>
        </p:nvGrpSpPr>
        <p:grpSpPr>
          <a:xfrm>
            <a:off x="3053150" y="5012337"/>
            <a:ext cx="863112" cy="547042"/>
            <a:chOff x="2311400" y="5180013"/>
            <a:chExt cx="901700" cy="571500"/>
          </a:xfrm>
          <a:solidFill>
            <a:srgbClr val="157E9F"/>
          </a:solidFill>
        </p:grpSpPr>
        <p:sp>
          <p:nvSpPr>
            <p:cNvPr id="238"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solidFill>
                <a:srgbClr val="6DB33F"/>
              </a:solidFill>
              <a:round/>
            </a:ln>
          </p:spPr>
          <p:txBody>
            <a:bodyPr/>
            <a:lstStyle/>
            <a:p>
              <a:pPr>
                <a:defRPr/>
              </a:pPr>
              <a:endParaRPr lang="zh-CN" altLang="en-US"/>
            </a:p>
          </p:txBody>
        </p:sp>
        <p:sp>
          <p:nvSpPr>
            <p:cNvPr id="239"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solidFill>
                <a:srgbClr val="6DB33F"/>
              </a:solidFill>
              <a:round/>
            </a:ln>
          </p:spPr>
          <p:txBody>
            <a:bodyPr/>
            <a:lstStyle/>
            <a:p>
              <a:pPr>
                <a:defRPr/>
              </a:pPr>
              <a:endParaRPr lang="zh-CN" altLang="en-US"/>
            </a:p>
          </p:txBody>
        </p:sp>
      </p:grpSp>
      <p:sp>
        <p:nvSpPr>
          <p:cNvPr id="240" name="Freeform 40"/>
          <p:cNvSpPr>
            <a:spLocks noEditPoints="1"/>
          </p:cNvSpPr>
          <p:nvPr/>
        </p:nvSpPr>
        <p:spPr bwMode="auto">
          <a:xfrm>
            <a:off x="6999597" y="4926469"/>
            <a:ext cx="719588" cy="719588"/>
          </a:xfrm>
          <a:custGeom>
            <a:avLst/>
            <a:gdLst>
              <a:gd name="T0" fmla="*/ 179900 w 473"/>
              <a:gd name="T1" fmla="*/ 316918 h 473"/>
              <a:gd name="T2" fmla="*/ 269851 w 473"/>
              <a:gd name="T3" fmla="*/ 494726 h 473"/>
              <a:gd name="T4" fmla="*/ 494726 w 473"/>
              <a:gd name="T5" fmla="*/ 0 h 473"/>
              <a:gd name="T6" fmla="*/ 0 w 473"/>
              <a:gd name="T7" fmla="*/ 237427 h 473"/>
              <a:gd name="T8" fmla="*/ 179900 w 473"/>
              <a:gd name="T9" fmla="*/ 316918 h 473"/>
              <a:gd name="T10" fmla="*/ 185130 w 473"/>
              <a:gd name="T11" fmla="*/ 297045 h 473"/>
              <a:gd name="T12" fmla="*/ 49159 w 473"/>
              <a:gd name="T13" fmla="*/ 234289 h 473"/>
              <a:gd name="T14" fmla="*/ 427786 w 473"/>
              <a:gd name="T15" fmla="*/ 54388 h 473"/>
              <a:gd name="T16" fmla="*/ 185130 w 473"/>
              <a:gd name="T17" fmla="*/ 297045 h 473"/>
              <a:gd name="T18" fmla="*/ 269851 w 473"/>
              <a:gd name="T19" fmla="*/ 447659 h 473"/>
              <a:gd name="T20" fmla="*/ 199773 w 473"/>
              <a:gd name="T21" fmla="*/ 309596 h 473"/>
              <a:gd name="T22" fmla="*/ 442429 w 473"/>
              <a:gd name="T23" fmla="*/ 63802 h 473"/>
              <a:gd name="T24" fmla="*/ 269851 w 473"/>
              <a:gd name="T25" fmla="*/ 447659 h 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3" h="473">
                <a:moveTo>
                  <a:pt x="172" y="303"/>
                </a:moveTo>
                <a:lnTo>
                  <a:pt x="258" y="473"/>
                </a:lnTo>
                <a:lnTo>
                  <a:pt x="473" y="0"/>
                </a:lnTo>
                <a:lnTo>
                  <a:pt x="0" y="227"/>
                </a:lnTo>
                <a:lnTo>
                  <a:pt x="172" y="303"/>
                </a:lnTo>
                <a:close/>
                <a:moveTo>
                  <a:pt x="177" y="284"/>
                </a:moveTo>
                <a:lnTo>
                  <a:pt x="47" y="224"/>
                </a:lnTo>
                <a:lnTo>
                  <a:pt x="409" y="52"/>
                </a:lnTo>
                <a:lnTo>
                  <a:pt x="177" y="284"/>
                </a:lnTo>
                <a:close/>
                <a:moveTo>
                  <a:pt x="258" y="428"/>
                </a:moveTo>
                <a:lnTo>
                  <a:pt x="191" y="296"/>
                </a:lnTo>
                <a:lnTo>
                  <a:pt x="423" y="61"/>
                </a:lnTo>
                <a:lnTo>
                  <a:pt x="258" y="428"/>
                </a:lnTo>
                <a:close/>
              </a:path>
            </a:pathLst>
          </a:custGeom>
          <a:solidFill>
            <a:srgbClr val="157E9F"/>
          </a:solidFill>
          <a:ln w="9525">
            <a:solidFill>
              <a:srgbClr val="6DB33F"/>
            </a:solidFill>
            <a:round/>
          </a:ln>
        </p:spPr>
        <p:txBody>
          <a:bodyPr/>
          <a:lstStyle/>
          <a:p>
            <a:endParaRPr lang="zh-CN" altLang="en-US"/>
          </a:p>
        </p:txBody>
      </p:sp>
      <p:sp>
        <p:nvSpPr>
          <p:cNvPr id="241" name="Freeform 41"/>
          <p:cNvSpPr>
            <a:spLocks noEditPoints="1"/>
          </p:cNvSpPr>
          <p:nvPr/>
        </p:nvSpPr>
        <p:spPr bwMode="auto">
          <a:xfrm>
            <a:off x="10895059" y="1120955"/>
            <a:ext cx="689606" cy="590431"/>
          </a:xfrm>
          <a:custGeom>
            <a:avLst/>
            <a:gdLst>
              <a:gd name="T0" fmla="*/ 435282 w 192"/>
              <a:gd name="T1" fmla="*/ 49490 h 164"/>
              <a:gd name="T2" fmla="*/ 178070 w 192"/>
              <a:gd name="T3" fmla="*/ 49490 h 164"/>
              <a:gd name="T4" fmla="*/ 178070 w 192"/>
              <a:gd name="T5" fmla="*/ 39592 h 164"/>
              <a:gd name="T6" fmla="*/ 138499 w 192"/>
              <a:gd name="T7" fmla="*/ 0 h 164"/>
              <a:gd name="T8" fmla="*/ 39571 w 192"/>
              <a:gd name="T9" fmla="*/ 0 h 164"/>
              <a:gd name="T10" fmla="*/ 0 w 192"/>
              <a:gd name="T11" fmla="*/ 39592 h 164"/>
              <a:gd name="T12" fmla="*/ 0 w 192"/>
              <a:gd name="T13" fmla="*/ 89083 h 164"/>
              <a:gd name="T14" fmla="*/ 0 w 192"/>
              <a:gd name="T15" fmla="*/ 158369 h 164"/>
              <a:gd name="T16" fmla="*/ 0 w 192"/>
              <a:gd name="T17" fmla="*/ 366229 h 164"/>
              <a:gd name="T18" fmla="*/ 39571 w 192"/>
              <a:gd name="T19" fmla="*/ 405821 h 164"/>
              <a:gd name="T20" fmla="*/ 435282 w 192"/>
              <a:gd name="T21" fmla="*/ 405821 h 164"/>
              <a:gd name="T22" fmla="*/ 474853 w 192"/>
              <a:gd name="T23" fmla="*/ 366229 h 164"/>
              <a:gd name="T24" fmla="*/ 474853 w 192"/>
              <a:gd name="T25" fmla="*/ 89083 h 164"/>
              <a:gd name="T26" fmla="*/ 435282 w 192"/>
              <a:gd name="T27" fmla="*/ 49490 h 164"/>
              <a:gd name="T28" fmla="*/ 19786 w 192"/>
              <a:gd name="T29" fmla="*/ 39592 h 164"/>
              <a:gd name="T30" fmla="*/ 39571 w 192"/>
              <a:gd name="T31" fmla="*/ 19796 h 164"/>
              <a:gd name="T32" fmla="*/ 138499 w 192"/>
              <a:gd name="T33" fmla="*/ 19796 h 164"/>
              <a:gd name="T34" fmla="*/ 158284 w 192"/>
              <a:gd name="T35" fmla="*/ 39592 h 164"/>
              <a:gd name="T36" fmla="*/ 158284 w 192"/>
              <a:gd name="T37" fmla="*/ 49490 h 164"/>
              <a:gd name="T38" fmla="*/ 158284 w 192"/>
              <a:gd name="T39" fmla="*/ 69287 h 164"/>
              <a:gd name="T40" fmla="*/ 178070 w 192"/>
              <a:gd name="T41" fmla="*/ 69287 h 164"/>
              <a:gd name="T42" fmla="*/ 435282 w 192"/>
              <a:gd name="T43" fmla="*/ 69287 h 164"/>
              <a:gd name="T44" fmla="*/ 455067 w 192"/>
              <a:gd name="T45" fmla="*/ 89083 h 164"/>
              <a:gd name="T46" fmla="*/ 455067 w 192"/>
              <a:gd name="T47" fmla="*/ 108879 h 164"/>
              <a:gd name="T48" fmla="*/ 19786 w 192"/>
              <a:gd name="T49" fmla="*/ 108879 h 164"/>
              <a:gd name="T50" fmla="*/ 19786 w 192"/>
              <a:gd name="T51" fmla="*/ 89083 h 164"/>
              <a:gd name="T52" fmla="*/ 19786 w 192"/>
              <a:gd name="T53" fmla="*/ 39592 h 164"/>
              <a:gd name="T54" fmla="*/ 435282 w 192"/>
              <a:gd name="T55" fmla="*/ 386025 h 164"/>
              <a:gd name="T56" fmla="*/ 39571 w 192"/>
              <a:gd name="T57" fmla="*/ 386025 h 164"/>
              <a:gd name="T58" fmla="*/ 19786 w 192"/>
              <a:gd name="T59" fmla="*/ 366229 h 164"/>
              <a:gd name="T60" fmla="*/ 19786 w 192"/>
              <a:gd name="T61" fmla="*/ 158369 h 164"/>
              <a:gd name="T62" fmla="*/ 19786 w 192"/>
              <a:gd name="T63" fmla="*/ 128675 h 164"/>
              <a:gd name="T64" fmla="*/ 455067 w 192"/>
              <a:gd name="T65" fmla="*/ 128675 h 164"/>
              <a:gd name="T66" fmla="*/ 455067 w 192"/>
              <a:gd name="T67" fmla="*/ 366229 h 164"/>
              <a:gd name="T68" fmla="*/ 435282 w 192"/>
              <a:gd name="T69" fmla="*/ 386025 h 1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2" h="164">
                <a:moveTo>
                  <a:pt x="176" y="20"/>
                </a:moveTo>
                <a:cubicBezTo>
                  <a:pt x="72" y="20"/>
                  <a:pt x="72" y="20"/>
                  <a:pt x="72" y="20"/>
                </a:cubicBezTo>
                <a:cubicBezTo>
                  <a:pt x="72" y="16"/>
                  <a:pt x="72" y="16"/>
                  <a:pt x="72" y="16"/>
                </a:cubicBezTo>
                <a:cubicBezTo>
                  <a:pt x="72" y="7"/>
                  <a:pt x="65" y="0"/>
                  <a:pt x="56" y="0"/>
                </a:cubicBezTo>
                <a:cubicBezTo>
                  <a:pt x="16" y="0"/>
                  <a:pt x="16" y="0"/>
                  <a:pt x="16" y="0"/>
                </a:cubicBezTo>
                <a:cubicBezTo>
                  <a:pt x="8" y="0"/>
                  <a:pt x="0" y="7"/>
                  <a:pt x="0" y="16"/>
                </a:cubicBezTo>
                <a:cubicBezTo>
                  <a:pt x="0" y="36"/>
                  <a:pt x="0" y="36"/>
                  <a:pt x="0" y="36"/>
                </a:cubicBezTo>
                <a:cubicBezTo>
                  <a:pt x="0" y="64"/>
                  <a:pt x="0" y="64"/>
                  <a:pt x="0" y="64"/>
                </a:cubicBezTo>
                <a:cubicBezTo>
                  <a:pt x="0" y="148"/>
                  <a:pt x="0" y="148"/>
                  <a:pt x="0" y="148"/>
                </a:cubicBezTo>
                <a:cubicBezTo>
                  <a:pt x="0" y="156"/>
                  <a:pt x="8" y="164"/>
                  <a:pt x="16" y="164"/>
                </a:cubicBezTo>
                <a:cubicBezTo>
                  <a:pt x="176" y="164"/>
                  <a:pt x="176" y="164"/>
                  <a:pt x="176" y="164"/>
                </a:cubicBezTo>
                <a:cubicBezTo>
                  <a:pt x="185" y="164"/>
                  <a:pt x="192" y="156"/>
                  <a:pt x="192" y="148"/>
                </a:cubicBezTo>
                <a:cubicBezTo>
                  <a:pt x="192" y="36"/>
                  <a:pt x="192" y="36"/>
                  <a:pt x="192" y="36"/>
                </a:cubicBezTo>
                <a:cubicBezTo>
                  <a:pt x="192" y="27"/>
                  <a:pt x="185" y="20"/>
                  <a:pt x="176" y="20"/>
                </a:cubicBezTo>
                <a:close/>
                <a:moveTo>
                  <a:pt x="8" y="16"/>
                </a:moveTo>
                <a:cubicBezTo>
                  <a:pt x="8" y="11"/>
                  <a:pt x="12" y="8"/>
                  <a:pt x="16" y="8"/>
                </a:cubicBezTo>
                <a:cubicBezTo>
                  <a:pt x="56" y="8"/>
                  <a:pt x="56" y="8"/>
                  <a:pt x="56" y="8"/>
                </a:cubicBezTo>
                <a:cubicBezTo>
                  <a:pt x="61" y="8"/>
                  <a:pt x="64" y="11"/>
                  <a:pt x="64" y="16"/>
                </a:cubicBezTo>
                <a:cubicBezTo>
                  <a:pt x="64" y="20"/>
                  <a:pt x="64" y="20"/>
                  <a:pt x="64" y="20"/>
                </a:cubicBezTo>
                <a:cubicBezTo>
                  <a:pt x="64" y="28"/>
                  <a:pt x="64" y="28"/>
                  <a:pt x="64" y="28"/>
                </a:cubicBezTo>
                <a:cubicBezTo>
                  <a:pt x="72" y="28"/>
                  <a:pt x="72" y="28"/>
                  <a:pt x="72" y="28"/>
                </a:cubicBezTo>
                <a:cubicBezTo>
                  <a:pt x="176" y="28"/>
                  <a:pt x="176" y="28"/>
                  <a:pt x="176" y="28"/>
                </a:cubicBezTo>
                <a:cubicBezTo>
                  <a:pt x="181" y="28"/>
                  <a:pt x="184" y="31"/>
                  <a:pt x="184" y="36"/>
                </a:cubicBezTo>
                <a:cubicBezTo>
                  <a:pt x="184" y="44"/>
                  <a:pt x="184" y="44"/>
                  <a:pt x="184" y="44"/>
                </a:cubicBezTo>
                <a:cubicBezTo>
                  <a:pt x="8" y="44"/>
                  <a:pt x="8" y="44"/>
                  <a:pt x="8" y="44"/>
                </a:cubicBezTo>
                <a:cubicBezTo>
                  <a:pt x="8" y="36"/>
                  <a:pt x="8" y="36"/>
                  <a:pt x="8" y="36"/>
                </a:cubicBezTo>
                <a:lnTo>
                  <a:pt x="8" y="16"/>
                </a:lnTo>
                <a:close/>
                <a:moveTo>
                  <a:pt x="176" y="156"/>
                </a:moveTo>
                <a:cubicBezTo>
                  <a:pt x="16" y="156"/>
                  <a:pt x="16" y="156"/>
                  <a:pt x="16" y="156"/>
                </a:cubicBezTo>
                <a:cubicBezTo>
                  <a:pt x="12" y="156"/>
                  <a:pt x="8" y="152"/>
                  <a:pt x="8" y="148"/>
                </a:cubicBezTo>
                <a:cubicBezTo>
                  <a:pt x="8" y="64"/>
                  <a:pt x="8" y="64"/>
                  <a:pt x="8" y="64"/>
                </a:cubicBezTo>
                <a:cubicBezTo>
                  <a:pt x="8" y="52"/>
                  <a:pt x="8" y="52"/>
                  <a:pt x="8" y="52"/>
                </a:cubicBezTo>
                <a:cubicBezTo>
                  <a:pt x="184" y="52"/>
                  <a:pt x="184" y="52"/>
                  <a:pt x="184" y="52"/>
                </a:cubicBezTo>
                <a:cubicBezTo>
                  <a:pt x="184" y="148"/>
                  <a:pt x="184" y="148"/>
                  <a:pt x="184" y="148"/>
                </a:cubicBezTo>
                <a:cubicBezTo>
                  <a:pt x="184" y="152"/>
                  <a:pt x="181" y="156"/>
                  <a:pt x="176" y="156"/>
                </a:cubicBezTo>
                <a:close/>
              </a:path>
            </a:pathLst>
          </a:custGeom>
          <a:solidFill>
            <a:srgbClr val="157E9F"/>
          </a:solidFill>
          <a:ln w="9525">
            <a:solidFill>
              <a:srgbClr val="6DB33F"/>
            </a:solidFill>
            <a:round/>
          </a:ln>
        </p:spPr>
        <p:txBody>
          <a:bodyPr/>
          <a:lstStyle/>
          <a:p>
            <a:endParaRPr lang="zh-CN" altLang="en-US"/>
          </a:p>
        </p:txBody>
      </p:sp>
      <p:sp>
        <p:nvSpPr>
          <p:cNvPr id="242" name="Freeform 42"/>
          <p:cNvSpPr>
            <a:spLocks noEditPoints="1"/>
          </p:cNvSpPr>
          <p:nvPr/>
        </p:nvSpPr>
        <p:spPr bwMode="auto">
          <a:xfrm>
            <a:off x="3117972" y="2481714"/>
            <a:ext cx="719588" cy="458969"/>
          </a:xfrm>
          <a:custGeom>
            <a:avLst/>
            <a:gdLst>
              <a:gd name="T0" fmla="*/ 474937 w 200"/>
              <a:gd name="T1" fmla="*/ 0 h 128"/>
              <a:gd name="T2" fmla="*/ 22263 w 200"/>
              <a:gd name="T3" fmla="*/ 0 h 128"/>
              <a:gd name="T4" fmla="*/ 17315 w 200"/>
              <a:gd name="T5" fmla="*/ 0 h 128"/>
              <a:gd name="T6" fmla="*/ 7421 w 200"/>
              <a:gd name="T7" fmla="*/ 0 h 128"/>
              <a:gd name="T8" fmla="*/ 0 w 200"/>
              <a:gd name="T9" fmla="*/ 0 h 128"/>
              <a:gd name="T10" fmla="*/ 0 w 200"/>
              <a:gd name="T11" fmla="*/ 316918 h 128"/>
              <a:gd name="T12" fmla="*/ 494726 w 200"/>
              <a:gd name="T13" fmla="*/ 316918 h 128"/>
              <a:gd name="T14" fmla="*/ 494726 w 200"/>
              <a:gd name="T15" fmla="*/ 0 h 128"/>
              <a:gd name="T16" fmla="*/ 479884 w 200"/>
              <a:gd name="T17" fmla="*/ 0 h 128"/>
              <a:gd name="T18" fmla="*/ 474937 w 200"/>
              <a:gd name="T19" fmla="*/ 0 h 128"/>
              <a:gd name="T20" fmla="*/ 455148 w 200"/>
              <a:gd name="T21" fmla="*/ 19807 h 128"/>
              <a:gd name="T22" fmla="*/ 264678 w 200"/>
              <a:gd name="T23" fmla="*/ 210453 h 128"/>
              <a:gd name="T24" fmla="*/ 232521 w 200"/>
              <a:gd name="T25" fmla="*/ 210453 h 128"/>
              <a:gd name="T26" fmla="*/ 42052 w 200"/>
              <a:gd name="T27" fmla="*/ 19807 h 128"/>
              <a:gd name="T28" fmla="*/ 455148 w 200"/>
              <a:gd name="T29" fmla="*/ 19807 h 128"/>
              <a:gd name="T30" fmla="*/ 19789 w 200"/>
              <a:gd name="T31" fmla="*/ 27235 h 128"/>
              <a:gd name="T32" fmla="*/ 148418 w 200"/>
              <a:gd name="T33" fmla="*/ 155983 h 128"/>
              <a:gd name="T34" fmla="*/ 19789 w 200"/>
              <a:gd name="T35" fmla="*/ 284731 h 128"/>
              <a:gd name="T36" fmla="*/ 19789 w 200"/>
              <a:gd name="T37" fmla="*/ 27235 h 128"/>
              <a:gd name="T38" fmla="*/ 37104 w 200"/>
              <a:gd name="T39" fmla="*/ 297111 h 128"/>
              <a:gd name="T40" fmla="*/ 163260 w 200"/>
              <a:gd name="T41" fmla="*/ 168363 h 128"/>
              <a:gd name="T42" fmla="*/ 217679 w 200"/>
              <a:gd name="T43" fmla="*/ 225309 h 128"/>
              <a:gd name="T44" fmla="*/ 247363 w 200"/>
              <a:gd name="T45" fmla="*/ 237689 h 128"/>
              <a:gd name="T46" fmla="*/ 279520 w 200"/>
              <a:gd name="T47" fmla="*/ 225309 h 128"/>
              <a:gd name="T48" fmla="*/ 333940 w 200"/>
              <a:gd name="T49" fmla="*/ 168363 h 128"/>
              <a:gd name="T50" fmla="*/ 460095 w 200"/>
              <a:gd name="T51" fmla="*/ 297111 h 128"/>
              <a:gd name="T52" fmla="*/ 37104 w 200"/>
              <a:gd name="T53" fmla="*/ 297111 h 128"/>
              <a:gd name="T54" fmla="*/ 474937 w 200"/>
              <a:gd name="T55" fmla="*/ 284731 h 128"/>
              <a:gd name="T56" fmla="*/ 346308 w 200"/>
              <a:gd name="T57" fmla="*/ 155983 h 128"/>
              <a:gd name="T58" fmla="*/ 474937 w 200"/>
              <a:gd name="T59" fmla="*/ 27235 h 128"/>
              <a:gd name="T60" fmla="*/ 474937 w 200"/>
              <a:gd name="T61" fmla="*/ 284731 h 1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00" h="128">
                <a:moveTo>
                  <a:pt x="192" y="0"/>
                </a:moveTo>
                <a:cubicBezTo>
                  <a:pt x="9" y="0"/>
                  <a:pt x="9" y="0"/>
                  <a:pt x="9" y="0"/>
                </a:cubicBezTo>
                <a:cubicBezTo>
                  <a:pt x="7" y="0"/>
                  <a:pt x="7" y="0"/>
                  <a:pt x="7" y="0"/>
                </a:cubicBezTo>
                <a:cubicBezTo>
                  <a:pt x="3" y="0"/>
                  <a:pt x="3" y="0"/>
                  <a:pt x="3" y="0"/>
                </a:cubicBezTo>
                <a:cubicBezTo>
                  <a:pt x="0" y="0"/>
                  <a:pt x="0" y="0"/>
                  <a:pt x="0" y="0"/>
                </a:cubicBezTo>
                <a:cubicBezTo>
                  <a:pt x="0" y="128"/>
                  <a:pt x="0" y="128"/>
                  <a:pt x="0" y="128"/>
                </a:cubicBezTo>
                <a:cubicBezTo>
                  <a:pt x="200" y="128"/>
                  <a:pt x="200" y="128"/>
                  <a:pt x="200" y="128"/>
                </a:cubicBezTo>
                <a:cubicBezTo>
                  <a:pt x="200" y="0"/>
                  <a:pt x="200" y="0"/>
                  <a:pt x="200" y="0"/>
                </a:cubicBezTo>
                <a:cubicBezTo>
                  <a:pt x="194" y="0"/>
                  <a:pt x="194" y="0"/>
                  <a:pt x="194" y="0"/>
                </a:cubicBezTo>
                <a:lnTo>
                  <a:pt x="192" y="0"/>
                </a:lnTo>
                <a:close/>
                <a:moveTo>
                  <a:pt x="184" y="8"/>
                </a:moveTo>
                <a:cubicBezTo>
                  <a:pt x="107" y="85"/>
                  <a:pt x="107" y="85"/>
                  <a:pt x="107" y="85"/>
                </a:cubicBezTo>
                <a:cubicBezTo>
                  <a:pt x="104" y="88"/>
                  <a:pt x="97" y="88"/>
                  <a:pt x="94" y="85"/>
                </a:cubicBezTo>
                <a:cubicBezTo>
                  <a:pt x="17" y="8"/>
                  <a:pt x="17" y="8"/>
                  <a:pt x="17" y="8"/>
                </a:cubicBezTo>
                <a:lnTo>
                  <a:pt x="184" y="8"/>
                </a:lnTo>
                <a:close/>
                <a:moveTo>
                  <a:pt x="8" y="11"/>
                </a:moveTo>
                <a:cubicBezTo>
                  <a:pt x="60" y="63"/>
                  <a:pt x="60" y="63"/>
                  <a:pt x="60" y="63"/>
                </a:cubicBezTo>
                <a:cubicBezTo>
                  <a:pt x="8" y="115"/>
                  <a:pt x="8" y="115"/>
                  <a:pt x="8" y="115"/>
                </a:cubicBezTo>
                <a:lnTo>
                  <a:pt x="8" y="11"/>
                </a:lnTo>
                <a:close/>
                <a:moveTo>
                  <a:pt x="15" y="120"/>
                </a:moveTo>
                <a:cubicBezTo>
                  <a:pt x="66" y="68"/>
                  <a:pt x="66" y="68"/>
                  <a:pt x="66" y="68"/>
                </a:cubicBezTo>
                <a:cubicBezTo>
                  <a:pt x="88" y="91"/>
                  <a:pt x="88" y="91"/>
                  <a:pt x="88" y="91"/>
                </a:cubicBezTo>
                <a:cubicBezTo>
                  <a:pt x="91" y="94"/>
                  <a:pt x="96" y="96"/>
                  <a:pt x="100" y="96"/>
                </a:cubicBezTo>
                <a:cubicBezTo>
                  <a:pt x="105" y="96"/>
                  <a:pt x="109" y="94"/>
                  <a:pt x="113" y="91"/>
                </a:cubicBezTo>
                <a:cubicBezTo>
                  <a:pt x="135" y="68"/>
                  <a:pt x="135" y="68"/>
                  <a:pt x="135" y="68"/>
                </a:cubicBezTo>
                <a:cubicBezTo>
                  <a:pt x="186" y="120"/>
                  <a:pt x="186" y="120"/>
                  <a:pt x="186" y="120"/>
                </a:cubicBezTo>
                <a:lnTo>
                  <a:pt x="15" y="120"/>
                </a:lnTo>
                <a:close/>
                <a:moveTo>
                  <a:pt x="192" y="115"/>
                </a:moveTo>
                <a:cubicBezTo>
                  <a:pt x="140" y="63"/>
                  <a:pt x="140" y="63"/>
                  <a:pt x="140" y="63"/>
                </a:cubicBezTo>
                <a:cubicBezTo>
                  <a:pt x="192" y="11"/>
                  <a:pt x="192" y="11"/>
                  <a:pt x="192" y="11"/>
                </a:cubicBezTo>
                <a:lnTo>
                  <a:pt x="192" y="115"/>
                </a:lnTo>
                <a:close/>
              </a:path>
            </a:pathLst>
          </a:custGeom>
          <a:solidFill>
            <a:srgbClr val="157E9F"/>
          </a:solidFill>
          <a:ln w="9525">
            <a:solidFill>
              <a:srgbClr val="6DB33F"/>
            </a:solidFill>
            <a:round/>
          </a:ln>
        </p:spPr>
        <p:txBody>
          <a:bodyPr/>
          <a:lstStyle/>
          <a:p>
            <a:endParaRPr lang="zh-CN" altLang="en-US"/>
          </a:p>
        </p:txBody>
      </p:sp>
      <p:grpSp>
        <p:nvGrpSpPr>
          <p:cNvPr id="243" name="组合 242"/>
          <p:cNvGrpSpPr/>
          <p:nvPr/>
        </p:nvGrpSpPr>
        <p:grpSpPr>
          <a:xfrm>
            <a:off x="4411639" y="5012337"/>
            <a:ext cx="718754" cy="547042"/>
            <a:chOff x="3730625" y="5180013"/>
            <a:chExt cx="750888" cy="571500"/>
          </a:xfrm>
          <a:solidFill>
            <a:srgbClr val="157E9F"/>
          </a:solidFill>
        </p:grpSpPr>
        <p:sp>
          <p:nvSpPr>
            <p:cNvPr id="244" name="Freeform 43"/>
            <p:cNvSpPr>
              <a:spLocks noEditPoints="1"/>
            </p:cNvSpPr>
            <p:nvPr/>
          </p:nvSpPr>
          <p:spPr bwMode="auto">
            <a:xfrm>
              <a:off x="3730625" y="5180013"/>
              <a:ext cx="750888" cy="571500"/>
            </a:xfrm>
            <a:custGeom>
              <a:avLst/>
              <a:gdLst>
                <a:gd name="T0" fmla="*/ 184 w 200"/>
                <a:gd name="T1" fmla="*/ 24 h 152"/>
                <a:gd name="T2" fmla="*/ 151 w 200"/>
                <a:gd name="T3" fmla="*/ 24 h 152"/>
                <a:gd name="T4" fmla="*/ 132 w 200"/>
                <a:gd name="T5" fmla="*/ 4 h 152"/>
                <a:gd name="T6" fmla="*/ 132 w 200"/>
                <a:gd name="T7" fmla="*/ 4 h 152"/>
                <a:gd name="T8" fmla="*/ 132 w 200"/>
                <a:gd name="T9" fmla="*/ 4 h 152"/>
                <a:gd name="T10" fmla="*/ 132 w 200"/>
                <a:gd name="T11" fmla="*/ 4 h 152"/>
                <a:gd name="T12" fmla="*/ 121 w 200"/>
                <a:gd name="T13" fmla="*/ 0 h 152"/>
                <a:gd name="T14" fmla="*/ 81 w 200"/>
                <a:gd name="T15" fmla="*/ 0 h 152"/>
                <a:gd name="T16" fmla="*/ 69 w 200"/>
                <a:gd name="T17" fmla="*/ 5 h 152"/>
                <a:gd name="T18" fmla="*/ 69 w 200"/>
                <a:gd name="T19" fmla="*/ 5 h 152"/>
                <a:gd name="T20" fmla="*/ 50 w 200"/>
                <a:gd name="T21" fmla="*/ 24 h 152"/>
                <a:gd name="T22" fmla="*/ 16 w 200"/>
                <a:gd name="T23" fmla="*/ 24 h 152"/>
                <a:gd name="T24" fmla="*/ 0 w 200"/>
                <a:gd name="T25" fmla="*/ 40 h 152"/>
                <a:gd name="T26" fmla="*/ 0 w 200"/>
                <a:gd name="T27" fmla="*/ 136 h 152"/>
                <a:gd name="T28" fmla="*/ 16 w 200"/>
                <a:gd name="T29" fmla="*/ 152 h 152"/>
                <a:gd name="T30" fmla="*/ 184 w 200"/>
                <a:gd name="T31" fmla="*/ 152 h 152"/>
                <a:gd name="T32" fmla="*/ 200 w 200"/>
                <a:gd name="T33" fmla="*/ 136 h 152"/>
                <a:gd name="T34" fmla="*/ 200 w 200"/>
                <a:gd name="T35" fmla="*/ 40 h 152"/>
                <a:gd name="T36" fmla="*/ 184 w 200"/>
                <a:gd name="T37" fmla="*/ 24 h 152"/>
                <a:gd name="T38" fmla="*/ 192 w 200"/>
                <a:gd name="T39" fmla="*/ 136 h 152"/>
                <a:gd name="T40" fmla="*/ 184 w 200"/>
                <a:gd name="T41" fmla="*/ 144 h 152"/>
                <a:gd name="T42" fmla="*/ 16 w 200"/>
                <a:gd name="T43" fmla="*/ 144 h 152"/>
                <a:gd name="T44" fmla="*/ 8 w 200"/>
                <a:gd name="T45" fmla="*/ 136 h 152"/>
                <a:gd name="T46" fmla="*/ 8 w 200"/>
                <a:gd name="T47" fmla="*/ 40 h 152"/>
                <a:gd name="T48" fmla="*/ 16 w 200"/>
                <a:gd name="T49" fmla="*/ 32 h 152"/>
                <a:gd name="T50" fmla="*/ 50 w 200"/>
                <a:gd name="T51" fmla="*/ 32 h 152"/>
                <a:gd name="T52" fmla="*/ 54 w 200"/>
                <a:gd name="T53" fmla="*/ 32 h 152"/>
                <a:gd name="T54" fmla="*/ 56 w 200"/>
                <a:gd name="T55" fmla="*/ 29 h 152"/>
                <a:gd name="T56" fmla="*/ 66 w 200"/>
                <a:gd name="T57" fmla="*/ 20 h 152"/>
                <a:gd name="T58" fmla="*/ 66 w 200"/>
                <a:gd name="T59" fmla="*/ 20 h 152"/>
                <a:gd name="T60" fmla="*/ 75 w 200"/>
                <a:gd name="T61" fmla="*/ 10 h 152"/>
                <a:gd name="T62" fmla="*/ 81 w 200"/>
                <a:gd name="T63" fmla="*/ 8 h 152"/>
                <a:gd name="T64" fmla="*/ 121 w 200"/>
                <a:gd name="T65" fmla="*/ 8 h 152"/>
                <a:gd name="T66" fmla="*/ 126 w 200"/>
                <a:gd name="T67" fmla="*/ 10 h 152"/>
                <a:gd name="T68" fmla="*/ 146 w 200"/>
                <a:gd name="T69" fmla="*/ 29 h 152"/>
                <a:gd name="T70" fmla="*/ 148 w 200"/>
                <a:gd name="T71" fmla="*/ 32 h 152"/>
                <a:gd name="T72" fmla="*/ 151 w 200"/>
                <a:gd name="T73" fmla="*/ 32 h 152"/>
                <a:gd name="T74" fmla="*/ 184 w 200"/>
                <a:gd name="T75" fmla="*/ 32 h 152"/>
                <a:gd name="T76" fmla="*/ 192 w 200"/>
                <a:gd name="T77" fmla="*/ 40 h 152"/>
                <a:gd name="T78" fmla="*/ 192 w 200"/>
                <a:gd name="T79"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52">
                  <a:moveTo>
                    <a:pt x="184" y="24"/>
                  </a:moveTo>
                  <a:cubicBezTo>
                    <a:pt x="151" y="24"/>
                    <a:pt x="151" y="24"/>
                    <a:pt x="151" y="24"/>
                  </a:cubicBezTo>
                  <a:cubicBezTo>
                    <a:pt x="132" y="4"/>
                    <a:pt x="132" y="4"/>
                    <a:pt x="132" y="4"/>
                  </a:cubicBezTo>
                  <a:cubicBezTo>
                    <a:pt x="132" y="4"/>
                    <a:pt x="132" y="4"/>
                    <a:pt x="132" y="4"/>
                  </a:cubicBezTo>
                  <a:cubicBezTo>
                    <a:pt x="132" y="4"/>
                    <a:pt x="132" y="4"/>
                    <a:pt x="132" y="4"/>
                  </a:cubicBezTo>
                  <a:cubicBezTo>
                    <a:pt x="132" y="4"/>
                    <a:pt x="132" y="4"/>
                    <a:pt x="132" y="4"/>
                  </a:cubicBezTo>
                  <a:cubicBezTo>
                    <a:pt x="129" y="1"/>
                    <a:pt x="125" y="0"/>
                    <a:pt x="121" y="0"/>
                  </a:cubicBezTo>
                  <a:cubicBezTo>
                    <a:pt x="81" y="0"/>
                    <a:pt x="81" y="0"/>
                    <a:pt x="81" y="0"/>
                  </a:cubicBezTo>
                  <a:cubicBezTo>
                    <a:pt x="76" y="0"/>
                    <a:pt x="72" y="2"/>
                    <a:pt x="69" y="5"/>
                  </a:cubicBezTo>
                  <a:cubicBezTo>
                    <a:pt x="69" y="5"/>
                    <a:pt x="69" y="5"/>
                    <a:pt x="69" y="5"/>
                  </a:cubicBezTo>
                  <a:cubicBezTo>
                    <a:pt x="50" y="24"/>
                    <a:pt x="50" y="24"/>
                    <a:pt x="50" y="24"/>
                  </a:cubicBezTo>
                  <a:cubicBezTo>
                    <a:pt x="16" y="24"/>
                    <a:pt x="16" y="24"/>
                    <a:pt x="16" y="24"/>
                  </a:cubicBezTo>
                  <a:cubicBezTo>
                    <a:pt x="8" y="24"/>
                    <a:pt x="0" y="31"/>
                    <a:pt x="0" y="40"/>
                  </a:cubicBezTo>
                  <a:cubicBezTo>
                    <a:pt x="0" y="136"/>
                    <a:pt x="0" y="136"/>
                    <a:pt x="0" y="136"/>
                  </a:cubicBezTo>
                  <a:cubicBezTo>
                    <a:pt x="0" y="144"/>
                    <a:pt x="8" y="152"/>
                    <a:pt x="16" y="152"/>
                  </a:cubicBezTo>
                  <a:cubicBezTo>
                    <a:pt x="184" y="152"/>
                    <a:pt x="184" y="152"/>
                    <a:pt x="184" y="152"/>
                  </a:cubicBezTo>
                  <a:cubicBezTo>
                    <a:pt x="193" y="152"/>
                    <a:pt x="200" y="144"/>
                    <a:pt x="200" y="136"/>
                  </a:cubicBezTo>
                  <a:cubicBezTo>
                    <a:pt x="200" y="40"/>
                    <a:pt x="200" y="40"/>
                    <a:pt x="200" y="40"/>
                  </a:cubicBezTo>
                  <a:cubicBezTo>
                    <a:pt x="200" y="31"/>
                    <a:pt x="193" y="24"/>
                    <a:pt x="184" y="24"/>
                  </a:cubicBezTo>
                  <a:close/>
                  <a:moveTo>
                    <a:pt x="192" y="136"/>
                  </a:moveTo>
                  <a:cubicBezTo>
                    <a:pt x="192" y="140"/>
                    <a:pt x="189" y="144"/>
                    <a:pt x="184" y="144"/>
                  </a:cubicBezTo>
                  <a:cubicBezTo>
                    <a:pt x="16" y="144"/>
                    <a:pt x="16" y="144"/>
                    <a:pt x="16" y="144"/>
                  </a:cubicBezTo>
                  <a:cubicBezTo>
                    <a:pt x="12" y="144"/>
                    <a:pt x="8" y="140"/>
                    <a:pt x="8" y="136"/>
                  </a:cubicBezTo>
                  <a:cubicBezTo>
                    <a:pt x="8" y="40"/>
                    <a:pt x="8" y="40"/>
                    <a:pt x="8" y="40"/>
                  </a:cubicBezTo>
                  <a:cubicBezTo>
                    <a:pt x="8" y="35"/>
                    <a:pt x="12" y="32"/>
                    <a:pt x="16" y="32"/>
                  </a:cubicBezTo>
                  <a:cubicBezTo>
                    <a:pt x="50" y="32"/>
                    <a:pt x="50" y="32"/>
                    <a:pt x="50" y="32"/>
                  </a:cubicBezTo>
                  <a:cubicBezTo>
                    <a:pt x="54" y="32"/>
                    <a:pt x="54" y="32"/>
                    <a:pt x="54" y="32"/>
                  </a:cubicBezTo>
                  <a:cubicBezTo>
                    <a:pt x="56" y="29"/>
                    <a:pt x="56" y="29"/>
                    <a:pt x="56" y="29"/>
                  </a:cubicBezTo>
                  <a:cubicBezTo>
                    <a:pt x="66" y="20"/>
                    <a:pt x="66" y="20"/>
                    <a:pt x="66" y="20"/>
                  </a:cubicBezTo>
                  <a:cubicBezTo>
                    <a:pt x="66" y="20"/>
                    <a:pt x="66" y="20"/>
                    <a:pt x="66" y="20"/>
                  </a:cubicBezTo>
                  <a:cubicBezTo>
                    <a:pt x="75" y="10"/>
                    <a:pt x="75" y="10"/>
                    <a:pt x="75" y="10"/>
                  </a:cubicBezTo>
                  <a:cubicBezTo>
                    <a:pt x="76" y="9"/>
                    <a:pt x="79" y="8"/>
                    <a:pt x="81" y="8"/>
                  </a:cubicBezTo>
                  <a:cubicBezTo>
                    <a:pt x="121" y="8"/>
                    <a:pt x="121" y="8"/>
                    <a:pt x="121" y="8"/>
                  </a:cubicBezTo>
                  <a:cubicBezTo>
                    <a:pt x="123" y="8"/>
                    <a:pt x="125" y="8"/>
                    <a:pt x="126" y="10"/>
                  </a:cubicBezTo>
                  <a:cubicBezTo>
                    <a:pt x="146" y="29"/>
                    <a:pt x="146" y="29"/>
                    <a:pt x="146" y="29"/>
                  </a:cubicBezTo>
                  <a:cubicBezTo>
                    <a:pt x="148" y="32"/>
                    <a:pt x="148" y="32"/>
                    <a:pt x="148" y="32"/>
                  </a:cubicBezTo>
                  <a:cubicBezTo>
                    <a:pt x="151" y="32"/>
                    <a:pt x="151" y="32"/>
                    <a:pt x="151" y="32"/>
                  </a:cubicBezTo>
                  <a:cubicBezTo>
                    <a:pt x="184" y="32"/>
                    <a:pt x="184" y="32"/>
                    <a:pt x="184" y="32"/>
                  </a:cubicBezTo>
                  <a:cubicBezTo>
                    <a:pt x="189" y="32"/>
                    <a:pt x="192" y="35"/>
                    <a:pt x="192" y="40"/>
                  </a:cubicBezTo>
                  <a:lnTo>
                    <a:pt x="192" y="136"/>
                  </a:lnTo>
                  <a:close/>
                </a:path>
              </a:pathLst>
            </a:custGeom>
            <a:grpFill/>
            <a:ln w="9525">
              <a:solidFill>
                <a:srgbClr val="6DB33F"/>
              </a:solidFill>
              <a:round/>
            </a:ln>
          </p:spPr>
          <p:txBody>
            <a:bodyPr/>
            <a:lstStyle/>
            <a:p>
              <a:pPr>
                <a:defRPr/>
              </a:pPr>
              <a:endParaRPr lang="zh-CN" altLang="en-US"/>
            </a:p>
          </p:txBody>
        </p:sp>
        <p:sp>
          <p:nvSpPr>
            <p:cNvPr id="245" name="Freeform 44"/>
            <p:cNvSpPr>
              <a:spLocks noEditPoints="1"/>
            </p:cNvSpPr>
            <p:nvPr/>
          </p:nvSpPr>
          <p:spPr bwMode="auto">
            <a:xfrm>
              <a:off x="3911600" y="5300663"/>
              <a:ext cx="390525" cy="39052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96 h 104"/>
                <a:gd name="T12" fmla="*/ 8 w 104"/>
                <a:gd name="T13" fmla="*/ 52 h 104"/>
                <a:gd name="T14" fmla="*/ 52 w 104"/>
                <a:gd name="T15" fmla="*/ 8 h 104"/>
                <a:gd name="T16" fmla="*/ 96 w 104"/>
                <a:gd name="T17" fmla="*/ 52 h 104"/>
                <a:gd name="T18" fmla="*/ 52 w 104"/>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4" y="0"/>
                    <a:pt x="0" y="23"/>
                    <a:pt x="0" y="52"/>
                  </a:cubicBezTo>
                  <a:cubicBezTo>
                    <a:pt x="0" y="80"/>
                    <a:pt x="24" y="104"/>
                    <a:pt x="52" y="104"/>
                  </a:cubicBezTo>
                  <a:cubicBezTo>
                    <a:pt x="81" y="104"/>
                    <a:pt x="104" y="80"/>
                    <a:pt x="104" y="52"/>
                  </a:cubicBezTo>
                  <a:cubicBezTo>
                    <a:pt x="104" y="23"/>
                    <a:pt x="81" y="0"/>
                    <a:pt x="52" y="0"/>
                  </a:cubicBezTo>
                  <a:close/>
                  <a:moveTo>
                    <a:pt x="52" y="96"/>
                  </a:moveTo>
                  <a:cubicBezTo>
                    <a:pt x="28" y="96"/>
                    <a:pt x="8" y="76"/>
                    <a:pt x="8" y="52"/>
                  </a:cubicBezTo>
                  <a:cubicBezTo>
                    <a:pt x="8" y="27"/>
                    <a:pt x="28" y="8"/>
                    <a:pt x="52" y="8"/>
                  </a:cubicBezTo>
                  <a:cubicBezTo>
                    <a:pt x="77" y="8"/>
                    <a:pt x="96" y="27"/>
                    <a:pt x="96" y="52"/>
                  </a:cubicBezTo>
                  <a:cubicBezTo>
                    <a:pt x="96" y="76"/>
                    <a:pt x="77" y="96"/>
                    <a:pt x="52" y="96"/>
                  </a:cubicBezTo>
                  <a:close/>
                </a:path>
              </a:pathLst>
            </a:custGeom>
            <a:grpFill/>
            <a:ln w="9525">
              <a:solidFill>
                <a:srgbClr val="6DB33F"/>
              </a:solidFill>
              <a:round/>
            </a:ln>
          </p:spPr>
          <p:txBody>
            <a:bodyPr/>
            <a:lstStyle/>
            <a:p>
              <a:pPr>
                <a:defRPr/>
              </a:pPr>
              <a:endParaRPr lang="zh-CN" altLang="en-US"/>
            </a:p>
          </p:txBody>
        </p:sp>
        <p:sp>
          <p:nvSpPr>
            <p:cNvPr id="246" name="Freeform 45"/>
            <p:cNvSpPr>
              <a:spLocks noEditPoints="1"/>
            </p:cNvSpPr>
            <p:nvPr/>
          </p:nvSpPr>
          <p:spPr bwMode="auto">
            <a:xfrm>
              <a:off x="3971925" y="5360988"/>
              <a:ext cx="269875" cy="26987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36 w 72"/>
                <a:gd name="T11" fmla="*/ 64 h 72"/>
                <a:gd name="T12" fmla="*/ 8 w 72"/>
                <a:gd name="T13" fmla="*/ 36 h 72"/>
                <a:gd name="T14" fmla="*/ 36 w 72"/>
                <a:gd name="T15" fmla="*/ 8 h 72"/>
                <a:gd name="T16" fmla="*/ 64 w 72"/>
                <a:gd name="T17" fmla="*/ 36 h 72"/>
                <a:gd name="T18" fmla="*/ 36 w 72"/>
                <a:gd name="T19"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0"/>
                  </a:moveTo>
                  <a:cubicBezTo>
                    <a:pt x="17" y="0"/>
                    <a:pt x="0" y="16"/>
                    <a:pt x="0" y="36"/>
                  </a:cubicBezTo>
                  <a:cubicBezTo>
                    <a:pt x="0" y="55"/>
                    <a:pt x="17" y="72"/>
                    <a:pt x="36" y="72"/>
                  </a:cubicBezTo>
                  <a:cubicBezTo>
                    <a:pt x="56" y="72"/>
                    <a:pt x="72" y="55"/>
                    <a:pt x="72" y="36"/>
                  </a:cubicBezTo>
                  <a:cubicBezTo>
                    <a:pt x="72" y="16"/>
                    <a:pt x="56" y="0"/>
                    <a:pt x="36" y="0"/>
                  </a:cubicBezTo>
                  <a:close/>
                  <a:moveTo>
                    <a:pt x="36" y="64"/>
                  </a:moveTo>
                  <a:cubicBezTo>
                    <a:pt x="21" y="64"/>
                    <a:pt x="8" y="51"/>
                    <a:pt x="8" y="36"/>
                  </a:cubicBezTo>
                  <a:cubicBezTo>
                    <a:pt x="8" y="20"/>
                    <a:pt x="21" y="8"/>
                    <a:pt x="36" y="8"/>
                  </a:cubicBezTo>
                  <a:cubicBezTo>
                    <a:pt x="52" y="8"/>
                    <a:pt x="64" y="20"/>
                    <a:pt x="64" y="36"/>
                  </a:cubicBezTo>
                  <a:cubicBezTo>
                    <a:pt x="64" y="51"/>
                    <a:pt x="52" y="64"/>
                    <a:pt x="36" y="64"/>
                  </a:cubicBezTo>
                  <a:close/>
                </a:path>
              </a:pathLst>
            </a:custGeom>
            <a:grpFill/>
            <a:ln w="9525">
              <a:solidFill>
                <a:srgbClr val="6DB33F"/>
              </a:solidFill>
              <a:round/>
            </a:ln>
          </p:spPr>
          <p:txBody>
            <a:bodyPr/>
            <a:lstStyle/>
            <a:p>
              <a:pPr>
                <a:defRPr/>
              </a:pPr>
              <a:endParaRPr lang="zh-CN" altLang="en-US"/>
            </a:p>
          </p:txBody>
        </p:sp>
      </p:grpSp>
      <p:grpSp>
        <p:nvGrpSpPr>
          <p:cNvPr id="247" name="组合 246"/>
          <p:cNvGrpSpPr/>
          <p:nvPr/>
        </p:nvGrpSpPr>
        <p:grpSpPr>
          <a:xfrm>
            <a:off x="10880422" y="2354618"/>
            <a:ext cx="718754" cy="718754"/>
            <a:chOff x="10488613" y="2403475"/>
            <a:chExt cx="750888" cy="750888"/>
          </a:xfrm>
          <a:solidFill>
            <a:srgbClr val="157E9F"/>
          </a:solidFill>
        </p:grpSpPr>
        <p:sp>
          <p:nvSpPr>
            <p:cNvPr id="248" name="Freeform 46"/>
            <p:cNvSpPr>
              <a:spLocks noEditPoints="1"/>
            </p:cNvSpPr>
            <p:nvPr/>
          </p:nvSpPr>
          <p:spPr bwMode="auto">
            <a:xfrm>
              <a:off x="10488613" y="2403475"/>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5" y="0"/>
                    <a:pt x="0" y="45"/>
                    <a:pt x="0" y="100"/>
                  </a:cubicBezTo>
                  <a:cubicBezTo>
                    <a:pt x="0" y="155"/>
                    <a:pt x="45" y="200"/>
                    <a:pt x="100" y="200"/>
                  </a:cubicBezTo>
                  <a:cubicBezTo>
                    <a:pt x="156" y="200"/>
                    <a:pt x="200" y="155"/>
                    <a:pt x="200" y="100"/>
                  </a:cubicBezTo>
                  <a:cubicBezTo>
                    <a:pt x="200" y="45"/>
                    <a:pt x="156" y="0"/>
                    <a:pt x="100" y="0"/>
                  </a:cubicBezTo>
                  <a:close/>
                  <a:moveTo>
                    <a:pt x="100" y="192"/>
                  </a:moveTo>
                  <a:cubicBezTo>
                    <a:pt x="50" y="192"/>
                    <a:pt x="8" y="151"/>
                    <a:pt x="8" y="100"/>
                  </a:cubicBezTo>
                  <a:cubicBezTo>
                    <a:pt x="8" y="49"/>
                    <a:pt x="50" y="8"/>
                    <a:pt x="100" y="8"/>
                  </a:cubicBezTo>
                  <a:cubicBezTo>
                    <a:pt x="151" y="8"/>
                    <a:pt x="192" y="49"/>
                    <a:pt x="192" y="100"/>
                  </a:cubicBezTo>
                  <a:cubicBezTo>
                    <a:pt x="192" y="151"/>
                    <a:pt x="151" y="192"/>
                    <a:pt x="100" y="192"/>
                  </a:cubicBezTo>
                  <a:close/>
                </a:path>
              </a:pathLst>
            </a:custGeom>
            <a:grpFill/>
            <a:ln w="9525">
              <a:solidFill>
                <a:srgbClr val="6DB33F"/>
              </a:solidFill>
              <a:round/>
            </a:ln>
          </p:spPr>
          <p:txBody>
            <a:bodyPr/>
            <a:lstStyle/>
            <a:p>
              <a:pPr>
                <a:defRPr/>
              </a:pPr>
              <a:endParaRPr lang="zh-CN" altLang="en-US"/>
            </a:p>
          </p:txBody>
        </p:sp>
        <p:sp>
          <p:nvSpPr>
            <p:cNvPr id="249" name="Freeform 47"/>
            <p:cNvSpPr/>
            <p:nvPr/>
          </p:nvSpPr>
          <p:spPr bwMode="auto">
            <a:xfrm>
              <a:off x="10642600" y="2552700"/>
              <a:ext cx="446088" cy="452438"/>
            </a:xfrm>
            <a:custGeom>
              <a:avLst/>
              <a:gdLst>
                <a:gd name="T0" fmla="*/ 149 w 281"/>
                <a:gd name="T1" fmla="*/ 0 h 285"/>
                <a:gd name="T2" fmla="*/ 130 w 281"/>
                <a:gd name="T3" fmla="*/ 0 h 285"/>
                <a:gd name="T4" fmla="*/ 130 w 281"/>
                <a:gd name="T5" fmla="*/ 133 h 285"/>
                <a:gd name="T6" fmla="*/ 0 w 281"/>
                <a:gd name="T7" fmla="*/ 133 h 285"/>
                <a:gd name="T8" fmla="*/ 0 w 281"/>
                <a:gd name="T9" fmla="*/ 152 h 285"/>
                <a:gd name="T10" fmla="*/ 130 w 281"/>
                <a:gd name="T11" fmla="*/ 152 h 285"/>
                <a:gd name="T12" fmla="*/ 130 w 281"/>
                <a:gd name="T13" fmla="*/ 285 h 285"/>
                <a:gd name="T14" fmla="*/ 149 w 281"/>
                <a:gd name="T15" fmla="*/ 285 h 285"/>
                <a:gd name="T16" fmla="*/ 149 w 281"/>
                <a:gd name="T17" fmla="*/ 152 h 285"/>
                <a:gd name="T18" fmla="*/ 281 w 281"/>
                <a:gd name="T19" fmla="*/ 152 h 285"/>
                <a:gd name="T20" fmla="*/ 281 w 281"/>
                <a:gd name="T21" fmla="*/ 133 h 285"/>
                <a:gd name="T22" fmla="*/ 149 w 281"/>
                <a:gd name="T23" fmla="*/ 133 h 285"/>
                <a:gd name="T24" fmla="*/ 149 w 281"/>
                <a:gd name="T2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1" h="285">
                  <a:moveTo>
                    <a:pt x="149" y="0"/>
                  </a:moveTo>
                  <a:lnTo>
                    <a:pt x="130" y="0"/>
                  </a:lnTo>
                  <a:lnTo>
                    <a:pt x="130" y="133"/>
                  </a:lnTo>
                  <a:lnTo>
                    <a:pt x="0" y="133"/>
                  </a:lnTo>
                  <a:lnTo>
                    <a:pt x="0" y="152"/>
                  </a:lnTo>
                  <a:lnTo>
                    <a:pt x="130" y="152"/>
                  </a:lnTo>
                  <a:lnTo>
                    <a:pt x="130" y="285"/>
                  </a:lnTo>
                  <a:lnTo>
                    <a:pt x="149" y="285"/>
                  </a:lnTo>
                  <a:lnTo>
                    <a:pt x="149" y="152"/>
                  </a:lnTo>
                  <a:lnTo>
                    <a:pt x="281" y="152"/>
                  </a:lnTo>
                  <a:lnTo>
                    <a:pt x="281" y="133"/>
                  </a:lnTo>
                  <a:lnTo>
                    <a:pt x="149" y="133"/>
                  </a:lnTo>
                  <a:lnTo>
                    <a:pt x="149" y="0"/>
                  </a:lnTo>
                  <a:close/>
                </a:path>
              </a:pathLst>
            </a:custGeom>
            <a:grpFill/>
            <a:ln w="9525">
              <a:solidFill>
                <a:srgbClr val="6DB33F"/>
              </a:solidFill>
              <a:round/>
            </a:ln>
          </p:spPr>
          <p:txBody>
            <a:bodyPr/>
            <a:lstStyle/>
            <a:p>
              <a:pPr>
                <a:defRPr/>
              </a:pPr>
              <a:endParaRPr lang="zh-CN" altLang="en-US"/>
            </a:p>
          </p:txBody>
        </p:sp>
      </p:grpSp>
      <p:grpSp>
        <p:nvGrpSpPr>
          <p:cNvPr id="250" name="组合 249"/>
          <p:cNvGrpSpPr/>
          <p:nvPr/>
        </p:nvGrpSpPr>
        <p:grpSpPr>
          <a:xfrm>
            <a:off x="10883461" y="3646249"/>
            <a:ext cx="718754" cy="718754"/>
            <a:chOff x="10491788" y="3752850"/>
            <a:chExt cx="750888" cy="750888"/>
          </a:xfrm>
          <a:solidFill>
            <a:srgbClr val="157E9F"/>
          </a:solidFill>
        </p:grpSpPr>
        <p:sp>
          <p:nvSpPr>
            <p:cNvPr id="251" name="Freeform 48"/>
            <p:cNvSpPr>
              <a:spLocks noEditPoints="1"/>
            </p:cNvSpPr>
            <p:nvPr/>
          </p:nvSpPr>
          <p:spPr bwMode="auto">
            <a:xfrm>
              <a:off x="10491788" y="3752850"/>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4" y="0"/>
                    <a:pt x="0" y="44"/>
                    <a:pt x="0" y="100"/>
                  </a:cubicBezTo>
                  <a:cubicBezTo>
                    <a:pt x="0" y="155"/>
                    <a:pt x="44" y="200"/>
                    <a:pt x="100" y="200"/>
                  </a:cubicBezTo>
                  <a:cubicBezTo>
                    <a:pt x="155" y="200"/>
                    <a:pt x="200" y="155"/>
                    <a:pt x="200" y="100"/>
                  </a:cubicBezTo>
                  <a:cubicBezTo>
                    <a:pt x="200" y="44"/>
                    <a:pt x="155" y="0"/>
                    <a:pt x="100" y="0"/>
                  </a:cubicBezTo>
                  <a:close/>
                  <a:moveTo>
                    <a:pt x="100" y="192"/>
                  </a:moveTo>
                  <a:cubicBezTo>
                    <a:pt x="49" y="192"/>
                    <a:pt x="8" y="150"/>
                    <a:pt x="8" y="100"/>
                  </a:cubicBezTo>
                  <a:cubicBezTo>
                    <a:pt x="8" y="49"/>
                    <a:pt x="49" y="8"/>
                    <a:pt x="100" y="8"/>
                  </a:cubicBezTo>
                  <a:cubicBezTo>
                    <a:pt x="150" y="8"/>
                    <a:pt x="192" y="49"/>
                    <a:pt x="192" y="100"/>
                  </a:cubicBezTo>
                  <a:cubicBezTo>
                    <a:pt x="192" y="150"/>
                    <a:pt x="150" y="192"/>
                    <a:pt x="100" y="192"/>
                  </a:cubicBezTo>
                  <a:close/>
                </a:path>
              </a:pathLst>
            </a:custGeom>
            <a:grpFill/>
            <a:ln w="9525">
              <a:solidFill>
                <a:srgbClr val="6DB33F"/>
              </a:solidFill>
              <a:round/>
            </a:ln>
          </p:spPr>
          <p:txBody>
            <a:bodyPr/>
            <a:lstStyle/>
            <a:p>
              <a:pPr>
                <a:defRPr/>
              </a:pPr>
              <a:endParaRPr lang="zh-CN" altLang="en-US"/>
            </a:p>
          </p:txBody>
        </p:sp>
        <p:sp>
          <p:nvSpPr>
            <p:cNvPr id="252" name="Rectangle 49"/>
            <p:cNvSpPr>
              <a:spLocks noChangeArrowheads="1"/>
            </p:cNvSpPr>
            <p:nvPr/>
          </p:nvSpPr>
          <p:spPr bwMode="auto">
            <a:xfrm>
              <a:off x="10672763" y="4113213"/>
              <a:ext cx="388938" cy="30163"/>
            </a:xfrm>
            <a:prstGeom prst="rect">
              <a:avLst/>
            </a:prstGeom>
            <a:grpFill/>
            <a:ln w="9525">
              <a:solidFill>
                <a:srgbClr val="6DB33F"/>
              </a:solidFill>
              <a:miter lim="800000"/>
            </a:ln>
          </p:spPr>
          <p:txBody>
            <a:bodyPr/>
            <a:lstStyle/>
            <a:p>
              <a:pPr>
                <a:defRPr/>
              </a:pPr>
              <a:endParaRPr lang="zh-CN" altLang="en-US"/>
            </a:p>
          </p:txBody>
        </p:sp>
      </p:grpSp>
      <p:grpSp>
        <p:nvGrpSpPr>
          <p:cNvPr id="253" name="组合 252"/>
          <p:cNvGrpSpPr/>
          <p:nvPr/>
        </p:nvGrpSpPr>
        <p:grpSpPr>
          <a:xfrm>
            <a:off x="9585753" y="4927242"/>
            <a:ext cx="718754" cy="718754"/>
            <a:chOff x="9136063" y="5091113"/>
            <a:chExt cx="750888" cy="750888"/>
          </a:xfrm>
          <a:solidFill>
            <a:srgbClr val="157E9F"/>
          </a:solidFill>
        </p:grpSpPr>
        <p:sp>
          <p:nvSpPr>
            <p:cNvPr id="254" name="Oval 50"/>
            <p:cNvSpPr>
              <a:spLocks noChangeArrowheads="1"/>
            </p:cNvSpPr>
            <p:nvPr/>
          </p:nvSpPr>
          <p:spPr bwMode="auto">
            <a:xfrm>
              <a:off x="9471025" y="5237163"/>
              <a:ext cx="90488" cy="90488"/>
            </a:xfrm>
            <a:prstGeom prst="ellipse">
              <a:avLst/>
            </a:prstGeom>
            <a:grpFill/>
            <a:ln w="9525">
              <a:solidFill>
                <a:srgbClr val="6DB33F"/>
              </a:solidFill>
              <a:round/>
            </a:ln>
          </p:spPr>
          <p:txBody>
            <a:bodyPr/>
            <a:lstStyle/>
            <a:p>
              <a:pPr>
                <a:defRPr/>
              </a:pPr>
              <a:endParaRPr lang="zh-CN" altLang="en-US"/>
            </a:p>
          </p:txBody>
        </p:sp>
        <p:sp>
          <p:nvSpPr>
            <p:cNvPr id="255" name="Freeform 51"/>
            <p:cNvSpPr/>
            <p:nvPr/>
          </p:nvSpPr>
          <p:spPr bwMode="auto">
            <a:xfrm>
              <a:off x="9455150" y="5357813"/>
              <a:ext cx="120650" cy="315913"/>
            </a:xfrm>
            <a:custGeom>
              <a:avLst/>
              <a:gdLst>
                <a:gd name="T0" fmla="*/ 57 w 76"/>
                <a:gd name="T1" fmla="*/ 19 h 199"/>
                <a:gd name="T2" fmla="*/ 57 w 76"/>
                <a:gd name="T3" fmla="*/ 9 h 199"/>
                <a:gd name="T4" fmla="*/ 57 w 76"/>
                <a:gd name="T5" fmla="*/ 0 h 199"/>
                <a:gd name="T6" fmla="*/ 0 w 76"/>
                <a:gd name="T7" fmla="*/ 0 h 199"/>
                <a:gd name="T8" fmla="*/ 0 w 76"/>
                <a:gd name="T9" fmla="*/ 19 h 199"/>
                <a:gd name="T10" fmla="*/ 19 w 76"/>
                <a:gd name="T11" fmla="*/ 19 h 199"/>
                <a:gd name="T12" fmla="*/ 19 w 76"/>
                <a:gd name="T13" fmla="*/ 180 h 199"/>
                <a:gd name="T14" fmla="*/ 0 w 76"/>
                <a:gd name="T15" fmla="*/ 180 h 199"/>
                <a:gd name="T16" fmla="*/ 0 w 76"/>
                <a:gd name="T17" fmla="*/ 199 h 199"/>
                <a:gd name="T18" fmla="*/ 76 w 76"/>
                <a:gd name="T19" fmla="*/ 199 h 199"/>
                <a:gd name="T20" fmla="*/ 76 w 76"/>
                <a:gd name="T21" fmla="*/ 180 h 199"/>
                <a:gd name="T22" fmla="*/ 57 w 76"/>
                <a:gd name="T23" fmla="*/ 180 h 199"/>
                <a:gd name="T24" fmla="*/ 57 w 76"/>
                <a:gd name="T25" fmla="*/ 1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99">
                  <a:moveTo>
                    <a:pt x="57" y="19"/>
                  </a:moveTo>
                  <a:lnTo>
                    <a:pt x="57" y="9"/>
                  </a:lnTo>
                  <a:lnTo>
                    <a:pt x="57" y="0"/>
                  </a:lnTo>
                  <a:lnTo>
                    <a:pt x="0" y="0"/>
                  </a:lnTo>
                  <a:lnTo>
                    <a:pt x="0" y="19"/>
                  </a:lnTo>
                  <a:lnTo>
                    <a:pt x="19" y="19"/>
                  </a:lnTo>
                  <a:lnTo>
                    <a:pt x="19" y="180"/>
                  </a:lnTo>
                  <a:lnTo>
                    <a:pt x="0" y="180"/>
                  </a:lnTo>
                  <a:lnTo>
                    <a:pt x="0" y="199"/>
                  </a:lnTo>
                  <a:lnTo>
                    <a:pt x="76" y="199"/>
                  </a:lnTo>
                  <a:lnTo>
                    <a:pt x="76" y="180"/>
                  </a:lnTo>
                  <a:lnTo>
                    <a:pt x="57" y="180"/>
                  </a:lnTo>
                  <a:lnTo>
                    <a:pt x="57" y="19"/>
                  </a:lnTo>
                  <a:close/>
                </a:path>
              </a:pathLst>
            </a:custGeom>
            <a:grpFill/>
            <a:ln w="9525">
              <a:solidFill>
                <a:srgbClr val="6DB33F"/>
              </a:solidFill>
              <a:round/>
            </a:ln>
          </p:spPr>
          <p:txBody>
            <a:bodyPr/>
            <a:lstStyle/>
            <a:p>
              <a:pPr>
                <a:defRPr/>
              </a:pPr>
              <a:endParaRPr lang="zh-CN" altLang="en-US"/>
            </a:p>
          </p:txBody>
        </p:sp>
        <p:sp>
          <p:nvSpPr>
            <p:cNvPr id="256" name="Freeform 52"/>
            <p:cNvSpPr>
              <a:spLocks noEditPoints="1"/>
            </p:cNvSpPr>
            <p:nvPr/>
          </p:nvSpPr>
          <p:spPr bwMode="auto">
            <a:xfrm>
              <a:off x="9136063" y="5091113"/>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5" y="0"/>
                    <a:pt x="0" y="44"/>
                    <a:pt x="0" y="100"/>
                  </a:cubicBezTo>
                  <a:cubicBezTo>
                    <a:pt x="0" y="155"/>
                    <a:pt x="45" y="200"/>
                    <a:pt x="100" y="200"/>
                  </a:cubicBezTo>
                  <a:cubicBezTo>
                    <a:pt x="156" y="200"/>
                    <a:pt x="200" y="155"/>
                    <a:pt x="200" y="100"/>
                  </a:cubicBezTo>
                  <a:cubicBezTo>
                    <a:pt x="200" y="44"/>
                    <a:pt x="156" y="0"/>
                    <a:pt x="100" y="0"/>
                  </a:cubicBezTo>
                  <a:close/>
                  <a:moveTo>
                    <a:pt x="100" y="192"/>
                  </a:moveTo>
                  <a:cubicBezTo>
                    <a:pt x="50" y="192"/>
                    <a:pt x="8" y="150"/>
                    <a:pt x="8" y="100"/>
                  </a:cubicBezTo>
                  <a:cubicBezTo>
                    <a:pt x="8" y="49"/>
                    <a:pt x="50" y="8"/>
                    <a:pt x="100" y="8"/>
                  </a:cubicBezTo>
                  <a:cubicBezTo>
                    <a:pt x="151" y="8"/>
                    <a:pt x="192" y="49"/>
                    <a:pt x="192" y="100"/>
                  </a:cubicBezTo>
                  <a:cubicBezTo>
                    <a:pt x="192" y="150"/>
                    <a:pt x="151" y="192"/>
                    <a:pt x="100" y="192"/>
                  </a:cubicBezTo>
                  <a:close/>
                </a:path>
              </a:pathLst>
            </a:custGeom>
            <a:grpFill/>
            <a:ln w="9525">
              <a:solidFill>
                <a:srgbClr val="6DB33F"/>
              </a:solidFill>
              <a:round/>
            </a:ln>
          </p:spPr>
          <p:txBody>
            <a:bodyPr/>
            <a:lstStyle/>
            <a:p>
              <a:pPr>
                <a:defRPr/>
              </a:pPr>
              <a:endParaRPr lang="zh-CN" altLang="en-US"/>
            </a:p>
          </p:txBody>
        </p:sp>
      </p:grpSp>
      <p:sp>
        <p:nvSpPr>
          <p:cNvPr id="257" name="Freeform 53"/>
          <p:cNvSpPr>
            <a:spLocks noEditPoints="1"/>
          </p:cNvSpPr>
          <p:nvPr/>
        </p:nvSpPr>
        <p:spPr bwMode="auto">
          <a:xfrm>
            <a:off x="10881221" y="5011805"/>
            <a:ext cx="721895" cy="544304"/>
          </a:xfrm>
          <a:custGeom>
            <a:avLst/>
            <a:gdLst>
              <a:gd name="T0" fmla="*/ 217512 w 201"/>
              <a:gd name="T1" fmla="*/ 37196 h 151"/>
              <a:gd name="T2" fmla="*/ 217512 w 201"/>
              <a:gd name="T3" fmla="*/ 99190 h 151"/>
              <a:gd name="T4" fmla="*/ 217512 w 201"/>
              <a:gd name="T5" fmla="*/ 119029 h 151"/>
              <a:gd name="T6" fmla="*/ 237286 w 201"/>
              <a:gd name="T7" fmla="*/ 119029 h 151"/>
              <a:gd name="T8" fmla="*/ 469629 w 201"/>
              <a:gd name="T9" fmla="*/ 305011 h 151"/>
              <a:gd name="T10" fmla="*/ 237286 w 201"/>
              <a:gd name="T11" fmla="*/ 218219 h 151"/>
              <a:gd name="T12" fmla="*/ 217512 w 201"/>
              <a:gd name="T13" fmla="*/ 218219 h 151"/>
              <a:gd name="T14" fmla="*/ 217512 w 201"/>
              <a:gd name="T15" fmla="*/ 238057 h 151"/>
              <a:gd name="T16" fmla="*/ 217512 w 201"/>
              <a:gd name="T17" fmla="*/ 297571 h 151"/>
              <a:gd name="T18" fmla="*/ 34604 w 201"/>
              <a:gd name="T19" fmla="*/ 168624 h 151"/>
              <a:gd name="T20" fmla="*/ 217512 w 201"/>
              <a:gd name="T21" fmla="*/ 37196 h 151"/>
              <a:gd name="T22" fmla="*/ 237286 w 201"/>
              <a:gd name="T23" fmla="*/ 0 h 151"/>
              <a:gd name="T24" fmla="*/ 0 w 201"/>
              <a:gd name="T25" fmla="*/ 168624 h 151"/>
              <a:gd name="T26" fmla="*/ 237286 w 201"/>
              <a:gd name="T27" fmla="*/ 337248 h 151"/>
              <a:gd name="T28" fmla="*/ 237286 w 201"/>
              <a:gd name="T29" fmla="*/ 238057 h 151"/>
              <a:gd name="T30" fmla="*/ 496818 w 201"/>
              <a:gd name="T31" fmla="*/ 374444 h 151"/>
              <a:gd name="T32" fmla="*/ 237286 w 201"/>
              <a:gd name="T33" fmla="*/ 99190 h 151"/>
              <a:gd name="T34" fmla="*/ 237286 w 201"/>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1" h="151">
                <a:moveTo>
                  <a:pt x="88" y="15"/>
                </a:moveTo>
                <a:cubicBezTo>
                  <a:pt x="88" y="40"/>
                  <a:pt x="88" y="40"/>
                  <a:pt x="88" y="40"/>
                </a:cubicBezTo>
                <a:cubicBezTo>
                  <a:pt x="88" y="48"/>
                  <a:pt x="88" y="48"/>
                  <a:pt x="88" y="48"/>
                </a:cubicBezTo>
                <a:cubicBezTo>
                  <a:pt x="96" y="48"/>
                  <a:pt x="96" y="48"/>
                  <a:pt x="96" y="48"/>
                </a:cubicBezTo>
                <a:cubicBezTo>
                  <a:pt x="151" y="49"/>
                  <a:pt x="182" y="73"/>
                  <a:pt x="190" y="123"/>
                </a:cubicBezTo>
                <a:cubicBezTo>
                  <a:pt x="160" y="88"/>
                  <a:pt x="125" y="88"/>
                  <a:pt x="96" y="88"/>
                </a:cubicBezTo>
                <a:cubicBezTo>
                  <a:pt x="88" y="88"/>
                  <a:pt x="88" y="88"/>
                  <a:pt x="88" y="88"/>
                </a:cubicBezTo>
                <a:cubicBezTo>
                  <a:pt x="88" y="96"/>
                  <a:pt x="88" y="96"/>
                  <a:pt x="88" y="96"/>
                </a:cubicBezTo>
                <a:cubicBezTo>
                  <a:pt x="88" y="120"/>
                  <a:pt x="88" y="120"/>
                  <a:pt x="88" y="120"/>
                </a:cubicBezTo>
                <a:cubicBezTo>
                  <a:pt x="14" y="68"/>
                  <a:pt x="14" y="68"/>
                  <a:pt x="14" y="68"/>
                </a:cubicBezTo>
                <a:cubicBezTo>
                  <a:pt x="88" y="15"/>
                  <a:pt x="88" y="15"/>
                  <a:pt x="88" y="15"/>
                </a:cubicBezTo>
                <a:moveTo>
                  <a:pt x="96" y="0"/>
                </a:moveTo>
                <a:cubicBezTo>
                  <a:pt x="0" y="68"/>
                  <a:pt x="0" y="68"/>
                  <a:pt x="0" y="68"/>
                </a:cubicBezTo>
                <a:cubicBezTo>
                  <a:pt x="96" y="136"/>
                  <a:pt x="96" y="136"/>
                  <a:pt x="96" y="136"/>
                </a:cubicBezTo>
                <a:cubicBezTo>
                  <a:pt x="96" y="96"/>
                  <a:pt x="96" y="96"/>
                  <a:pt x="96" y="96"/>
                </a:cubicBezTo>
                <a:cubicBezTo>
                  <a:pt x="135" y="96"/>
                  <a:pt x="170" y="98"/>
                  <a:pt x="201" y="151"/>
                </a:cubicBezTo>
                <a:cubicBezTo>
                  <a:pt x="201" y="117"/>
                  <a:pt x="195" y="41"/>
                  <a:pt x="96" y="40"/>
                </a:cubicBezTo>
                <a:cubicBezTo>
                  <a:pt x="96" y="0"/>
                  <a:pt x="96" y="0"/>
                  <a:pt x="96" y="0"/>
                </a:cubicBezTo>
                <a:close/>
              </a:path>
            </a:pathLst>
          </a:custGeom>
          <a:solidFill>
            <a:srgbClr val="157E9F"/>
          </a:solidFill>
          <a:ln w="9525">
            <a:solidFill>
              <a:srgbClr val="6DB33F"/>
            </a:solidFill>
            <a:round/>
          </a:ln>
        </p:spPr>
        <p:txBody>
          <a:bodyPr/>
          <a:lstStyle/>
          <a:p>
            <a:endParaRPr lang="zh-CN" altLang="en-US"/>
          </a:p>
        </p:txBody>
      </p:sp>
      <p:grpSp>
        <p:nvGrpSpPr>
          <p:cNvPr id="258" name="组合 257"/>
          <p:cNvGrpSpPr/>
          <p:nvPr/>
        </p:nvGrpSpPr>
        <p:grpSpPr>
          <a:xfrm>
            <a:off x="9590312" y="3760216"/>
            <a:ext cx="718754" cy="489300"/>
            <a:chOff x="9140825" y="3871913"/>
            <a:chExt cx="750888" cy="511175"/>
          </a:xfrm>
          <a:solidFill>
            <a:srgbClr val="157E9F"/>
          </a:solidFill>
        </p:grpSpPr>
        <p:sp>
          <p:nvSpPr>
            <p:cNvPr id="259" name="Freeform 54"/>
            <p:cNvSpPr/>
            <p:nvPr/>
          </p:nvSpPr>
          <p:spPr bwMode="auto">
            <a:xfrm>
              <a:off x="9402763" y="4075113"/>
              <a:ext cx="222250" cy="222250"/>
            </a:xfrm>
            <a:custGeom>
              <a:avLst/>
              <a:gdLst>
                <a:gd name="T0" fmla="*/ 140 w 140"/>
                <a:gd name="T1" fmla="*/ 12 h 140"/>
                <a:gd name="T2" fmla="*/ 128 w 140"/>
                <a:gd name="T3" fmla="*/ 0 h 140"/>
                <a:gd name="T4" fmla="*/ 71 w 140"/>
                <a:gd name="T5" fmla="*/ 57 h 140"/>
                <a:gd name="T6" fmla="*/ 12 w 140"/>
                <a:gd name="T7" fmla="*/ 0 h 140"/>
                <a:gd name="T8" fmla="*/ 0 w 140"/>
                <a:gd name="T9" fmla="*/ 12 h 140"/>
                <a:gd name="T10" fmla="*/ 57 w 140"/>
                <a:gd name="T11" fmla="*/ 71 h 140"/>
                <a:gd name="T12" fmla="*/ 0 w 140"/>
                <a:gd name="T13" fmla="*/ 128 h 140"/>
                <a:gd name="T14" fmla="*/ 12 w 140"/>
                <a:gd name="T15" fmla="*/ 140 h 140"/>
                <a:gd name="T16" fmla="*/ 71 w 140"/>
                <a:gd name="T17" fmla="*/ 83 h 140"/>
                <a:gd name="T18" fmla="*/ 128 w 140"/>
                <a:gd name="T19" fmla="*/ 140 h 140"/>
                <a:gd name="T20" fmla="*/ 140 w 140"/>
                <a:gd name="T21" fmla="*/ 128 h 140"/>
                <a:gd name="T22" fmla="*/ 83 w 140"/>
                <a:gd name="T23" fmla="*/ 71 h 140"/>
                <a:gd name="T24" fmla="*/ 140 w 140"/>
                <a:gd name="T25" fmla="*/ 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40">
                  <a:moveTo>
                    <a:pt x="140" y="12"/>
                  </a:moveTo>
                  <a:lnTo>
                    <a:pt x="128" y="0"/>
                  </a:lnTo>
                  <a:lnTo>
                    <a:pt x="71" y="57"/>
                  </a:lnTo>
                  <a:lnTo>
                    <a:pt x="12" y="0"/>
                  </a:lnTo>
                  <a:lnTo>
                    <a:pt x="0" y="12"/>
                  </a:lnTo>
                  <a:lnTo>
                    <a:pt x="57" y="71"/>
                  </a:lnTo>
                  <a:lnTo>
                    <a:pt x="0" y="128"/>
                  </a:lnTo>
                  <a:lnTo>
                    <a:pt x="12" y="140"/>
                  </a:lnTo>
                  <a:lnTo>
                    <a:pt x="71" y="83"/>
                  </a:lnTo>
                  <a:lnTo>
                    <a:pt x="128" y="140"/>
                  </a:lnTo>
                  <a:lnTo>
                    <a:pt x="140" y="128"/>
                  </a:lnTo>
                  <a:lnTo>
                    <a:pt x="83" y="71"/>
                  </a:lnTo>
                  <a:lnTo>
                    <a:pt x="140" y="12"/>
                  </a:lnTo>
                  <a:close/>
                </a:path>
              </a:pathLst>
            </a:custGeom>
            <a:grpFill/>
            <a:ln w="9525">
              <a:solidFill>
                <a:srgbClr val="6DB33F"/>
              </a:solidFill>
              <a:round/>
            </a:ln>
          </p:spPr>
          <p:txBody>
            <a:bodyPr/>
            <a:lstStyle/>
            <a:p>
              <a:pPr>
                <a:defRPr/>
              </a:pPr>
              <a:endParaRPr lang="zh-CN" altLang="en-US"/>
            </a:p>
          </p:txBody>
        </p:sp>
        <p:sp>
          <p:nvSpPr>
            <p:cNvPr id="260" name="Freeform 55"/>
            <p:cNvSpPr>
              <a:spLocks noEditPoints="1"/>
            </p:cNvSpPr>
            <p:nvPr/>
          </p:nvSpPr>
          <p:spPr bwMode="auto">
            <a:xfrm>
              <a:off x="9140825" y="3871913"/>
              <a:ext cx="750888" cy="511175"/>
            </a:xfrm>
            <a:custGeom>
              <a:avLst/>
              <a:gdLst>
                <a:gd name="T0" fmla="*/ 200 w 200"/>
                <a:gd name="T1" fmla="*/ 0 h 136"/>
                <a:gd name="T2" fmla="*/ 0 w 200"/>
                <a:gd name="T3" fmla="*/ 0 h 136"/>
                <a:gd name="T4" fmla="*/ 0 w 200"/>
                <a:gd name="T5" fmla="*/ 8 h 136"/>
                <a:gd name="T6" fmla="*/ 5 w 200"/>
                <a:gd name="T7" fmla="*/ 8 h 136"/>
                <a:gd name="T8" fmla="*/ 8 w 200"/>
                <a:gd name="T9" fmla="*/ 24 h 136"/>
                <a:gd name="T10" fmla="*/ 17 w 200"/>
                <a:gd name="T11" fmla="*/ 38 h 136"/>
                <a:gd name="T12" fmla="*/ 31 w 200"/>
                <a:gd name="T13" fmla="*/ 120 h 136"/>
                <a:gd name="T14" fmla="*/ 46 w 200"/>
                <a:gd name="T15" fmla="*/ 136 h 136"/>
                <a:gd name="T16" fmla="*/ 153 w 200"/>
                <a:gd name="T17" fmla="*/ 136 h 136"/>
                <a:gd name="T18" fmla="*/ 168 w 200"/>
                <a:gd name="T19" fmla="*/ 120 h 136"/>
                <a:gd name="T20" fmla="*/ 182 w 200"/>
                <a:gd name="T21" fmla="*/ 38 h 136"/>
                <a:gd name="T22" fmla="*/ 192 w 200"/>
                <a:gd name="T23" fmla="*/ 24 h 136"/>
                <a:gd name="T24" fmla="*/ 194 w 200"/>
                <a:gd name="T25" fmla="*/ 8 h 136"/>
                <a:gd name="T26" fmla="*/ 200 w 200"/>
                <a:gd name="T27" fmla="*/ 8 h 136"/>
                <a:gd name="T28" fmla="*/ 200 w 200"/>
                <a:gd name="T29" fmla="*/ 0 h 136"/>
                <a:gd name="T30" fmla="*/ 160 w 200"/>
                <a:gd name="T31" fmla="*/ 119 h 136"/>
                <a:gd name="T32" fmla="*/ 153 w 200"/>
                <a:gd name="T33" fmla="*/ 128 h 136"/>
                <a:gd name="T34" fmla="*/ 46 w 200"/>
                <a:gd name="T35" fmla="*/ 128 h 136"/>
                <a:gd name="T36" fmla="*/ 39 w 200"/>
                <a:gd name="T37" fmla="*/ 119 h 136"/>
                <a:gd name="T38" fmla="*/ 25 w 200"/>
                <a:gd name="T39" fmla="*/ 40 h 136"/>
                <a:gd name="T40" fmla="*/ 174 w 200"/>
                <a:gd name="T41" fmla="*/ 40 h 136"/>
                <a:gd name="T42" fmla="*/ 160 w 200"/>
                <a:gd name="T43" fmla="*/ 119 h 136"/>
                <a:gd name="T44" fmla="*/ 184 w 200"/>
                <a:gd name="T45" fmla="*/ 23 h 136"/>
                <a:gd name="T46" fmla="*/ 184 w 200"/>
                <a:gd name="T47" fmla="*/ 23 h 136"/>
                <a:gd name="T48" fmla="*/ 184 w 200"/>
                <a:gd name="T49" fmla="*/ 24 h 136"/>
                <a:gd name="T50" fmla="*/ 176 w 200"/>
                <a:gd name="T51" fmla="*/ 32 h 136"/>
                <a:gd name="T52" fmla="*/ 24 w 200"/>
                <a:gd name="T53" fmla="*/ 32 h 136"/>
                <a:gd name="T54" fmla="*/ 16 w 200"/>
                <a:gd name="T55" fmla="*/ 24 h 136"/>
                <a:gd name="T56" fmla="*/ 16 w 200"/>
                <a:gd name="T57" fmla="*/ 23 h 136"/>
                <a:gd name="T58" fmla="*/ 15 w 200"/>
                <a:gd name="T59" fmla="*/ 23 h 136"/>
                <a:gd name="T60" fmla="*/ 13 w 200"/>
                <a:gd name="T61" fmla="*/ 8 h 136"/>
                <a:gd name="T62" fmla="*/ 186 w 200"/>
                <a:gd name="T63" fmla="*/ 8 h 136"/>
                <a:gd name="T64" fmla="*/ 184 w 200"/>
                <a:gd name="T65"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36">
                  <a:moveTo>
                    <a:pt x="200" y="0"/>
                  </a:moveTo>
                  <a:cubicBezTo>
                    <a:pt x="0" y="0"/>
                    <a:pt x="0" y="0"/>
                    <a:pt x="0" y="0"/>
                  </a:cubicBezTo>
                  <a:cubicBezTo>
                    <a:pt x="0" y="8"/>
                    <a:pt x="0" y="8"/>
                    <a:pt x="0" y="8"/>
                  </a:cubicBezTo>
                  <a:cubicBezTo>
                    <a:pt x="5" y="8"/>
                    <a:pt x="5" y="8"/>
                    <a:pt x="5" y="8"/>
                  </a:cubicBezTo>
                  <a:cubicBezTo>
                    <a:pt x="8" y="24"/>
                    <a:pt x="8" y="24"/>
                    <a:pt x="8" y="24"/>
                  </a:cubicBezTo>
                  <a:cubicBezTo>
                    <a:pt x="8" y="30"/>
                    <a:pt x="11" y="35"/>
                    <a:pt x="17" y="38"/>
                  </a:cubicBezTo>
                  <a:cubicBezTo>
                    <a:pt x="31" y="120"/>
                    <a:pt x="31" y="120"/>
                    <a:pt x="31" y="120"/>
                  </a:cubicBezTo>
                  <a:cubicBezTo>
                    <a:pt x="32" y="129"/>
                    <a:pt x="38" y="136"/>
                    <a:pt x="46" y="136"/>
                  </a:cubicBezTo>
                  <a:cubicBezTo>
                    <a:pt x="153" y="136"/>
                    <a:pt x="153" y="136"/>
                    <a:pt x="153" y="136"/>
                  </a:cubicBezTo>
                  <a:cubicBezTo>
                    <a:pt x="161" y="136"/>
                    <a:pt x="167" y="129"/>
                    <a:pt x="168" y="120"/>
                  </a:cubicBezTo>
                  <a:cubicBezTo>
                    <a:pt x="182" y="38"/>
                    <a:pt x="182" y="38"/>
                    <a:pt x="182" y="38"/>
                  </a:cubicBezTo>
                  <a:cubicBezTo>
                    <a:pt x="188" y="35"/>
                    <a:pt x="192" y="30"/>
                    <a:pt x="192" y="24"/>
                  </a:cubicBezTo>
                  <a:cubicBezTo>
                    <a:pt x="194" y="8"/>
                    <a:pt x="194" y="8"/>
                    <a:pt x="194" y="8"/>
                  </a:cubicBezTo>
                  <a:cubicBezTo>
                    <a:pt x="200" y="8"/>
                    <a:pt x="200" y="8"/>
                    <a:pt x="200" y="8"/>
                  </a:cubicBezTo>
                  <a:lnTo>
                    <a:pt x="200" y="0"/>
                  </a:lnTo>
                  <a:close/>
                  <a:moveTo>
                    <a:pt x="160" y="119"/>
                  </a:moveTo>
                  <a:cubicBezTo>
                    <a:pt x="160" y="122"/>
                    <a:pt x="158" y="128"/>
                    <a:pt x="153" y="128"/>
                  </a:cubicBezTo>
                  <a:cubicBezTo>
                    <a:pt x="46" y="128"/>
                    <a:pt x="46" y="128"/>
                    <a:pt x="46" y="128"/>
                  </a:cubicBezTo>
                  <a:cubicBezTo>
                    <a:pt x="41" y="128"/>
                    <a:pt x="39" y="121"/>
                    <a:pt x="39" y="119"/>
                  </a:cubicBezTo>
                  <a:cubicBezTo>
                    <a:pt x="25" y="40"/>
                    <a:pt x="25" y="40"/>
                    <a:pt x="25" y="40"/>
                  </a:cubicBezTo>
                  <a:cubicBezTo>
                    <a:pt x="174" y="40"/>
                    <a:pt x="174" y="40"/>
                    <a:pt x="174" y="40"/>
                  </a:cubicBezTo>
                  <a:lnTo>
                    <a:pt x="160" y="119"/>
                  </a:lnTo>
                  <a:close/>
                  <a:moveTo>
                    <a:pt x="184" y="23"/>
                  </a:moveTo>
                  <a:cubicBezTo>
                    <a:pt x="184" y="23"/>
                    <a:pt x="184" y="23"/>
                    <a:pt x="184" y="23"/>
                  </a:cubicBezTo>
                  <a:cubicBezTo>
                    <a:pt x="184" y="24"/>
                    <a:pt x="184" y="24"/>
                    <a:pt x="184" y="24"/>
                  </a:cubicBezTo>
                  <a:cubicBezTo>
                    <a:pt x="184" y="28"/>
                    <a:pt x="180" y="32"/>
                    <a:pt x="176" y="32"/>
                  </a:cubicBezTo>
                  <a:cubicBezTo>
                    <a:pt x="24" y="32"/>
                    <a:pt x="24" y="32"/>
                    <a:pt x="24" y="32"/>
                  </a:cubicBezTo>
                  <a:cubicBezTo>
                    <a:pt x="19" y="32"/>
                    <a:pt x="16" y="28"/>
                    <a:pt x="16" y="24"/>
                  </a:cubicBezTo>
                  <a:cubicBezTo>
                    <a:pt x="16" y="23"/>
                    <a:pt x="16" y="23"/>
                    <a:pt x="16" y="23"/>
                  </a:cubicBezTo>
                  <a:cubicBezTo>
                    <a:pt x="15" y="23"/>
                    <a:pt x="15" y="23"/>
                    <a:pt x="15" y="23"/>
                  </a:cubicBezTo>
                  <a:cubicBezTo>
                    <a:pt x="13" y="8"/>
                    <a:pt x="13" y="8"/>
                    <a:pt x="13" y="8"/>
                  </a:cubicBezTo>
                  <a:cubicBezTo>
                    <a:pt x="186" y="8"/>
                    <a:pt x="186" y="8"/>
                    <a:pt x="186" y="8"/>
                  </a:cubicBezTo>
                  <a:lnTo>
                    <a:pt x="184" y="23"/>
                  </a:lnTo>
                  <a:close/>
                </a:path>
              </a:pathLst>
            </a:custGeom>
            <a:grpFill/>
            <a:ln w="9525">
              <a:solidFill>
                <a:srgbClr val="6DB33F"/>
              </a:solidFill>
              <a:round/>
            </a:ln>
          </p:spPr>
          <p:txBody>
            <a:bodyPr/>
            <a:lstStyle/>
            <a:p>
              <a:pPr>
                <a:defRPr/>
              </a:pPr>
              <a:endParaRPr lang="zh-CN" altLang="en-US"/>
            </a:p>
          </p:txBody>
        </p:sp>
      </p:grpSp>
      <p:sp>
        <p:nvSpPr>
          <p:cNvPr id="261" name="Freeform 56"/>
          <p:cNvSpPr>
            <a:spLocks noEditPoints="1"/>
          </p:cNvSpPr>
          <p:nvPr/>
        </p:nvSpPr>
        <p:spPr bwMode="auto">
          <a:xfrm>
            <a:off x="4485652" y="2343332"/>
            <a:ext cx="661928" cy="661930"/>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rgbClr val="157E9F"/>
          </a:solidFill>
          <a:ln w="9525">
            <a:solidFill>
              <a:srgbClr val="6DB33F"/>
            </a:solidFill>
            <a:round/>
          </a:ln>
        </p:spPr>
        <p:txBody>
          <a:bodyPr/>
          <a:lstStyle/>
          <a:p>
            <a:endParaRPr lang="zh-CN" altLang="en-US"/>
          </a:p>
        </p:txBody>
      </p:sp>
      <p:sp>
        <p:nvSpPr>
          <p:cNvPr id="262" name="Freeform 57"/>
          <p:cNvSpPr>
            <a:spLocks noEditPoints="1"/>
          </p:cNvSpPr>
          <p:nvPr/>
        </p:nvSpPr>
        <p:spPr bwMode="auto">
          <a:xfrm>
            <a:off x="5807202" y="2394072"/>
            <a:ext cx="516627" cy="631946"/>
          </a:xfrm>
          <a:custGeom>
            <a:avLst/>
            <a:gdLst>
              <a:gd name="T0" fmla="*/ 355617 w 144"/>
              <a:gd name="T1" fmla="*/ 4944 h 176"/>
              <a:gd name="T2" fmla="*/ 343269 w 144"/>
              <a:gd name="T3" fmla="*/ 9889 h 176"/>
              <a:gd name="T4" fmla="*/ 251895 w 144"/>
              <a:gd name="T5" fmla="*/ 22250 h 176"/>
              <a:gd name="T6" fmla="*/ 167930 w 144"/>
              <a:gd name="T7" fmla="*/ 9889 h 176"/>
              <a:gd name="T8" fmla="*/ 86435 w 144"/>
              <a:gd name="T9" fmla="*/ 0 h 176"/>
              <a:gd name="T10" fmla="*/ 4939 w 144"/>
              <a:gd name="T11" fmla="*/ 12361 h 176"/>
              <a:gd name="T12" fmla="*/ 0 w 144"/>
              <a:gd name="T13" fmla="*/ 14833 h 176"/>
              <a:gd name="T14" fmla="*/ 0 w 144"/>
              <a:gd name="T15" fmla="*/ 19778 h 176"/>
              <a:gd name="T16" fmla="*/ 0 w 144"/>
              <a:gd name="T17" fmla="*/ 242275 h 176"/>
              <a:gd name="T18" fmla="*/ 0 w 144"/>
              <a:gd name="T19" fmla="*/ 435107 h 176"/>
              <a:gd name="T20" fmla="*/ 19757 w 144"/>
              <a:gd name="T21" fmla="*/ 435107 h 176"/>
              <a:gd name="T22" fmla="*/ 19757 w 144"/>
              <a:gd name="T23" fmla="*/ 244748 h 176"/>
              <a:gd name="T24" fmla="*/ 86435 w 144"/>
              <a:gd name="T25" fmla="*/ 237331 h 176"/>
              <a:gd name="T26" fmla="*/ 165461 w 144"/>
              <a:gd name="T27" fmla="*/ 247220 h 176"/>
              <a:gd name="T28" fmla="*/ 251895 w 144"/>
              <a:gd name="T29" fmla="*/ 259581 h 176"/>
              <a:gd name="T30" fmla="*/ 350678 w 144"/>
              <a:gd name="T31" fmla="*/ 247220 h 176"/>
              <a:gd name="T32" fmla="*/ 355617 w 144"/>
              <a:gd name="T33" fmla="*/ 244748 h 176"/>
              <a:gd name="T34" fmla="*/ 355617 w 144"/>
              <a:gd name="T35" fmla="*/ 4944 h 176"/>
              <a:gd name="T36" fmla="*/ 335861 w 144"/>
              <a:gd name="T37" fmla="*/ 229914 h 176"/>
              <a:gd name="T38" fmla="*/ 251895 w 144"/>
              <a:gd name="T39" fmla="*/ 239803 h 176"/>
              <a:gd name="T40" fmla="*/ 167930 w 144"/>
              <a:gd name="T41" fmla="*/ 227442 h 176"/>
              <a:gd name="T42" fmla="*/ 86435 w 144"/>
              <a:gd name="T43" fmla="*/ 217554 h 176"/>
              <a:gd name="T44" fmla="*/ 19757 w 144"/>
              <a:gd name="T45" fmla="*/ 224970 h 176"/>
              <a:gd name="T46" fmla="*/ 19757 w 144"/>
              <a:gd name="T47" fmla="*/ 27194 h 176"/>
              <a:gd name="T48" fmla="*/ 86435 w 144"/>
              <a:gd name="T49" fmla="*/ 19778 h 176"/>
              <a:gd name="T50" fmla="*/ 165461 w 144"/>
              <a:gd name="T51" fmla="*/ 29666 h 176"/>
              <a:gd name="T52" fmla="*/ 251895 w 144"/>
              <a:gd name="T53" fmla="*/ 42027 h 176"/>
              <a:gd name="T54" fmla="*/ 335861 w 144"/>
              <a:gd name="T55" fmla="*/ 32139 h 176"/>
              <a:gd name="T56" fmla="*/ 335861 w 144"/>
              <a:gd name="T57" fmla="*/ 229914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4" h="176">
                <a:moveTo>
                  <a:pt x="144" y="2"/>
                </a:moveTo>
                <a:cubicBezTo>
                  <a:pt x="139" y="4"/>
                  <a:pt x="139" y="4"/>
                  <a:pt x="139" y="4"/>
                </a:cubicBezTo>
                <a:cubicBezTo>
                  <a:pt x="139" y="4"/>
                  <a:pt x="125" y="9"/>
                  <a:pt x="102" y="9"/>
                </a:cubicBezTo>
                <a:cubicBezTo>
                  <a:pt x="90" y="9"/>
                  <a:pt x="79" y="7"/>
                  <a:pt x="68" y="4"/>
                </a:cubicBezTo>
                <a:cubicBezTo>
                  <a:pt x="58" y="2"/>
                  <a:pt x="46" y="0"/>
                  <a:pt x="35" y="0"/>
                </a:cubicBezTo>
                <a:cubicBezTo>
                  <a:pt x="11" y="0"/>
                  <a:pt x="3" y="5"/>
                  <a:pt x="2" y="5"/>
                </a:cubicBezTo>
                <a:cubicBezTo>
                  <a:pt x="0" y="6"/>
                  <a:pt x="0" y="6"/>
                  <a:pt x="0" y="6"/>
                </a:cubicBezTo>
                <a:cubicBezTo>
                  <a:pt x="0" y="8"/>
                  <a:pt x="0" y="8"/>
                  <a:pt x="0" y="8"/>
                </a:cubicBezTo>
                <a:cubicBezTo>
                  <a:pt x="0" y="98"/>
                  <a:pt x="0" y="98"/>
                  <a:pt x="0" y="98"/>
                </a:cubicBezTo>
                <a:cubicBezTo>
                  <a:pt x="0" y="176"/>
                  <a:pt x="0" y="176"/>
                  <a:pt x="0" y="176"/>
                </a:cubicBezTo>
                <a:cubicBezTo>
                  <a:pt x="8" y="176"/>
                  <a:pt x="8" y="176"/>
                  <a:pt x="8" y="176"/>
                </a:cubicBezTo>
                <a:cubicBezTo>
                  <a:pt x="8" y="99"/>
                  <a:pt x="8" y="99"/>
                  <a:pt x="8" y="99"/>
                </a:cubicBezTo>
                <a:cubicBezTo>
                  <a:pt x="12" y="98"/>
                  <a:pt x="19" y="96"/>
                  <a:pt x="35" y="96"/>
                </a:cubicBezTo>
                <a:cubicBezTo>
                  <a:pt x="46" y="96"/>
                  <a:pt x="56" y="98"/>
                  <a:pt x="67" y="100"/>
                </a:cubicBezTo>
                <a:cubicBezTo>
                  <a:pt x="78" y="103"/>
                  <a:pt x="89" y="105"/>
                  <a:pt x="102" y="105"/>
                </a:cubicBezTo>
                <a:cubicBezTo>
                  <a:pt x="126" y="105"/>
                  <a:pt x="141" y="100"/>
                  <a:pt x="142" y="100"/>
                </a:cubicBezTo>
                <a:cubicBezTo>
                  <a:pt x="144" y="99"/>
                  <a:pt x="144" y="99"/>
                  <a:pt x="144" y="99"/>
                </a:cubicBezTo>
                <a:lnTo>
                  <a:pt x="144" y="2"/>
                </a:lnTo>
                <a:close/>
                <a:moveTo>
                  <a:pt x="136" y="93"/>
                </a:moveTo>
                <a:cubicBezTo>
                  <a:pt x="131" y="94"/>
                  <a:pt x="119" y="97"/>
                  <a:pt x="102" y="97"/>
                </a:cubicBezTo>
                <a:cubicBezTo>
                  <a:pt x="90" y="97"/>
                  <a:pt x="79" y="95"/>
                  <a:pt x="68" y="92"/>
                </a:cubicBezTo>
                <a:cubicBezTo>
                  <a:pt x="58" y="90"/>
                  <a:pt x="46" y="88"/>
                  <a:pt x="35" y="88"/>
                </a:cubicBezTo>
                <a:cubicBezTo>
                  <a:pt x="22" y="88"/>
                  <a:pt x="13" y="89"/>
                  <a:pt x="8" y="91"/>
                </a:cubicBezTo>
                <a:cubicBezTo>
                  <a:pt x="8" y="11"/>
                  <a:pt x="8" y="11"/>
                  <a:pt x="8" y="11"/>
                </a:cubicBezTo>
                <a:cubicBezTo>
                  <a:pt x="12" y="10"/>
                  <a:pt x="19" y="8"/>
                  <a:pt x="35" y="8"/>
                </a:cubicBezTo>
                <a:cubicBezTo>
                  <a:pt x="46" y="8"/>
                  <a:pt x="56" y="10"/>
                  <a:pt x="67" y="12"/>
                </a:cubicBezTo>
                <a:cubicBezTo>
                  <a:pt x="78" y="14"/>
                  <a:pt x="89" y="17"/>
                  <a:pt x="102" y="17"/>
                </a:cubicBezTo>
                <a:cubicBezTo>
                  <a:pt x="118" y="17"/>
                  <a:pt x="130" y="15"/>
                  <a:pt x="136" y="13"/>
                </a:cubicBezTo>
                <a:lnTo>
                  <a:pt x="136" y="93"/>
                </a:lnTo>
                <a:close/>
              </a:path>
            </a:pathLst>
          </a:custGeom>
          <a:solidFill>
            <a:srgbClr val="157E9F"/>
          </a:solidFill>
          <a:ln w="9525">
            <a:solidFill>
              <a:srgbClr val="6DB33F"/>
            </a:solidFill>
            <a:round/>
          </a:ln>
        </p:spPr>
        <p:txBody>
          <a:bodyPr/>
          <a:lstStyle/>
          <a:p>
            <a:endParaRPr lang="zh-CN" altLang="en-US"/>
          </a:p>
        </p:txBody>
      </p:sp>
      <p:grpSp>
        <p:nvGrpSpPr>
          <p:cNvPr id="263" name="组合 262"/>
          <p:cNvGrpSpPr/>
          <p:nvPr/>
        </p:nvGrpSpPr>
        <p:grpSpPr>
          <a:xfrm>
            <a:off x="8392896" y="4940916"/>
            <a:ext cx="518172" cy="691402"/>
            <a:chOff x="7889875" y="5105400"/>
            <a:chExt cx="541338" cy="722313"/>
          </a:xfrm>
          <a:solidFill>
            <a:srgbClr val="157E9F"/>
          </a:solidFill>
        </p:grpSpPr>
        <p:sp>
          <p:nvSpPr>
            <p:cNvPr id="264"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solidFill>
                <a:srgbClr val="6DB33F"/>
              </a:solidFill>
              <a:round/>
            </a:ln>
          </p:spPr>
          <p:txBody>
            <a:bodyPr/>
            <a:lstStyle/>
            <a:p>
              <a:pPr>
                <a:defRPr/>
              </a:pPr>
              <a:endParaRPr lang="zh-CN" altLang="en-US"/>
            </a:p>
          </p:txBody>
        </p:sp>
        <p:sp>
          <p:nvSpPr>
            <p:cNvPr id="265"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solidFill>
                <a:srgbClr val="6DB33F"/>
              </a:solidFill>
              <a:round/>
            </a:ln>
          </p:spPr>
          <p:txBody>
            <a:bodyPr/>
            <a:lstStyle/>
            <a:p>
              <a:pPr>
                <a:defRPr/>
              </a:pPr>
              <a:endParaRPr lang="zh-CN" altLang="en-US"/>
            </a:p>
          </p:txBody>
        </p:sp>
        <p:sp>
          <p:nvSpPr>
            <p:cNvPr id="266"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solidFill>
                <a:srgbClr val="6DB33F"/>
              </a:solidFill>
              <a:round/>
            </a:ln>
          </p:spPr>
          <p:txBody>
            <a:bodyPr/>
            <a:lstStyle/>
            <a:p>
              <a:pPr>
                <a:defRPr/>
              </a:pPr>
              <a:endParaRPr lang="zh-CN" altLang="en-US"/>
            </a:p>
          </p:txBody>
        </p:sp>
        <p:sp>
          <p:nvSpPr>
            <p:cNvPr id="267"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solidFill>
                <a:srgbClr val="6DB33F"/>
              </a:solidFill>
              <a:round/>
            </a:ln>
          </p:spPr>
          <p:txBody>
            <a:bodyPr/>
            <a:lstStyle/>
            <a:p>
              <a:pPr>
                <a:defRPr/>
              </a:pPr>
              <a:endParaRPr lang="zh-CN" altLang="en-US"/>
            </a:p>
          </p:txBody>
        </p:sp>
        <p:sp>
          <p:nvSpPr>
            <p:cNvPr id="268"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solidFill>
                <a:srgbClr val="6DB33F"/>
              </a:solidFill>
              <a:round/>
            </a:ln>
          </p:spPr>
          <p:txBody>
            <a:bodyPr/>
            <a:lstStyle/>
            <a:p>
              <a:pPr>
                <a:defRPr/>
              </a:pPr>
              <a:endParaRPr lang="zh-CN" altLang="en-US"/>
            </a:p>
          </p:txBody>
        </p:sp>
        <p:sp>
          <p:nvSpPr>
            <p:cNvPr id="269"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solidFill>
                <a:srgbClr val="6DB33F"/>
              </a:solidFill>
              <a:round/>
            </a:ln>
          </p:spPr>
          <p:txBody>
            <a:bodyPr/>
            <a:lstStyle/>
            <a:p>
              <a:pPr>
                <a:defRPr/>
              </a:pPr>
              <a:endParaRPr lang="zh-CN" altLang="en-US"/>
            </a:p>
          </p:txBody>
        </p:sp>
        <p:sp>
          <p:nvSpPr>
            <p:cNvPr id="270"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solidFill>
                <a:srgbClr val="6DB33F"/>
              </a:solidFill>
              <a:round/>
            </a:ln>
          </p:spPr>
          <p:txBody>
            <a:bodyPr/>
            <a:lstStyle/>
            <a:p>
              <a:pPr>
                <a:defRPr/>
              </a:pPr>
              <a:endParaRPr lang="zh-CN" altLang="en-US"/>
            </a:p>
          </p:txBody>
        </p:sp>
        <p:sp>
          <p:nvSpPr>
            <p:cNvPr id="271"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solidFill>
                <a:srgbClr val="6DB33F"/>
              </a:solidFill>
              <a:round/>
            </a:ln>
          </p:spPr>
          <p:txBody>
            <a:bodyPr/>
            <a:lstStyle/>
            <a:p>
              <a:pPr>
                <a:defRPr/>
              </a:pPr>
              <a:endParaRPr lang="zh-CN" altLang="en-US"/>
            </a:p>
          </p:txBody>
        </p:sp>
        <p:sp>
          <p:nvSpPr>
            <p:cNvPr id="272"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solidFill>
                <a:srgbClr val="6DB33F"/>
              </a:solidFill>
              <a:round/>
            </a:ln>
          </p:spPr>
          <p:txBody>
            <a:bodyPr/>
            <a:lstStyle/>
            <a:p>
              <a:pPr>
                <a:defRPr/>
              </a:pPr>
              <a:endParaRPr lang="zh-CN" altLang="en-US"/>
            </a:p>
          </p:txBody>
        </p:sp>
        <p:sp>
          <p:nvSpPr>
            <p:cNvPr id="273"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solidFill>
                <a:srgbClr val="6DB33F"/>
              </a:solidFill>
              <a:round/>
            </a:ln>
          </p:spPr>
          <p:txBody>
            <a:bodyPr/>
            <a:lstStyle/>
            <a:p>
              <a:pP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279146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的优势</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1250950"/>
            <a:ext cx="10975340" cy="3969385"/>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ltLang="zh-CN" sz="2400" b="1"/>
              <a:t>Spring Boot</a:t>
            </a:r>
            <a:r>
              <a:rPr lang="zh-CN" altLang="en-US" sz="2400" b="1"/>
              <a:t>带来了全新的</a:t>
            </a:r>
            <a:r>
              <a:rPr lang="zh-CN" altLang="en-US" sz="2400" b="1">
                <a:solidFill>
                  <a:srgbClr val="FF0000"/>
                </a:solidFill>
              </a:rPr>
              <a:t>自动化配置</a:t>
            </a:r>
            <a:r>
              <a:rPr lang="zh-CN" altLang="en-US" sz="2400" b="1"/>
              <a:t>解决方案，使用</a:t>
            </a:r>
            <a:r>
              <a:rPr lang="en-US" altLang="zh-CN" sz="2400" b="1"/>
              <a:t>Spring Boot</a:t>
            </a:r>
            <a:r>
              <a:rPr lang="zh-CN" altLang="en-US" sz="2400" b="1"/>
              <a:t>可以快速创建基于</a:t>
            </a:r>
            <a:r>
              <a:rPr lang="en-US" altLang="zh-CN" sz="2400" b="1"/>
              <a:t>Spring</a:t>
            </a:r>
            <a:r>
              <a:rPr lang="zh-CN" altLang="en-US" sz="2400" b="1"/>
              <a:t>生产级的独立应用程序。</a:t>
            </a:r>
            <a:endParaRPr lang="zh-CN" altLang="en-US" sz="2400" b="1"/>
          </a:p>
          <a:p>
            <a:pPr marL="285750" indent="-285750">
              <a:lnSpc>
                <a:spcPct val="150000"/>
              </a:lnSpc>
              <a:buFont typeface="Arial" panose="020B0604020202020204" pitchFamily="34" charset="0"/>
              <a:buChar char="•"/>
            </a:pPr>
            <a:r>
              <a:rPr lang="en-US" altLang="zh-CN" sz="2400" b="1"/>
              <a:t>Spring Boot</a:t>
            </a:r>
            <a:r>
              <a:rPr lang="zh-CN" altLang="en-US" sz="2400" b="1"/>
              <a:t>中对一些常用的第三方库提供了默认的自动化配置方案，使得开发者只需很少的</a:t>
            </a:r>
            <a:r>
              <a:rPr lang="en-US" altLang="zh-CN" sz="2400" b="1"/>
              <a:t>Spring</a:t>
            </a:r>
            <a:r>
              <a:rPr lang="zh-CN" altLang="en-US" sz="2400" b="1"/>
              <a:t>配置就能运行一个完整的</a:t>
            </a:r>
            <a:r>
              <a:rPr lang="en-US" altLang="zh-CN" sz="2400" b="1"/>
              <a:t>Java EE</a:t>
            </a:r>
            <a:r>
              <a:rPr lang="zh-CN" altLang="en-US" sz="2400" b="1"/>
              <a:t>应用。</a:t>
            </a:r>
            <a:endParaRPr lang="zh-CN" altLang="en-US" sz="2400" b="1"/>
          </a:p>
          <a:p>
            <a:pPr marL="285750" indent="-285750">
              <a:lnSpc>
                <a:spcPct val="150000"/>
              </a:lnSpc>
              <a:buFont typeface="Arial" panose="020B0604020202020204" pitchFamily="34" charset="0"/>
              <a:buChar char="•"/>
            </a:pPr>
            <a:r>
              <a:rPr lang="en-US" altLang="zh-CN" sz="2400" b="1"/>
              <a:t>Spring Boot</a:t>
            </a:r>
            <a:r>
              <a:rPr lang="zh-CN" altLang="en-US" sz="2400" b="1"/>
              <a:t>项目可以采用传统的方案打包成</a:t>
            </a:r>
            <a:r>
              <a:rPr lang="en-US" altLang="zh-CN" sz="2400" b="1"/>
              <a:t>war</a:t>
            </a:r>
            <a:r>
              <a:rPr lang="zh-CN" altLang="en-US" sz="2400" b="1"/>
              <a:t>包，然后部署到</a:t>
            </a:r>
            <a:r>
              <a:rPr lang="en-US" altLang="zh-CN" sz="2400" b="1"/>
              <a:t>Tomcat</a:t>
            </a:r>
            <a:r>
              <a:rPr lang="zh-CN" altLang="en-US" sz="2400" b="1"/>
              <a:t>中运行；也可以直接打成可执行</a:t>
            </a:r>
            <a:r>
              <a:rPr lang="en-US" altLang="zh-CN" sz="2400" b="1"/>
              <a:t>jar</a:t>
            </a:r>
            <a:r>
              <a:rPr lang="zh-CN" altLang="en-US" sz="2400" b="1"/>
              <a:t>包，这样通过</a:t>
            </a:r>
            <a:r>
              <a:rPr lang="en-US" altLang="zh-CN" sz="2400" b="1"/>
              <a:t>java -jar</a:t>
            </a:r>
            <a:r>
              <a:rPr lang="zh-CN" altLang="en-US" sz="2400" b="1"/>
              <a:t>命令就可以启动一个</a:t>
            </a:r>
            <a:r>
              <a:rPr lang="en-US" altLang="zh-CN" sz="2400" b="1"/>
              <a:t>Spring Boot</a:t>
            </a:r>
            <a:r>
              <a:rPr lang="zh-CN" altLang="en-US" sz="2400" b="1"/>
              <a:t>项目。</a:t>
            </a:r>
            <a:endParaRPr lang="zh-CN" altLang="en-US" sz="2400" b="1"/>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5" name="圆角矩形 4"/>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8" name="矩形 7"/>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279146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的核心</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1250950"/>
            <a:ext cx="10975340" cy="1753235"/>
          </a:xfrm>
          <a:prstGeom prst="rect">
            <a:avLst/>
          </a:prstGeom>
          <a:noFill/>
        </p:spPr>
        <p:txBody>
          <a:bodyPr wrap="square" rtlCol="0">
            <a:spAutoFit/>
          </a:bodyPr>
          <a:p>
            <a:pPr marL="457200" indent="-457200">
              <a:lnSpc>
                <a:spcPct val="150000"/>
              </a:lnSpc>
              <a:buFont typeface="Arial" panose="020B0604020202020204" pitchFamily="34" charset="0"/>
              <a:buAutoNum type="arabicPeriod"/>
            </a:pPr>
            <a:r>
              <a:rPr lang="en-US" altLang="zh-CN" sz="2400" b="1"/>
              <a:t>Spring Boot</a:t>
            </a:r>
            <a:r>
              <a:rPr lang="zh-CN" altLang="en-US" sz="2400" b="1"/>
              <a:t>启动时会自动加载大量的配置类，分别提供不同的服务。</a:t>
            </a:r>
            <a:endParaRPr lang="zh-CN" altLang="en-US" sz="2400" b="1"/>
          </a:p>
          <a:p>
            <a:pPr marL="457200" indent="-457200">
              <a:lnSpc>
                <a:spcPct val="150000"/>
              </a:lnSpc>
              <a:buFont typeface="Arial" panose="020B0604020202020204" pitchFamily="34" charset="0"/>
              <a:buAutoNum type="arabicPeriod"/>
            </a:pPr>
            <a:r>
              <a:rPr lang="zh-CN" altLang="en-US" sz="2400" b="1"/>
              <a:t>我们根据实际需求，增加或减少配置类。</a:t>
            </a:r>
            <a:endParaRPr lang="zh-CN" altLang="en-US" sz="2400" b="1"/>
          </a:p>
          <a:p>
            <a:pPr marL="457200" indent="-457200">
              <a:lnSpc>
                <a:spcPct val="150000"/>
              </a:lnSpc>
              <a:buFont typeface="Arial" panose="020B0604020202020204" pitchFamily="34" charset="0"/>
              <a:buAutoNum type="arabicPeriod"/>
            </a:pPr>
            <a:r>
              <a:rPr lang="zh-CN" altLang="en-US" sz="2400" b="1"/>
              <a:t>通过修改配置文件中特定的属性，可以指定该服务提供具体的功能。</a:t>
            </a:r>
            <a:endParaRPr lang="zh-CN" altLang="en-US" sz="2400" b="1"/>
          </a:p>
        </p:txBody>
      </p:sp>
      <p:sp>
        <p:nvSpPr>
          <p:cNvPr id="9" name="矩形 8"/>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10" name="圆角矩形 9"/>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2" name="矩形 11"/>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1</a:t>
            </a:r>
            <a:r>
              <a:rPr lang="zh-CN" altLang="en-US" sz="2400" b="1"/>
              <a:t>、</a:t>
            </a:r>
            <a:r>
              <a:rPr lang="zh-CN" sz="2400" b="1"/>
              <a:t>启动</a:t>
            </a:r>
            <a:r>
              <a:rPr lang="en-US" altLang="zh-CN" sz="2400" b="1"/>
              <a:t>IntelliJ IDEA</a:t>
            </a:r>
            <a:r>
              <a:rPr lang="zh-CN" altLang="en-US" sz="2400" b="1"/>
              <a:t>，点击</a:t>
            </a:r>
            <a:r>
              <a:rPr lang="en-US" altLang="zh-CN" sz="2400" b="1"/>
              <a:t>Create New Project</a:t>
            </a:r>
            <a:r>
              <a:rPr lang="zh-CN" altLang="en-US" sz="2400" b="1"/>
              <a:t>。</a:t>
            </a:r>
            <a:endParaRPr lang="zh-CN" altLang="en-US" sz="2400" b="1"/>
          </a:p>
        </p:txBody>
      </p:sp>
      <p:pic>
        <p:nvPicPr>
          <p:cNvPr id="5" name="图片 4"/>
          <p:cNvPicPr>
            <a:picLocks noChangeAspect="1"/>
          </p:cNvPicPr>
          <p:nvPr/>
        </p:nvPicPr>
        <p:blipFill>
          <a:blip r:embed="rId1"/>
          <a:stretch>
            <a:fillRect/>
          </a:stretch>
        </p:blipFill>
        <p:spPr>
          <a:xfrm>
            <a:off x="2349500" y="1462405"/>
            <a:ext cx="7493743" cy="4680000"/>
          </a:xfrm>
          <a:prstGeom prst="rect">
            <a:avLst/>
          </a:prstGeom>
        </p:spPr>
      </p:pic>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2</a:t>
            </a:r>
            <a:r>
              <a:rPr lang="zh-CN" altLang="en-US" sz="2400" b="1"/>
              <a:t>、使用</a:t>
            </a:r>
            <a:r>
              <a:rPr lang="en-US" altLang="zh-CN" sz="2400" b="1"/>
              <a:t>Spring Initializr</a:t>
            </a:r>
            <a:r>
              <a:rPr lang="zh-CN" altLang="en-US" sz="2400" b="1"/>
              <a:t>创建项目。</a:t>
            </a:r>
            <a:endParaRPr lang="zh-CN" altLang="en-US" sz="2400" b="1"/>
          </a:p>
        </p:txBody>
      </p:sp>
      <p:pic>
        <p:nvPicPr>
          <p:cNvPr id="6" name="图片 5"/>
          <p:cNvPicPr>
            <a:picLocks noChangeAspect="1"/>
          </p:cNvPicPr>
          <p:nvPr/>
        </p:nvPicPr>
        <p:blipFill>
          <a:blip r:embed="rId1"/>
          <a:stretch>
            <a:fillRect/>
          </a:stretch>
        </p:blipFill>
        <p:spPr>
          <a:xfrm>
            <a:off x="2681605" y="1462405"/>
            <a:ext cx="6828979" cy="46800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3</a:t>
            </a:r>
            <a:r>
              <a:rPr lang="zh-CN" altLang="en-US" sz="2400" b="1"/>
              <a:t>、</a:t>
            </a:r>
            <a:r>
              <a:rPr lang="zh-CN" sz="2400" b="1"/>
              <a:t>输入项目信息。</a:t>
            </a:r>
            <a:endParaRPr lang="zh-CN" sz="2400" b="1"/>
          </a:p>
        </p:txBody>
      </p:sp>
      <p:pic>
        <p:nvPicPr>
          <p:cNvPr id="5" name="图片 4"/>
          <p:cNvPicPr>
            <a:picLocks noChangeAspect="1"/>
          </p:cNvPicPr>
          <p:nvPr/>
        </p:nvPicPr>
        <p:blipFill>
          <a:blip r:embed="rId1"/>
          <a:stretch>
            <a:fillRect/>
          </a:stretch>
        </p:blipFill>
        <p:spPr>
          <a:xfrm>
            <a:off x="2681605" y="1352550"/>
            <a:ext cx="6828979" cy="46800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4</a:t>
            </a:r>
            <a:r>
              <a:rPr lang="zh-CN" altLang="en-US" sz="2400" b="1"/>
              <a:t>、</a:t>
            </a:r>
            <a:r>
              <a:rPr lang="zh-CN" sz="2400" b="1"/>
              <a:t>选择依赖</a:t>
            </a:r>
            <a:r>
              <a:rPr lang="zh-CN" sz="2400" b="1"/>
              <a:t>。</a:t>
            </a:r>
            <a:endParaRPr lang="zh-CN" sz="2400" b="1"/>
          </a:p>
        </p:txBody>
      </p:sp>
      <p:pic>
        <p:nvPicPr>
          <p:cNvPr id="6" name="图片 5"/>
          <p:cNvPicPr>
            <a:picLocks noChangeAspect="1"/>
          </p:cNvPicPr>
          <p:nvPr/>
        </p:nvPicPr>
        <p:blipFill>
          <a:blip r:embed="rId1"/>
          <a:stretch>
            <a:fillRect/>
          </a:stretch>
        </p:blipFill>
        <p:spPr>
          <a:xfrm>
            <a:off x="2681605" y="1352550"/>
            <a:ext cx="6828979" cy="46800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5</a:t>
            </a:r>
            <a:r>
              <a:rPr lang="zh-CN" altLang="en-US" sz="2400" b="1"/>
              <a:t>、</a:t>
            </a:r>
            <a:r>
              <a:rPr lang="zh-CN" sz="2400" b="1"/>
              <a:t>选择项目创建路径。</a:t>
            </a:r>
            <a:endParaRPr lang="zh-CN" sz="2400" b="1"/>
          </a:p>
        </p:txBody>
      </p:sp>
      <p:pic>
        <p:nvPicPr>
          <p:cNvPr id="5" name="图片 4"/>
          <p:cNvPicPr>
            <a:picLocks noChangeAspect="1"/>
          </p:cNvPicPr>
          <p:nvPr/>
        </p:nvPicPr>
        <p:blipFill>
          <a:blip r:embed="rId1"/>
          <a:stretch>
            <a:fillRect/>
          </a:stretch>
        </p:blipFill>
        <p:spPr>
          <a:xfrm>
            <a:off x="2261235" y="1352550"/>
            <a:ext cx="7669470" cy="52560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buFont typeface="Arial" panose="020B0604020202020204" pitchFamily="34" charset="0"/>
          <a:buChar char="•"/>
          <a:defRPr lang="en-US" altLang="zh-CN" sz="2800" b="1"/>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4507</Words>
  <Application>WPS 演示</Application>
  <PresentationFormat>宽屏</PresentationFormat>
  <Paragraphs>339</Paragraphs>
  <Slides>28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方正清刻本悦宋简体</vt:lpstr>
      <vt:lpstr>微软雅黑</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简先辉</cp:lastModifiedBy>
  <cp:revision>93</cp:revision>
  <dcterms:created xsi:type="dcterms:W3CDTF">2015-07-31T01:43:00Z</dcterms:created>
  <dcterms:modified xsi:type="dcterms:W3CDTF">2020-01-05T07:46:29Z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2052-11.3.0.8742</vt:lpwstr>
  </property>
</Properties>
</file>