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84" r:id="rId7"/>
    <p:sldId id="285" r:id="rId8"/>
    <p:sldId id="264" r:id="rId9"/>
    <p:sldId id="278" r:id="rId10"/>
    <p:sldId id="291" r:id="rId11"/>
    <p:sldId id="292" r:id="rId12"/>
    <p:sldId id="275" r:id="rId13"/>
    <p:sldId id="283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EEEEE"/>
    <a:srgbClr val="F2D4AA"/>
    <a:srgbClr val="455171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slide" Target="slide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slide" Target="slide8.xml"/><Relationship Id="rId2" Type="http://schemas.openxmlformats.org/officeDocument/2006/relationships/tags" Target="../tags/tag9.xml"/><Relationship Id="rId16" Type="http://schemas.openxmlformats.org/officeDocument/2006/relationships/slide" Target="slide1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7.xml"/><Relationship Id="rId19" Type="http://schemas.openxmlformats.org/officeDocument/2006/relationships/slide" Target="slide3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71805" y="3881755"/>
            <a:ext cx="1800225" cy="70421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申显兰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5400"/>
              <a:t>项目答辩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No.1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762750" y="2061845"/>
            <a:ext cx="5172710" cy="2948305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 sz="2800">
                <a:sym typeface="+mn-ea"/>
              </a:rPr>
              <a:t>导入json工具包，将拿到的数据转化为字典类型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import json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data = json.loads(info)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744736" y="2850090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Step 2</a:t>
            </a:r>
            <a:endParaRPr lang="zh-CN" alt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No.1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774180" y="1278255"/>
            <a:ext cx="5458460" cy="4538980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>
                <a:sym typeface="+mn-ea"/>
              </a:rPr>
              <a:t>使用for循环输出未来五天09:00:00时刻的天气情况</a:t>
            </a:r>
            <a:endParaRPr lang="en-US" altLang="zh-CN"/>
          </a:p>
          <a:p>
            <a:r>
              <a:rPr lang="en-US" altLang="zh-CN">
                <a:sym typeface="+mn-ea"/>
              </a:rPr>
              <a:t>print("该城市未来五天的天气情况：")</a:t>
            </a:r>
            <a:endParaRPr lang="en-US" altLang="zh-CN"/>
          </a:p>
          <a:p>
            <a:r>
              <a:rPr lang="en-US" altLang="zh-CN">
                <a:sym typeface="+mn-ea"/>
              </a:rPr>
              <a:t>for i in range(5):</a:t>
            </a:r>
            <a:endParaRPr lang="en-US" altLang="zh-CN"/>
          </a:p>
          <a:p>
            <a:r>
              <a:rPr lang="en-US" altLang="zh-CN">
                <a:sym typeface="+mn-ea"/>
              </a:rPr>
              <a:t>    print("今天是："+str(data['list'][8*i+1]['dt_txt']))</a:t>
            </a:r>
            <a:endParaRPr lang="en-US" altLang="zh-CN"/>
          </a:p>
          <a:p>
            <a:r>
              <a:rPr lang="en-US" altLang="zh-CN">
                <a:sym typeface="+mn-ea"/>
              </a:rPr>
              <a:t>    print("当前温度是："+str(data['list'][8*i+1]['main']['temp'])+"华氏度")</a:t>
            </a:r>
            <a:endParaRPr lang="en-US" altLang="zh-CN"/>
          </a:p>
          <a:p>
            <a:r>
              <a:rPr lang="en-US" altLang="zh-CN">
                <a:sym typeface="+mn-ea"/>
              </a:rPr>
              <a:t>    print("当前天气情况："+str(data['list'][8*i+1]['weather'][0]['description']))</a:t>
            </a:r>
            <a:endParaRPr lang="en-US" altLang="zh-CN"/>
          </a:p>
          <a:p>
            <a:r>
              <a:rPr lang="en-US" altLang="zh-CN">
                <a:sym typeface="+mn-ea"/>
              </a:rPr>
              <a:t>    print("今天的最高温度是："+str(data['list'][8*i+1]['main']['temp_max'])+"华氏度")</a:t>
            </a:r>
            <a:endParaRPr lang="en-US" altLang="zh-CN"/>
          </a:p>
          <a:p>
            <a:r>
              <a:rPr lang="en-US" altLang="zh-CN">
                <a:sym typeface="+mn-ea"/>
              </a:rPr>
              <a:t>    print("气压是："+str(data['list'][8*i+1]['main']['pressure'])+"P"+'\n')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706001" y="293327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Step 3</a:t>
            </a:r>
            <a:endParaRPr lang="zh-CN" alt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893795" y="377190"/>
            <a:ext cx="2216170" cy="8162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4893254" y="2148802"/>
            <a:ext cx="2215442" cy="95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4894430" y="3969596"/>
            <a:ext cx="2216170" cy="10486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064134" y="449338"/>
            <a:ext cx="1876567" cy="67264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pPr algn="ctr"/>
            <a:r>
              <a:rPr lang="zh-CN" altLang="en-US" sz="2800">
                <a:latin typeface="+mn-lt"/>
              </a:rPr>
              <a:t>谈积极性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2802890" y="1193165"/>
            <a:ext cx="6398895" cy="802005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2800"/>
              <a:t>通过这次实训我做事的积极性有所提高</a:t>
            </a: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063855" y="2291855"/>
            <a:ext cx="1661276" cy="67112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 sz="2800">
                <a:latin typeface="+mn-lt"/>
              </a:rPr>
              <a:t>谈效率</a:t>
            </a: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869950" y="3167380"/>
            <a:ext cx="9367520" cy="802005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2800"/>
              <a:t>通过此次实训，我自身做事的效率也有所提高</a:t>
            </a: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4893288" y="4142812"/>
            <a:ext cx="2372855" cy="70179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 sz="2800">
                <a:latin typeface="+mn-lt"/>
              </a:rPr>
              <a:t>谈专业知识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8250" y="5017770"/>
            <a:ext cx="8833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通过此次实训，我收获了一些大数据方面的专业知识，能利用这几天所学的知识去抓取到某个城市的天气情况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hlinkClick r:id="rId16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5599628" y="476459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>
            <a:hlinkClick r:id="rId17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599628" y="385453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5599628" y="294446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>
            <a:hlinkClick r:id="rId19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599628" y="2034402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>
            <a:hlinkClick r:id="rId19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359074" y="2034581"/>
            <a:ext cx="2954654" cy="46166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项目概述</a:t>
            </a:r>
          </a:p>
        </p:txBody>
      </p:sp>
      <p:sp>
        <p:nvSpPr>
          <p:cNvPr id="18" name="文本框 17">
            <a:hlinkClick r:id="rId1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6359074" y="2957345"/>
            <a:ext cx="2954654" cy="46166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800"/>
              <a:t>项目展示</a:t>
            </a:r>
          </a:p>
        </p:txBody>
      </p:sp>
      <p:sp>
        <p:nvSpPr>
          <p:cNvPr id="19" name="文本框 18">
            <a:hlinkClick r:id="rId17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359074" y="3867409"/>
            <a:ext cx="2954655" cy="46166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800"/>
              <a:t>项目步骤</a:t>
            </a:r>
          </a:p>
        </p:txBody>
      </p:sp>
      <p:sp>
        <p:nvSpPr>
          <p:cNvPr id="20" name="文本框 19">
            <a:hlinkClick r:id="rId16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6359074" y="4777474"/>
            <a:ext cx="2954655" cy="46166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800"/>
              <a:t>项目总结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1203960" y="2849880"/>
            <a:ext cx="1859280" cy="712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 sz="4400">
                <a:latin typeface="+mj-lt"/>
                <a:ea typeface="+mj-ea"/>
                <a:cs typeface="+mj-cs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4400"/>
              <a:t>项目概述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651681" y="1264956"/>
            <a:ext cx="2112546" cy="2112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7898727" y="1264956"/>
            <a:ext cx="2112546" cy="2112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275204" y="1265211"/>
            <a:ext cx="2112546" cy="2112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2773680" y="3673475"/>
            <a:ext cx="7161530" cy="24618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586990" y="2341852"/>
            <a:ext cx="2241964" cy="70245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 sz="2500">
                <a:latin typeface="+mn-lt"/>
              </a:rPr>
              <a:t>未来五天天气</a:t>
            </a: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651681" y="1586584"/>
            <a:ext cx="2112544" cy="40923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 sz="2800">
                <a:latin typeface="+mn-lt"/>
                <a:ea typeface="+mn-ea"/>
                <a:cs typeface="+mn-cs"/>
              </a:rPr>
              <a:t>项目名称</a:t>
            </a: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5205040" y="1586912"/>
            <a:ext cx="2112544" cy="40923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 sz="2800">
                <a:latin typeface="+mn-lt"/>
                <a:ea typeface="+mn-ea"/>
                <a:cs typeface="+mn-cs"/>
              </a:rPr>
              <a:t>开发时间</a:t>
            </a: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5275204" y="2341492"/>
            <a:ext cx="2112546" cy="702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500">
                <a:latin typeface="+mn-lt"/>
              </a:rPr>
              <a:t>2018.06.03</a:t>
            </a: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898724" y="2341666"/>
            <a:ext cx="2112547" cy="702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500">
                <a:latin typeface="+mn-lt"/>
              </a:rPr>
              <a:t>Spyder</a:t>
            </a:r>
            <a:endParaRPr lang="en-US" sz="2500">
              <a:latin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13"/>
            </p:custDataLst>
          </p:nvPr>
        </p:nvSpPr>
        <p:spPr>
          <a:xfrm>
            <a:off x="7746194" y="1587144"/>
            <a:ext cx="2112547" cy="40923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 sz="2800">
                <a:latin typeface="+mn-lt"/>
                <a:ea typeface="+mn-ea"/>
                <a:cs typeface="+mn-cs"/>
              </a:rPr>
              <a:t>开发工具</a:t>
            </a:r>
          </a:p>
        </p:txBody>
      </p: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1997710" y="139065"/>
            <a:ext cx="1986280" cy="768985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项目概述</a:t>
            </a: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5205095" y="3841750"/>
            <a:ext cx="1598930" cy="40259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 sz="2500">
                <a:latin typeface="+mj-lt"/>
                <a:cs typeface="+mj-cs"/>
              </a:rPr>
              <a:t>整体概述</a:t>
            </a:r>
          </a:p>
        </p:txBody>
      </p:sp>
      <p:sp>
        <p:nvSpPr>
          <p:cNvPr id="38" name="文本框 37"/>
          <p:cNvSpPr txBox="1"/>
          <p:nvPr>
            <p:custDataLst>
              <p:tags r:id="rId16"/>
            </p:custDataLst>
          </p:nvPr>
        </p:nvSpPr>
        <p:spPr>
          <a:xfrm>
            <a:off x="3035935" y="4181475"/>
            <a:ext cx="6301740" cy="1823720"/>
          </a:xfrm>
          <a:prstGeom prst="rect">
            <a:avLst/>
          </a:prstGeom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z="2000"/>
              <a:t>本项目是我自己独立完成的一个项目，主要包括当前城市天气查询，未来五天天气情况查询，设置当前城市，以及其他城市天气查询。</a:t>
            </a:r>
            <a:r>
              <a:rPr lang="zh-CN" altLang="en-US" sz="2000"/>
              <a:t>将查询到的日期，温度，天气情况，最高温度以及气压打印出来。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4400"/>
              <a:t>项目展示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527300" y="144085"/>
            <a:ext cx="2053590" cy="859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代码展示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35" y="1579880"/>
            <a:ext cx="11580495" cy="4561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2412365" y="140970"/>
            <a:ext cx="2688590" cy="953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/>
              <a:t>输出结果示例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855" y="1304925"/>
            <a:ext cx="2576195" cy="538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25" y="1304925"/>
            <a:ext cx="2338070" cy="833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1445" y="2292985"/>
            <a:ext cx="3135630" cy="4396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项目步骤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4881915" y="484245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5336044" y="2282489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4928791" y="4451052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455409" y="396920"/>
            <a:ext cx="5673725" cy="1710055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 sz="2400" dirty="0" err="1"/>
              <a:t>首先导入可供联网的包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urllib.request</a:t>
            </a:r>
            <a:r>
              <a:rPr lang="en-US" altLang="zh-CN" sz="2400" dirty="0"/>
              <a:t> as 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975018" y="9172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No.1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429147" y="2795839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No.2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762852" y="2092535"/>
            <a:ext cx="5649595" cy="1747520"/>
          </a:xfrm>
          <a:prstGeom prst="rect">
            <a:avLst/>
          </a:prstGeom>
          <a:ln>
            <a:noFill/>
          </a:ln>
        </p:spPr>
        <p:txBody>
          <a:bodyPr wrap="square" anchor="t">
            <a:no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zh-CN" sz="2400" dirty="0" err="1">
                <a:sym typeface="+mn-ea"/>
              </a:rPr>
              <a:t>打印提示语，提示用户输入城市的拼音以用于查询某个城市的天气</a:t>
            </a:r>
            <a:r>
              <a:rPr lang="en-US" altLang="zh-CN" sz="2400" dirty="0">
                <a:sym typeface="+mn-ea"/>
              </a:rPr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sym typeface="+mn-ea"/>
              </a:rPr>
              <a:t>city_pinyin</a:t>
            </a:r>
            <a:r>
              <a:rPr lang="en-US" altLang="zh-CN" sz="2400" dirty="0">
                <a:sym typeface="+mn-ea"/>
              </a:rPr>
              <a:t> = input("</a:t>
            </a:r>
            <a:r>
              <a:rPr lang="en-US" altLang="zh-CN" sz="2400" dirty="0" err="1">
                <a:sym typeface="+mn-ea"/>
              </a:rPr>
              <a:t>请输入城市拼音</a:t>
            </a:r>
            <a:r>
              <a:rPr lang="en-US" altLang="zh-CN" sz="2400" dirty="0">
                <a:sym typeface="+mn-ea"/>
              </a:rPr>
              <a:t>：")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6355600" y="3874734"/>
            <a:ext cx="5967095" cy="2817495"/>
          </a:xfrm>
          <a:prstGeom prst="rect">
            <a:avLst/>
          </a:prstGeom>
          <a:ln>
            <a:noFill/>
          </a:ln>
        </p:spPr>
        <p:txBody>
          <a:bodyPr wrap="square" anchor="t">
            <a:no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联网，获取该城市的天气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address='http://api.openweathermap.org/data/2.5/</a:t>
            </a:r>
            <a:r>
              <a:rPr lang="en-US" altLang="zh-CN" sz="2000" dirty="0" err="1">
                <a:sym typeface="+mn-ea"/>
              </a:rPr>
              <a:t>forecast?q</a:t>
            </a:r>
            <a:r>
              <a:rPr lang="en-US" altLang="zh-CN" sz="2000" dirty="0">
                <a:sym typeface="+mn-ea"/>
              </a:rPr>
              <a:t>={},</a:t>
            </a:r>
            <a:r>
              <a:rPr lang="en-US" altLang="zh-CN" sz="2000" dirty="0" err="1">
                <a:sym typeface="+mn-ea"/>
              </a:rPr>
              <a:t>cn&amp;mode</a:t>
            </a:r>
            <a:r>
              <a:rPr lang="en-US" altLang="zh-CN" sz="2000" dirty="0">
                <a:sym typeface="+mn-ea"/>
              </a:rPr>
              <a:t>=</a:t>
            </a:r>
            <a:r>
              <a:rPr lang="en-US" altLang="zh-CN" sz="2000" dirty="0" err="1">
                <a:sym typeface="+mn-ea"/>
              </a:rPr>
              <a:t>json&amp;lang</a:t>
            </a:r>
            <a:r>
              <a:rPr lang="en-US" altLang="zh-CN" sz="2000" dirty="0">
                <a:sym typeface="+mn-ea"/>
              </a:rPr>
              <a:t>=</a:t>
            </a:r>
            <a:r>
              <a:rPr lang="en-US" altLang="zh-CN" sz="2000" dirty="0" err="1">
                <a:sym typeface="+mn-ea"/>
              </a:rPr>
              <a:t>zh_cn</a:t>
            </a:r>
            <a:r>
              <a:rPr lang="en-US" altLang="zh-CN" sz="2000" dirty="0">
                <a:sym typeface="+mn-ea"/>
              </a:rPr>
              <a:t>&amp;&amp;APPID=6a67ed641c0fda8b69715c43518b6996'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info=</a:t>
            </a:r>
            <a:r>
              <a:rPr lang="en-US" altLang="zh-CN" sz="2000" dirty="0" err="1">
                <a:sym typeface="+mn-ea"/>
              </a:rPr>
              <a:t>r.urlopen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address.format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city_pinyin</a:t>
            </a:r>
            <a:r>
              <a:rPr lang="en-US" altLang="zh-CN" sz="2000" dirty="0">
                <a:sym typeface="+mn-ea"/>
              </a:rPr>
              <a:t>)).read().decode('utf-8','ignore')</a:t>
            </a: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975342" y="4995818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No.3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706001" y="296629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Step 1</a:t>
            </a:r>
            <a:endParaRPr lang="zh-CN" alt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2"/>
  <p:tag name="KSO_WM_UNIT_ID" val="custom20188978_4*l_h_i*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2"/>
  <p:tag name="KSO_WM_UNIT_ID" val="custom20188978_4*l_h_i*1_3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5_1"/>
  <p:tag name="KSO_WM_UNIT_LAYERLEVEL" val="1_1_1"/>
  <p:tag name="KSO_WM_BEAUTIFY_FLAG" val="#wm#"/>
  <p:tag name="KSO_WM_TAG_VERSION" val="1.0"/>
  <p:tag name="KSO_WM_DIAGRAM_GROUP_CODE" val="l1-2"/>
  <p:tag name="KSO_WM_UNIT_ID" val="custom20188978_4*l_h_i*1_5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6"/>
  <p:tag name="KSO_WM_TEMPLATE_CATEGORY" val="custom"/>
  <p:tag name="KSO_WM_TEMPLATE_INDEX" val="20188978"/>
  <p:tag name="KSO_WM_UNIT_INDEX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2"/>
  <p:tag name="KSO_WM_UNIT_ID" val="custom20188978_4*l_h_i*1_1_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1_1"/>
  <p:tag name="KSO_WM_UNIT_PRESET_TEXT" val="Text her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5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5_1"/>
  <p:tag name="KSO_WM_UNIT_PRESET_TEXT" val="Text her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5_2"/>
  <p:tag name="KSO_WM_UNIT_LAYERLEVEL" val="1_1_1"/>
  <p:tag name="KSO_WM_BEAUTIFY_FLAG" val="#wm#"/>
  <p:tag name="KSO_WM_TAG_VERSION" val="1.0"/>
  <p:tag name="KSO_WM_DIAGRAM_GROUP_CODE" val="l1-2"/>
  <p:tag name="KSO_WM_UNIT_ID" val="custom20188978_4*l_h_i*1_5_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2"/>
  <p:tag name="KSO_WM_UNIT_ID" val="custom20188978_4*l_h_i*1_3_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3_1"/>
  <p:tag name="KSO_WM_UNIT_PRESET_TEXT" val="Text he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a*1"/>
  <p:tag name="KSO_WM_UNIT_PRESET_TEXT" val="总体目标完成情况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h_a"/>
  <p:tag name="KSO_WM_UNIT_INDEX" val="1_1"/>
  <p:tag name="KSO_WM_UNIT_LAYERLEVEL" val="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h_a*1_1"/>
  <p:tag name="KSO_WM_UNIT_PRESET_TEXT" val="Power Poin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h_f"/>
  <p:tag name="KSO_WM_UNIT_INDEX" val="1_1"/>
  <p:tag name="KSO_WM_UNIT_LAYERLEVEL" val="1_1"/>
  <p:tag name="KSO_WM_UNIT_VALUE" val="4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h_f*1_1"/>
  <p:tag name="KSO_WM_UNIT_PRESET_TEXT" val="Unified fonts make reading more fluent. Theme color makes PPT more convenient to change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8978_4*l_h_i*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78_6*l_h_i*1_2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7"/>
  <p:tag name="KSO_WM_SLIDE_INDEX" val="7"/>
  <p:tag name="KSO_WM_TEMPLATE_SUBCATEGORY" val="combi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7*a*1"/>
  <p:tag name="KSO_WM_UNIT_PRESET_TEXT" val="不足之处与原因分析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7*e*1"/>
  <p:tag name="KSO_WM_UNIT_PRESET_TEXT" val="03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2*n_h_h_i*1_2_1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2*n_h_h_i*1_2_3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1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1_1"/>
  <p:tag name="KSO_WM_UNIT_PRESET_TEXT" val="Supporting text here.&#10;You can use the icon library to filter and replace existing icon elements with one click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1_1"/>
  <p:tag name="KSO_WM_UNIT_PRESET_TEXT" val="Text her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0;You can use the icon library to filter and replace existing icon elements with one click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3_1"/>
  <p:tag name="KSO_WM_UNIT_PRESET_TEXT" val="Supporting text here.&#10;You can use the icon library to filter and replace existing icon elements with one click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3_1"/>
  <p:tag name="KSO_WM_UNIT_PRESET_TEXT" val="Text her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  <p:tag name="KSO_WM_UNIT_FILL_FORE_SCHEMECOLOR_INDEX" val="7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  <p:tag name="KSO_WM_UNIT_TEXT_FILL_FORE_SCHEMECOLOR_INDEX" val="16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0;You can use the icon library to filter and replace existing icon elements with one click.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  <p:tag name="KSO_WM_UNIT_TEXT_FILL_FORE_SCHEMECOLOR_INDEX" val="15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  <p:tag name="KSO_WM_UNIT_FILL_FORE_SCHEMECOLOR_INDEX" val="7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  <p:tag name="KSO_WM_UNIT_TEXT_FILL_FORE_SCHEMECOLOR_INDEX" val="16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0;You can use the icon library to filter and replace existing icon elements with one click.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  <p:tag name="KSO_WM_UNIT_TEXT_FILL_FORE_SCHEMECOLOR_INDEX" val="15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11"/>
  <p:tag name="KSO_WM_TEMPLATE_CATEGORY" val="custom"/>
  <p:tag name="KSO_WM_TEMPLATE_INDEX" val="20188978"/>
  <p:tag name="KSO_WM_SLIDE_ID" val="custom20188978_11"/>
  <p:tag name="KSO_WM_SLIDE_INDEX" val="11"/>
  <p:tag name="KSO_WM_TEMPLATE_SUBCATEGORY" val="comb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1*a*1"/>
  <p:tag name="KSO_WM_UNIT_PRESET_TEXT" val="总结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11*e*1"/>
  <p:tag name="KSO_WM_UNIT_PRESET_TEXT" val="05.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78_6*l_h_i*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78_6*l_h_i*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6*l_h_i*1_1_2"/>
  <p:tag name="KSO_WM_UNIT_TEXT_FILL_FORE_SCHEMECOLOR_INDEX" val="16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1_1"/>
  <p:tag name="KSO_WM_UNIT_PRESET_TEXT" val="Unified fonts make reading more fluent. Theme color makes PPT more convenient.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3"/>
  <p:tag name="KSO_WM_UNIT_ID" val="custom20188978_6*l_h_i*1_2_2"/>
  <p:tag name="KSO_WM_UNIT_TEXT_FILL_FORE_SCHEMECOLOR_INDEX" val="16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2_1"/>
  <p:tag name="KSO_WM_UNIT_PRESET_TEXT" val="Unified fonts make reading more fluent. Theme color makes PPT more convenient.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3"/>
  <p:tag name="KSO_WM_UNIT_ID" val="custom20188978_6*l_h_i*1_3_2"/>
  <p:tag name="KSO_WM_UNIT_TEXT_FILL_FORE_SCHEMECOLOR_INDEX" val="16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自定义</PresentationFormat>
  <Paragraphs>82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主题​​</vt:lpstr>
      <vt:lpstr>项目答辩</vt:lpstr>
      <vt:lpstr>PowerPoint 演示文稿</vt:lpstr>
      <vt:lpstr>项目概述</vt:lpstr>
      <vt:lpstr>PowerPoint 演示文稿</vt:lpstr>
      <vt:lpstr>项目展示</vt:lpstr>
      <vt:lpstr>PowerPoint 演示文稿</vt:lpstr>
      <vt:lpstr>PowerPoint 演示文稿</vt:lpstr>
      <vt:lpstr>项目步骤</vt:lpstr>
      <vt:lpstr>PowerPoint 演示文稿</vt:lpstr>
      <vt:lpstr>PowerPoint 演示文稿</vt:lpstr>
      <vt:lpstr>PowerPoint 演示文稿</vt:lpstr>
      <vt:lpstr>项目总结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</cp:revision>
  <dcterms:created xsi:type="dcterms:W3CDTF">2018-04-26T02:54:00Z</dcterms:created>
  <dcterms:modified xsi:type="dcterms:W3CDTF">2018-06-04T13:34:24Z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