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66200" autoAdjust="0"/>
  </p:normalViewPr>
  <p:slideViewPr>
    <p:cSldViewPr snapToGrid="0">
      <p:cViewPr varScale="1">
        <p:scale>
          <a:sx n="77" d="100"/>
          <a:sy n="77" d="100"/>
        </p:scale>
        <p:origin x="184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ED41A-12FB-4971-B0C0-53AC43C6F404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FC56-67DA-45D8-B87A-57D8502BCA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02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CFC56-67DA-45D8-B87A-57D8502BCA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64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BF025-3EE1-4545-A9C2-866ED35C2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000" b="1" dirty="0"/>
              <a:t>AI4IA - </a:t>
            </a:r>
            <a:r>
              <a:rPr lang="fr-FR" sz="4000" b="1" dirty="0" err="1"/>
              <a:t>Artificial</a:t>
            </a:r>
            <a:r>
              <a:rPr lang="fr-FR" sz="4000" b="1" dirty="0"/>
              <a:t> Intelligence for </a:t>
            </a:r>
            <a:r>
              <a:rPr lang="fr-FR" sz="4000" b="1" dirty="0" err="1"/>
              <a:t>Industrial</a:t>
            </a:r>
            <a:r>
              <a:rPr lang="fr-FR" sz="4000" b="1" dirty="0"/>
              <a:t> Application Hackathon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453CFD-2864-4A66-B920-9645B1091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373043"/>
            <a:ext cx="6831673" cy="1086237"/>
          </a:xfrm>
        </p:spPr>
        <p:txBody>
          <a:bodyPr/>
          <a:lstStyle/>
          <a:p>
            <a:r>
              <a:rPr lang="fr-FR" dirty="0" err="1"/>
              <a:t>Jiayang</a:t>
            </a:r>
            <a:r>
              <a:rPr lang="fr-FR" dirty="0"/>
              <a:t> Guan</a:t>
            </a:r>
          </a:p>
          <a:p>
            <a:r>
              <a:rPr lang="fr-FR" dirty="0"/>
              <a:t>Xianli Li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19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F3CAD-AEEB-4A4D-838F-C04126F3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Méthodologie utilisée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65C405-A90E-4A2C-B3D9-3DB7E4FE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163481" cy="2348204"/>
          </a:xfrm>
        </p:spPr>
        <p:txBody>
          <a:bodyPr/>
          <a:lstStyle/>
          <a:p>
            <a:r>
              <a:rPr lang="fr-FR" dirty="0"/>
              <a:t>Framework utilisé : </a:t>
            </a:r>
            <a:r>
              <a:rPr lang="fr-FR" dirty="0" err="1"/>
              <a:t>Tensorflow</a:t>
            </a:r>
            <a:r>
              <a:rPr lang="fr-FR" dirty="0"/>
              <a:t>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Type de modèle : LSTM</a:t>
            </a:r>
          </a:p>
          <a:p>
            <a:r>
              <a:rPr lang="fr-FR" dirty="0"/>
              <a:t>Structure du modèle : </a:t>
            </a:r>
            <a:r>
              <a:rPr lang="fr-FR" dirty="0" err="1"/>
              <a:t>Multiouput</a:t>
            </a:r>
            <a:r>
              <a:rPr lang="fr-FR" dirty="0"/>
              <a:t> (une entrée cinq sorties) comme figuré à droite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775956-2935-4400-9263-89762AE4C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723" y="1430694"/>
            <a:ext cx="6007813" cy="449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10833-2327-4F30-8300-A4A3C975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Entraînement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89ACF8-A262-40A6-BEDE-3004FB39D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803" y="3075990"/>
            <a:ext cx="2205135" cy="1365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Train </a:t>
            </a:r>
            <a:r>
              <a:rPr lang="fr-FR" sz="3200" dirty="0" err="1"/>
              <a:t>loss</a:t>
            </a:r>
            <a:r>
              <a:rPr lang="fr-FR" sz="3200" dirty="0"/>
              <a:t>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F14177-A508-4681-ACF8-077DE54F2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35" y="2008040"/>
            <a:ext cx="4652865" cy="405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1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4C38E-F972-423D-A3EF-E5ECBE58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fr-FR" b="1" dirty="0"/>
              <a:t>Résultat obtenu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E6AF8BF-6C1B-49D5-A0CB-7348DDC4E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799" y="1648407"/>
            <a:ext cx="3300914" cy="4862983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5AF7970-302C-4F95-A505-2BE4B4100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223" y="1600922"/>
            <a:ext cx="3216437" cy="491047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6A74A3E-861A-4648-BDC6-61AB88FE8220}"/>
              </a:ext>
            </a:extLst>
          </p:cNvPr>
          <p:cNvSpPr txBox="1"/>
          <p:nvPr/>
        </p:nvSpPr>
        <p:spPr>
          <a:xfrm>
            <a:off x="1163213" y="1704391"/>
            <a:ext cx="172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Prédiction sur train </a:t>
            </a:r>
            <a:r>
              <a:rPr lang="fr-FR" dirty="0" err="1"/>
              <a:t>dataset</a:t>
            </a:r>
            <a:r>
              <a:rPr lang="fr-FR" dirty="0"/>
              <a:t> :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488FAF-30F0-41FC-8C0D-5FE0E35D397F}"/>
              </a:ext>
            </a:extLst>
          </p:cNvPr>
          <p:cNvSpPr txBox="1"/>
          <p:nvPr/>
        </p:nvSpPr>
        <p:spPr>
          <a:xfrm>
            <a:off x="6272783" y="1710616"/>
            <a:ext cx="213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Prédiction sur test </a:t>
            </a:r>
            <a:r>
              <a:rPr lang="fr-FR" dirty="0" err="1"/>
              <a:t>dataset</a:t>
            </a:r>
            <a:r>
              <a:rPr lang="fr-FR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1385116626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46</TotalTime>
  <Words>56</Words>
  <Application>Microsoft Office PowerPoint</Application>
  <PresentationFormat>Grand écran</PresentationFormat>
  <Paragraphs>13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Franklin Gothic Book</vt:lpstr>
      <vt:lpstr>Cadrage</vt:lpstr>
      <vt:lpstr>AI4IA - Artificial Intelligence for Industrial Application Hackathon</vt:lpstr>
      <vt:lpstr>Méthodologie utilisée</vt:lpstr>
      <vt:lpstr>Entraînement</vt:lpstr>
      <vt:lpstr>Résultat obtenu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Xianli Li</dc:creator>
  <cp:lastModifiedBy>Xianli Li</cp:lastModifiedBy>
  <cp:revision>3</cp:revision>
  <dcterms:created xsi:type="dcterms:W3CDTF">2021-11-07T20:59:23Z</dcterms:created>
  <dcterms:modified xsi:type="dcterms:W3CDTF">2021-11-07T21:45:47Z</dcterms:modified>
</cp:coreProperties>
</file>