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B119-4939-4DCC-9B3E-FF52FB4F7B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FC7E-93CD-42DC-A7E9-83C30B4F2B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B119-4939-4DCC-9B3E-FF52FB4F7B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FC7E-93CD-42DC-A7E9-83C30B4F2B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B119-4939-4DCC-9B3E-FF52FB4F7B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FC7E-93CD-42DC-A7E9-83C30B4F2B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B119-4939-4DCC-9B3E-FF52FB4F7B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FC7E-93CD-42DC-A7E9-83C30B4F2B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B119-4939-4DCC-9B3E-FF52FB4F7B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FC7E-93CD-42DC-A7E9-83C30B4F2B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B119-4939-4DCC-9B3E-FF52FB4F7B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FC7E-93CD-42DC-A7E9-83C30B4F2B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B119-4939-4DCC-9B3E-FF52FB4F7B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FC7E-93CD-42DC-A7E9-83C30B4F2B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B119-4939-4DCC-9B3E-FF52FB4F7B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FC7E-93CD-42DC-A7E9-83C30B4F2B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B119-4939-4DCC-9B3E-FF52FB4F7B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FC7E-93CD-42DC-A7E9-83C30B4F2B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B119-4939-4DCC-9B3E-FF52FB4F7B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FC7E-93CD-42DC-A7E9-83C30B4F2B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B119-4939-4DCC-9B3E-FF52FB4F7B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FC7E-93CD-42DC-A7E9-83C30B4F2B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9B119-4939-4DCC-9B3E-FF52FB4F7B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FC7E-93CD-42DC-A7E9-83C30B4F2B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42190" y="159798"/>
            <a:ext cx="40570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902030302020204" pitchFamily="66" charset="0"/>
              </a:rPr>
              <a:t>Order system based on Android</a:t>
            </a:r>
            <a:endParaRPr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8998" y="1058207"/>
            <a:ext cx="8611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902030302020204" pitchFamily="66" charset="0"/>
              </a:rPr>
              <a:t>user</a:t>
            </a:r>
            <a:endParaRPr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42304" y="1069116"/>
            <a:ext cx="16542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902030302020204" pitchFamily="66" charset="0"/>
              </a:rPr>
              <a:t>administrator</a:t>
            </a:r>
            <a:endParaRPr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112" y="2009311"/>
            <a:ext cx="1350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902030302020204" pitchFamily="66" charset="0"/>
              </a:rPr>
              <a:t>consumer</a:t>
            </a:r>
            <a:endParaRPr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38903" y="2009311"/>
            <a:ext cx="1350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902030302020204" pitchFamily="66" charset="0"/>
              </a:rPr>
              <a:t>merchant</a:t>
            </a:r>
            <a:endParaRPr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8996" y="2671552"/>
            <a:ext cx="86113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mic Sans MS" panose="030F0902030302020204" pitchFamily="66" charset="0"/>
              </a:rPr>
              <a:t>Sign in/sign up</a:t>
            </a:r>
            <a:endParaRPr lang="zh-CN" altLang="en-US" sz="1100" dirty="0">
              <a:latin typeface="Comic Sans MS" panose="030F0902030302020204" pitchFamily="66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78997" y="3429000"/>
            <a:ext cx="861134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mic Sans MS" panose="030F0902030302020204" pitchFamily="66" charset="0"/>
              </a:rPr>
              <a:t>Browse recipes</a:t>
            </a:r>
            <a:endParaRPr lang="zh-CN" altLang="en-US" sz="1100" dirty="0">
              <a:latin typeface="Comic Sans MS" panose="030F0902030302020204" pitchFamily="66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78997" y="4294692"/>
            <a:ext cx="86113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mic Sans MS" panose="030F0902030302020204" pitchFamily="66" charset="0"/>
              </a:rPr>
              <a:t>Search</a:t>
            </a:r>
            <a:endParaRPr lang="zh-CN" altLang="en-US" sz="1100" dirty="0">
              <a:latin typeface="Comic Sans MS" panose="030F0902030302020204" pitchFamily="66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78997" y="5052304"/>
            <a:ext cx="86113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mic Sans MS" panose="030F0902030302020204" pitchFamily="66" charset="0"/>
              </a:rPr>
              <a:t>collect</a:t>
            </a:r>
            <a:endParaRPr lang="zh-CN" altLang="en-US" sz="1100" dirty="0">
              <a:latin typeface="Comic Sans MS" panose="030F0902030302020204" pitchFamily="66" charset="0"/>
            </a:endParaRPr>
          </a:p>
        </p:txBody>
      </p:sp>
      <p:cxnSp>
        <p:nvCxnSpPr>
          <p:cNvPr id="13" name="直接连接符 12"/>
          <p:cNvCxnSpPr>
            <a:stCxn id="2" idx="2"/>
          </p:cNvCxnSpPr>
          <p:nvPr/>
        </p:nvCxnSpPr>
        <p:spPr>
          <a:xfrm>
            <a:off x="5570738" y="529130"/>
            <a:ext cx="4439" cy="244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809565" y="774122"/>
            <a:ext cx="7159841" cy="26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4" idx="0"/>
          </p:cNvCxnSpPr>
          <p:nvPr/>
        </p:nvCxnSpPr>
        <p:spPr>
          <a:xfrm>
            <a:off x="1809565" y="774122"/>
            <a:ext cx="0" cy="284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8969406" y="801093"/>
            <a:ext cx="1" cy="284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809565" y="1376038"/>
            <a:ext cx="4439" cy="244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50392" y="1621030"/>
            <a:ext cx="19568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850392" y="1621030"/>
            <a:ext cx="0" cy="388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807208" y="1621030"/>
            <a:ext cx="0" cy="388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850392" y="2378643"/>
            <a:ext cx="0" cy="3569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835211" y="3630509"/>
            <a:ext cx="528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850392" y="4425497"/>
            <a:ext cx="528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50392" y="5191131"/>
            <a:ext cx="528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850392" y="5948039"/>
            <a:ext cx="528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835210" y="2892575"/>
            <a:ext cx="528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390832" y="5817234"/>
            <a:ext cx="86113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mic Sans MS" panose="030F0902030302020204" pitchFamily="66" charset="0"/>
              </a:rPr>
              <a:t>review</a:t>
            </a:r>
            <a:endParaRPr lang="zh-CN" altLang="en-US" sz="1100" dirty="0">
              <a:latin typeface="Comic Sans MS" panose="030F0902030302020204" pitchFamily="66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2807208" y="2378643"/>
            <a:ext cx="0" cy="2046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2807208" y="2886995"/>
            <a:ext cx="528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2807207" y="3721157"/>
            <a:ext cx="528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2807206" y="4437268"/>
            <a:ext cx="528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332849" y="2671552"/>
            <a:ext cx="107047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mic Sans MS" panose="030F0902030302020204" pitchFamily="66" charset="0"/>
              </a:rPr>
              <a:t>Order management</a:t>
            </a:r>
            <a:endParaRPr lang="zh-CN" altLang="en-US" sz="1100" dirty="0">
              <a:latin typeface="Comic Sans MS" panose="030F0902030302020204" pitchFamily="66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332848" y="4258476"/>
            <a:ext cx="113261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mic Sans MS" panose="030F0902030302020204" pitchFamily="66" charset="0"/>
              </a:rPr>
              <a:t>advertisement management</a:t>
            </a:r>
            <a:endParaRPr lang="zh-CN" altLang="en-US" sz="1100" dirty="0">
              <a:latin typeface="Comic Sans MS" panose="030F0902030302020204" pitchFamily="66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332847" y="3522750"/>
            <a:ext cx="107047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mic Sans MS" panose="030F0902030302020204" pitchFamily="66" charset="0"/>
              </a:rPr>
              <a:t>Recipes management</a:t>
            </a:r>
            <a:endParaRPr lang="zh-CN" altLang="en-US" sz="1100" dirty="0">
              <a:latin typeface="Comic Sans MS" panose="030F0902030302020204" pitchFamily="66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4403322" y="2886995"/>
            <a:ext cx="528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4403322" y="3725869"/>
            <a:ext cx="528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954108" y="3438111"/>
            <a:ext cx="1070475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mic Sans MS" panose="030F0902030302020204" pitchFamily="66" charset="0"/>
              </a:rPr>
              <a:t>Add ,delete ,change, check</a:t>
            </a:r>
            <a:endParaRPr lang="zh-CN" altLang="en-US" sz="1100" dirty="0">
              <a:latin typeface="Comic Sans MS" panose="030F0902030302020204" pitchFamily="66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954108" y="2756190"/>
            <a:ext cx="107047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mic Sans MS" panose="030F0902030302020204" pitchFamily="66" charset="0"/>
              </a:rPr>
              <a:t>Look over</a:t>
            </a:r>
            <a:endParaRPr lang="zh-CN" altLang="en-US" sz="1100" dirty="0">
              <a:latin typeface="Comic Sans MS" panose="030F0902030302020204" pitchFamily="66" charset="0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8969406" y="1427539"/>
            <a:ext cx="0" cy="4389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8969406" y="1991490"/>
            <a:ext cx="528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8969406" y="2602571"/>
            <a:ext cx="528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8969406" y="3241763"/>
            <a:ext cx="528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8969406" y="3940255"/>
            <a:ext cx="528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8969405" y="4562155"/>
            <a:ext cx="528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8969405" y="5817234"/>
            <a:ext cx="528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8969405" y="5191131"/>
            <a:ext cx="528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9498010" y="1860685"/>
            <a:ext cx="211142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mic Sans MS" panose="030F0902030302020204" pitchFamily="66" charset="0"/>
              </a:rPr>
              <a:t>User management</a:t>
            </a:r>
            <a:endParaRPr lang="zh-CN" altLang="en-US" sz="1100" dirty="0">
              <a:latin typeface="Comic Sans MS" panose="030F0902030302020204" pitchFamily="66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9524649" y="2471766"/>
            <a:ext cx="211142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mic Sans MS" panose="030F0902030302020204" pitchFamily="66" charset="0"/>
              </a:rPr>
              <a:t>Authority management</a:t>
            </a:r>
            <a:endParaRPr lang="zh-CN" altLang="en-US" sz="1100" dirty="0">
              <a:latin typeface="Comic Sans MS" panose="030F0902030302020204" pitchFamily="66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9524649" y="3117361"/>
            <a:ext cx="211142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mic Sans MS" panose="030F0902030302020204" pitchFamily="66" charset="0"/>
              </a:rPr>
              <a:t>System maintenance</a:t>
            </a:r>
            <a:endParaRPr lang="zh-CN" altLang="en-US" sz="1100" dirty="0">
              <a:latin typeface="Comic Sans MS" panose="030F0902030302020204" pitchFamily="66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524649" y="3809450"/>
            <a:ext cx="211142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mic Sans MS" panose="030F0902030302020204" pitchFamily="66" charset="0"/>
              </a:rPr>
              <a:t>Sites settings</a:t>
            </a:r>
            <a:endParaRPr lang="zh-CN" altLang="en-US" sz="1100" dirty="0">
              <a:latin typeface="Comic Sans MS" panose="030F0902030302020204" pitchFamily="66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518724" y="4445745"/>
            <a:ext cx="211142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mic Sans MS" panose="030F0902030302020204" pitchFamily="66" charset="0"/>
              </a:rPr>
              <a:t>Data backup</a:t>
            </a:r>
            <a:endParaRPr lang="zh-CN" altLang="en-US" sz="1100" dirty="0">
              <a:latin typeface="Comic Sans MS" panose="030F0902030302020204" pitchFamily="66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9498010" y="5052304"/>
            <a:ext cx="211142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mic Sans MS" panose="030F0902030302020204" pitchFamily="66" charset="0"/>
              </a:rPr>
              <a:t>Advertisement management</a:t>
            </a:r>
            <a:endParaRPr lang="zh-CN" altLang="en-US" sz="1100" dirty="0">
              <a:latin typeface="Comic Sans MS" panose="030F0902030302020204" pitchFamily="66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9498010" y="5713541"/>
            <a:ext cx="211142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mic Sans MS" panose="030F0902030302020204" pitchFamily="66" charset="0"/>
              </a:rPr>
              <a:t>Operation log</a:t>
            </a:r>
            <a:endParaRPr lang="zh-CN" altLang="en-US" sz="1100" dirty="0">
              <a:latin typeface="Comic Sans MS" panose="030F0902030302020204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38330" y="2428783"/>
            <a:ext cx="152695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mic Sans MS" panose="030F0902030302020204" pitchFamily="66" charset="0"/>
              </a:rPr>
              <a:t>restaurant</a:t>
            </a:r>
            <a:endParaRPr lang="zh-CN" altLang="en-US" sz="1100" dirty="0">
              <a:latin typeface="Comic Sans MS" panose="030F0902030302020204" pitchFamily="66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38329" y="2690393"/>
            <a:ext cx="152695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mic Sans MS" panose="030F0902030302020204" pitchFamily="66" charset="0"/>
              </a:rPr>
              <a:t>Address</a:t>
            </a:r>
            <a:endParaRPr lang="en-US" altLang="zh-CN" sz="1100" dirty="0">
              <a:latin typeface="Comic Sans MS" panose="030F0902030302020204" pitchFamily="66" charset="0"/>
            </a:endParaRPr>
          </a:p>
          <a:p>
            <a:pPr algn="ctr"/>
            <a:r>
              <a:rPr lang="en-US" altLang="zh-CN" sz="1100" dirty="0">
                <a:latin typeface="Comic Sans MS" panose="030F0902030302020204" pitchFamily="66" charset="0"/>
              </a:rPr>
              <a:t>name</a:t>
            </a:r>
            <a:endParaRPr lang="zh-CN" altLang="en-US" sz="1100" dirty="0">
              <a:latin typeface="Comic Sans MS" panose="030F0902030302020204" pitchFamily="66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77812" y="2451859"/>
            <a:ext cx="152695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mic Sans MS" panose="030F0902030302020204" pitchFamily="66" charset="0"/>
              </a:rPr>
              <a:t>item</a:t>
            </a:r>
            <a:endParaRPr lang="zh-CN" altLang="en-US" sz="1100" dirty="0">
              <a:latin typeface="Comic Sans MS" panose="030F0902030302020204" pitchFamily="66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77811" y="2716307"/>
            <a:ext cx="152695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100" dirty="0">
              <a:latin typeface="Comic Sans MS" panose="030F0902030302020204" pitchFamily="66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38329" y="704437"/>
            <a:ext cx="152695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mic Sans MS" panose="030F0902030302020204" pitchFamily="66" charset="0"/>
              </a:rPr>
              <a:t>recipes</a:t>
            </a:r>
            <a:endParaRPr lang="zh-CN" altLang="en-US" sz="1100" dirty="0">
              <a:latin typeface="Comic Sans MS" panose="030F0902030302020204" pitchFamily="66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38329" y="977763"/>
            <a:ext cx="152695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100" dirty="0">
              <a:latin typeface="Comic Sans MS" panose="030F0902030302020204" pitchFamily="66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601808" y="1262449"/>
            <a:ext cx="1" cy="1189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365288" y="2834155"/>
            <a:ext cx="1812524" cy="25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205920" y="593239"/>
            <a:ext cx="152695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mic Sans MS" panose="030F0902030302020204" pitchFamily="66" charset="0"/>
              </a:rPr>
              <a:t>Food specification</a:t>
            </a:r>
            <a:endParaRPr lang="zh-CN" altLang="en-US" sz="1100" dirty="0">
              <a:latin typeface="Comic Sans MS" panose="030F0902030302020204" pitchFamily="66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05919" y="857687"/>
            <a:ext cx="152695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mic Sans MS" panose="030F0902030302020204" pitchFamily="66" charset="0"/>
              </a:rPr>
              <a:t>Description</a:t>
            </a:r>
            <a:endParaRPr lang="en-US" altLang="zh-CN" sz="1100" dirty="0">
              <a:latin typeface="Comic Sans MS" panose="030F0902030302020204" pitchFamily="66" charset="0"/>
            </a:endParaRPr>
          </a:p>
          <a:p>
            <a:pPr algn="ctr"/>
            <a:r>
              <a:rPr lang="en-US" altLang="zh-CN" sz="1100" dirty="0">
                <a:latin typeface="Comic Sans MS" panose="030F0902030302020204" pitchFamily="66" charset="0"/>
              </a:rPr>
              <a:t>Price</a:t>
            </a:r>
            <a:endParaRPr lang="en-US" altLang="zh-CN" sz="1100" dirty="0">
              <a:latin typeface="Comic Sans MS" panose="030F0902030302020204" pitchFamily="66" charset="0"/>
            </a:endParaRPr>
          </a:p>
          <a:p>
            <a:pPr algn="ctr"/>
            <a:r>
              <a:rPr lang="en-US" altLang="zh-CN" sz="1100" dirty="0">
                <a:latin typeface="Comic Sans MS" panose="030F0902030302020204" pitchFamily="66" charset="0"/>
              </a:rPr>
              <a:t>Item name</a:t>
            </a:r>
            <a:endParaRPr lang="zh-CN" altLang="en-US" sz="1100" dirty="0">
              <a:latin typeface="Comic Sans MS" panose="030F0902030302020204" pitchFamily="66" charset="0"/>
            </a:endParaRPr>
          </a:p>
        </p:txBody>
      </p:sp>
      <p:cxnSp>
        <p:nvCxnSpPr>
          <p:cNvPr id="20" name="直接连接符 19"/>
          <p:cNvCxnSpPr>
            <a:stCxn id="19" idx="2"/>
          </p:cNvCxnSpPr>
          <p:nvPr/>
        </p:nvCxnSpPr>
        <p:spPr>
          <a:xfrm flipH="1">
            <a:off x="8950169" y="1457851"/>
            <a:ext cx="19230" cy="994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19" idx="1"/>
          </p:cNvCxnSpPr>
          <p:nvPr/>
        </p:nvCxnSpPr>
        <p:spPr>
          <a:xfrm>
            <a:off x="6365287" y="1131855"/>
            <a:ext cx="1840632" cy="25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906827" y="854849"/>
            <a:ext cx="870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mic Sans MS" panose="030F0902030302020204" pitchFamily="66" charset="0"/>
              </a:rPr>
              <a:t>contains</a:t>
            </a:r>
            <a:endParaRPr lang="zh-CN" altLang="en-US" sz="1100" dirty="0">
              <a:latin typeface="Comic Sans MS" panose="030F0902030302020204" pitchFamily="66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787716" y="2539528"/>
            <a:ext cx="870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mic Sans MS" panose="030F0902030302020204" pitchFamily="66" charset="0"/>
              </a:rPr>
              <a:t>stocks</a:t>
            </a:r>
            <a:endParaRPr lang="zh-CN" altLang="en-US" sz="1100" dirty="0">
              <a:latin typeface="Comic Sans MS" panose="030F0902030302020204" pitchFamily="66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834758" y="1811173"/>
            <a:ext cx="870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mic Sans MS" panose="030F0902030302020204" pitchFamily="66" charset="0"/>
              </a:rPr>
              <a:t>describes</a:t>
            </a:r>
            <a:endParaRPr lang="zh-CN" altLang="en-US" sz="1100" dirty="0">
              <a:latin typeface="Comic Sans MS" panose="030F0902030302020204" pitchFamily="66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515983" y="1693245"/>
            <a:ext cx="870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mic Sans MS" panose="030F0902030302020204" pitchFamily="66" charset="0"/>
              </a:rPr>
              <a:t>Used by</a:t>
            </a:r>
            <a:endParaRPr lang="zh-CN" altLang="en-US" sz="1100" dirty="0">
              <a:latin typeface="Comic Sans MS" panose="030F0902030302020204" pitchFamily="66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243091" y="4360345"/>
            <a:ext cx="0" cy="1564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859036" y="3834287"/>
            <a:ext cx="152695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mic Sans MS" panose="030F0902030302020204" pitchFamily="66" charset="0"/>
              </a:rPr>
              <a:t>user</a:t>
            </a:r>
            <a:endParaRPr lang="zh-CN" altLang="en-US" sz="1100" dirty="0">
              <a:latin typeface="Comic Sans MS" panose="030F0902030302020204" pitchFamily="66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59035" y="4098735"/>
            <a:ext cx="152695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100" dirty="0">
              <a:latin typeface="Comic Sans MS" panose="030F0902030302020204" pitchFamily="66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018408" y="4195849"/>
            <a:ext cx="184062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491448" y="3834287"/>
            <a:ext cx="152695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mic Sans MS" panose="030F0902030302020204" pitchFamily="66" charset="0"/>
              </a:rPr>
              <a:t>Consumer</a:t>
            </a:r>
            <a:endParaRPr lang="zh-CN" altLang="en-US" sz="1100" dirty="0">
              <a:latin typeface="Comic Sans MS" panose="030F0902030302020204" pitchFamily="66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491447" y="4098735"/>
            <a:ext cx="152695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100" dirty="0">
              <a:latin typeface="Comic Sans MS" panose="030F0902030302020204" pitchFamily="66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226622" y="3817398"/>
            <a:ext cx="152695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mic Sans MS" panose="030F0902030302020204" pitchFamily="66" charset="0"/>
              </a:rPr>
              <a:t>merchant</a:t>
            </a:r>
            <a:endParaRPr lang="zh-CN" altLang="en-US" sz="1100" dirty="0">
              <a:latin typeface="Comic Sans MS" panose="030F0902030302020204" pitchFamily="66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226621" y="4081846"/>
            <a:ext cx="152695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100" dirty="0">
              <a:latin typeface="Comic Sans MS" panose="030F0902030302020204" pitchFamily="66" charset="0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370464" y="4226498"/>
            <a:ext cx="1840632" cy="25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838329" y="5570501"/>
            <a:ext cx="152695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mic Sans MS" panose="030F0902030302020204" pitchFamily="66" charset="0"/>
              </a:rPr>
              <a:t>administrator</a:t>
            </a:r>
            <a:endParaRPr lang="zh-CN" altLang="en-US" sz="1100" dirty="0">
              <a:latin typeface="Comic Sans MS" panose="030F0902030302020204" pitchFamily="66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838328" y="5834949"/>
            <a:ext cx="152695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100" dirty="0">
              <a:latin typeface="Comic Sans MS" panose="030F0902030302020204" pitchFamily="66" charset="0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5601808" y="3138169"/>
            <a:ext cx="0" cy="679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9223896" y="4343456"/>
            <a:ext cx="0" cy="1564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44" idx="1"/>
          </p:cNvCxnSpPr>
          <p:nvPr/>
        </p:nvCxnSpPr>
        <p:spPr>
          <a:xfrm>
            <a:off x="2243091" y="5931652"/>
            <a:ext cx="2595237" cy="34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6421520" y="5907462"/>
            <a:ext cx="2802376" cy="41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360937" y="3964888"/>
            <a:ext cx="870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mic Sans MS" panose="030F0902030302020204" pitchFamily="66" charset="0"/>
              </a:rPr>
              <a:t>contains</a:t>
            </a:r>
            <a:endParaRPr lang="zh-CN" altLang="en-US" sz="1100" dirty="0">
              <a:latin typeface="Comic Sans MS" panose="030F0902030302020204" pitchFamily="66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943779" y="3986082"/>
            <a:ext cx="870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mic Sans MS" panose="030F0902030302020204" pitchFamily="66" charset="0"/>
              </a:rPr>
              <a:t>contains</a:t>
            </a:r>
            <a:endParaRPr lang="zh-CN" altLang="en-US" sz="1100" dirty="0">
              <a:latin typeface="Comic Sans MS" panose="030F0902030302020204" pitchFamily="66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979928" y="5656951"/>
            <a:ext cx="870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mic Sans MS" panose="030F0902030302020204" pitchFamily="66" charset="0"/>
              </a:rPr>
              <a:t>check</a:t>
            </a:r>
            <a:endParaRPr lang="zh-CN" altLang="en-US" sz="1100" dirty="0">
              <a:latin typeface="Comic Sans MS" panose="030F0902030302020204" pitchFamily="66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657728" y="5660038"/>
            <a:ext cx="870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mic Sans MS" panose="030F0902030302020204" pitchFamily="66" charset="0"/>
              </a:rPr>
              <a:t>check</a:t>
            </a:r>
            <a:endParaRPr lang="zh-CN" altLang="en-US" sz="1100" dirty="0">
              <a:latin typeface="Comic Sans MS" panose="030F0902030302020204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76365" y="1201873"/>
            <a:ext cx="16867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902030302020204" pitchFamily="66" charset="0"/>
              </a:rPr>
              <a:t>Sign in </a:t>
            </a:r>
            <a:endParaRPr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7406" y="2975500"/>
            <a:ext cx="16867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902030302020204" pitchFamily="66" charset="0"/>
              </a:rPr>
              <a:t>consumer</a:t>
            </a:r>
            <a:endParaRPr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16676" y="3053751"/>
            <a:ext cx="16867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902030302020204" pitchFamily="66" charset="0"/>
              </a:rPr>
              <a:t>Sign up</a:t>
            </a:r>
            <a:endParaRPr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96465" y="4736238"/>
            <a:ext cx="18998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902030302020204" pitchFamily="66" charset="0"/>
              </a:rPr>
              <a:t>Browse recipes</a:t>
            </a:r>
            <a:endParaRPr lang="zh-CN" altLang="en-US" dirty="0">
              <a:latin typeface="Comic Sans MS" panose="030F0902030302020204" pitchFamily="66" charset="0"/>
            </a:endParaRPr>
          </a:p>
        </p:txBody>
      </p:sp>
      <p:cxnSp>
        <p:nvCxnSpPr>
          <p:cNvPr id="7" name="直接箭头连接符 6"/>
          <p:cNvCxnSpPr>
            <a:stCxn id="3" idx="0"/>
          </p:cNvCxnSpPr>
          <p:nvPr/>
        </p:nvCxnSpPr>
        <p:spPr>
          <a:xfrm flipV="1">
            <a:off x="1430785" y="1443531"/>
            <a:ext cx="1445580" cy="1531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4" idx="1"/>
          </p:cNvCxnSpPr>
          <p:nvPr/>
        </p:nvCxnSpPr>
        <p:spPr>
          <a:xfrm>
            <a:off x="2274164" y="3167735"/>
            <a:ext cx="942512" cy="70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2"/>
          </p:cNvCxnSpPr>
          <p:nvPr/>
        </p:nvCxnSpPr>
        <p:spPr>
          <a:xfrm>
            <a:off x="1430785" y="3344832"/>
            <a:ext cx="1445580" cy="1391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491057" y="708735"/>
            <a:ext cx="16867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902030302020204" pitchFamily="66" charset="0"/>
              </a:rPr>
              <a:t>order</a:t>
            </a:r>
            <a:endParaRPr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91057" y="1766657"/>
            <a:ext cx="16867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902030302020204" pitchFamily="66" charset="0"/>
              </a:rPr>
              <a:t>Check order</a:t>
            </a:r>
            <a:endParaRPr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19042" y="2774273"/>
            <a:ext cx="20285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902030302020204" pitchFamily="66" charset="0"/>
              </a:rPr>
              <a:t>Human services</a:t>
            </a:r>
            <a:endParaRPr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91057" y="3714396"/>
            <a:ext cx="2528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902030302020204" pitchFamily="66" charset="0"/>
              </a:rPr>
              <a:t>Personal information</a:t>
            </a:r>
            <a:endParaRPr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89937" y="4564889"/>
            <a:ext cx="16867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902030302020204" pitchFamily="66" charset="0"/>
              </a:rPr>
              <a:t>collect</a:t>
            </a:r>
            <a:endParaRPr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91057" y="5508714"/>
            <a:ext cx="16867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902030302020204" pitchFamily="66" charset="0"/>
              </a:rPr>
              <a:t>review</a:t>
            </a:r>
            <a:endParaRPr lang="zh-CN" altLang="en-US" dirty="0">
              <a:latin typeface="Comic Sans MS" panose="030F0902030302020204" pitchFamily="66" charset="0"/>
            </a:endParaRPr>
          </a:p>
        </p:txBody>
      </p:sp>
      <p:cxnSp>
        <p:nvCxnSpPr>
          <p:cNvPr id="20" name="直接箭头连接符 19"/>
          <p:cNvCxnSpPr>
            <a:endCxn id="14" idx="1"/>
          </p:cNvCxnSpPr>
          <p:nvPr/>
        </p:nvCxnSpPr>
        <p:spPr>
          <a:xfrm flipV="1">
            <a:off x="4782845" y="893401"/>
            <a:ext cx="1708212" cy="2156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6" idx="1"/>
          </p:cNvCxnSpPr>
          <p:nvPr/>
        </p:nvCxnSpPr>
        <p:spPr>
          <a:xfrm flipV="1">
            <a:off x="4892707" y="2958939"/>
            <a:ext cx="1726335" cy="339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7" idx="1"/>
          </p:cNvCxnSpPr>
          <p:nvPr/>
        </p:nvCxnSpPr>
        <p:spPr>
          <a:xfrm>
            <a:off x="4910830" y="3340662"/>
            <a:ext cx="1580227" cy="558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8" idx="1"/>
          </p:cNvCxnSpPr>
          <p:nvPr/>
        </p:nvCxnSpPr>
        <p:spPr>
          <a:xfrm>
            <a:off x="4782845" y="3462133"/>
            <a:ext cx="2007092" cy="1287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563123" y="3465625"/>
            <a:ext cx="1927934" cy="2041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4935245" y="2103314"/>
            <a:ext cx="1555812" cy="1098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6789" y="3059668"/>
            <a:ext cx="16867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902030302020204" pitchFamily="66" charset="0"/>
              </a:rPr>
              <a:t>merchant</a:t>
            </a:r>
            <a:endParaRPr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88346" y="593156"/>
            <a:ext cx="25523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902030302020204" pitchFamily="66" charset="0"/>
              </a:rPr>
              <a:t>Recipe management</a:t>
            </a:r>
            <a:endParaRPr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03251" y="3088520"/>
            <a:ext cx="25523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902030302020204" pitchFamily="66" charset="0"/>
              </a:rPr>
              <a:t>Order management</a:t>
            </a:r>
            <a:endParaRPr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88347" y="4955050"/>
            <a:ext cx="2792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902030302020204" pitchFamily="66" charset="0"/>
              </a:rPr>
              <a:t>Store management</a:t>
            </a:r>
            <a:endParaRPr lang="zh-CN" altLang="en-US" dirty="0">
              <a:latin typeface="Comic Sans MS" panose="030F0902030302020204" pitchFamily="66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651247" y="962488"/>
            <a:ext cx="1260629" cy="2097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4" idx="1"/>
          </p:cNvCxnSpPr>
          <p:nvPr/>
        </p:nvCxnSpPr>
        <p:spPr>
          <a:xfrm>
            <a:off x="1883547" y="3273186"/>
            <a:ext cx="819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509204" y="3457852"/>
            <a:ext cx="848558" cy="1497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841726" y="109228"/>
            <a:ext cx="16867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902030302020204" pitchFamily="66" charset="0"/>
              </a:rPr>
              <a:t>Add recipes</a:t>
            </a:r>
            <a:endParaRPr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41726" y="629607"/>
            <a:ext cx="22046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902030302020204" pitchFamily="66" charset="0"/>
              </a:rPr>
              <a:t>Change recipes</a:t>
            </a:r>
            <a:endParaRPr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63920" y="1149986"/>
            <a:ext cx="18539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902030302020204" pitchFamily="66" charset="0"/>
              </a:rPr>
              <a:t>Make order</a:t>
            </a:r>
            <a:endParaRPr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63919" y="2124934"/>
            <a:ext cx="18539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902030302020204" pitchFamily="66" charset="0"/>
              </a:rPr>
              <a:t>Order process</a:t>
            </a:r>
            <a:endParaRPr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17564" y="4686649"/>
            <a:ext cx="44617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902030302020204" pitchFamily="66" charset="0"/>
              </a:rPr>
              <a:t>Review users assessment</a:t>
            </a:r>
            <a:endParaRPr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41726" y="2875002"/>
            <a:ext cx="18539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902030302020204" pitchFamily="66" charset="0"/>
              </a:rPr>
              <a:t>Order confirm</a:t>
            </a:r>
            <a:endParaRPr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63919" y="3643936"/>
            <a:ext cx="18539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902030302020204" pitchFamily="66" charset="0"/>
              </a:rPr>
              <a:t>Order check</a:t>
            </a:r>
            <a:endParaRPr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63919" y="5338682"/>
            <a:ext cx="18539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902030302020204" pitchFamily="66" charset="0"/>
              </a:rPr>
              <a:t>Check report</a:t>
            </a:r>
            <a:endParaRPr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41725" y="6098694"/>
            <a:ext cx="3953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902030302020204" pitchFamily="66" charset="0"/>
              </a:rPr>
              <a:t>Restaurant information</a:t>
            </a:r>
            <a:endParaRPr lang="zh-CN" altLang="en-US" dirty="0">
              <a:latin typeface="Comic Sans MS" panose="030F0902030302020204" pitchFamily="66" charset="0"/>
            </a:endParaRPr>
          </a:p>
        </p:txBody>
      </p:sp>
      <p:cxnSp>
        <p:nvCxnSpPr>
          <p:cNvPr id="22" name="直接箭头连接符 21"/>
          <p:cNvCxnSpPr>
            <a:stCxn id="3" idx="3"/>
            <a:endCxn id="13" idx="1"/>
          </p:cNvCxnSpPr>
          <p:nvPr/>
        </p:nvCxnSpPr>
        <p:spPr>
          <a:xfrm flipV="1">
            <a:off x="4740675" y="293894"/>
            <a:ext cx="2101051" cy="483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4" idx="1"/>
          </p:cNvCxnSpPr>
          <p:nvPr/>
        </p:nvCxnSpPr>
        <p:spPr>
          <a:xfrm flipV="1">
            <a:off x="4716260" y="814273"/>
            <a:ext cx="2125466" cy="91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5" idx="1"/>
          </p:cNvCxnSpPr>
          <p:nvPr/>
        </p:nvCxnSpPr>
        <p:spPr>
          <a:xfrm>
            <a:off x="4716260" y="957754"/>
            <a:ext cx="2147660" cy="376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16" idx="1"/>
          </p:cNvCxnSpPr>
          <p:nvPr/>
        </p:nvCxnSpPr>
        <p:spPr>
          <a:xfrm flipV="1">
            <a:off x="5255579" y="2309600"/>
            <a:ext cx="1608340" cy="882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8" idx="1"/>
          </p:cNvCxnSpPr>
          <p:nvPr/>
        </p:nvCxnSpPr>
        <p:spPr>
          <a:xfrm flipV="1">
            <a:off x="5244483" y="3059668"/>
            <a:ext cx="1597243" cy="354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19" idx="1"/>
          </p:cNvCxnSpPr>
          <p:nvPr/>
        </p:nvCxnSpPr>
        <p:spPr>
          <a:xfrm>
            <a:off x="5162368" y="3465821"/>
            <a:ext cx="1701551" cy="362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17" idx="1"/>
          </p:cNvCxnSpPr>
          <p:nvPr/>
        </p:nvCxnSpPr>
        <p:spPr>
          <a:xfrm flipV="1">
            <a:off x="4994798" y="4871315"/>
            <a:ext cx="1622766" cy="296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20" idx="1"/>
          </p:cNvCxnSpPr>
          <p:nvPr/>
        </p:nvCxnSpPr>
        <p:spPr>
          <a:xfrm>
            <a:off x="4994798" y="5312478"/>
            <a:ext cx="1869121" cy="210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21" idx="1"/>
          </p:cNvCxnSpPr>
          <p:nvPr/>
        </p:nvCxnSpPr>
        <p:spPr>
          <a:xfrm>
            <a:off x="4798746" y="5343534"/>
            <a:ext cx="2042979" cy="939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6789" y="3059668"/>
            <a:ext cx="16867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902030302020204" pitchFamily="66" charset="0"/>
              </a:rPr>
              <a:t>administrator</a:t>
            </a:r>
            <a:endParaRPr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99316" y="823974"/>
            <a:ext cx="19782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mic Sans MS" panose="030F0902030302020204" pitchFamily="66" charset="0"/>
              </a:rPr>
              <a:t>Platform management</a:t>
            </a:r>
            <a:endParaRPr lang="zh-CN" altLang="en-US" sz="1400" dirty="0">
              <a:latin typeface="Comic Sans MS" panose="030F0902030302020204" pitchFamily="66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38762" y="3059668"/>
            <a:ext cx="168675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mic Sans MS" panose="030F0902030302020204" pitchFamily="66" charset="0"/>
              </a:rPr>
              <a:t>User management</a:t>
            </a:r>
            <a:endParaRPr lang="zh-CN" altLang="en-US" sz="1400" dirty="0">
              <a:latin typeface="Comic Sans MS" panose="030F0902030302020204" pitchFamily="66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7277" y="4987585"/>
            <a:ext cx="19782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mic Sans MS" panose="030F0902030302020204" pitchFamily="66" charset="0"/>
              </a:rPr>
              <a:t>Push management</a:t>
            </a:r>
            <a:endParaRPr lang="zh-CN" altLang="en-US" sz="1400" dirty="0">
              <a:latin typeface="Comic Sans MS" panose="030F0902030302020204" pitchFamily="66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98597" y="70851"/>
            <a:ext cx="19782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mic Sans MS" panose="030F0902030302020204" pitchFamily="66" charset="0"/>
              </a:rPr>
              <a:t>Operation log</a:t>
            </a:r>
            <a:endParaRPr lang="zh-CN" altLang="en-US" sz="1400" dirty="0">
              <a:latin typeface="Comic Sans MS" panose="030F0902030302020204" pitchFamily="66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36198" y="670085"/>
            <a:ext cx="19782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mic Sans MS" panose="030F0902030302020204" pitchFamily="66" charset="0"/>
              </a:rPr>
              <a:t>Data backup</a:t>
            </a:r>
            <a:endParaRPr lang="zh-CN" altLang="en-US" sz="1400" dirty="0">
              <a:latin typeface="Comic Sans MS" panose="030F0902030302020204" pitchFamily="66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36197" y="1296205"/>
            <a:ext cx="356290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mic Sans MS" panose="030F0902030302020204" pitchFamily="66" charset="0"/>
              </a:rPr>
              <a:t> platform basic information settings</a:t>
            </a:r>
            <a:endParaRPr lang="zh-CN" altLang="en-US" sz="1400" dirty="0">
              <a:latin typeface="Comic Sans MS" panose="030F0902030302020204" pitchFamily="66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98597" y="1834316"/>
            <a:ext cx="19782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mic Sans MS" panose="030F0902030302020204" pitchFamily="66" charset="0"/>
              </a:rPr>
              <a:t>advertisement</a:t>
            </a:r>
            <a:endParaRPr lang="zh-CN" altLang="en-US" sz="1400" dirty="0">
              <a:latin typeface="Comic Sans MS" panose="030F0902030302020204" pitchFamily="66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277560" y="378628"/>
            <a:ext cx="1521037" cy="445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8" idx="1"/>
          </p:cNvCxnSpPr>
          <p:nvPr/>
        </p:nvCxnSpPr>
        <p:spPr>
          <a:xfrm>
            <a:off x="4262761" y="1131751"/>
            <a:ext cx="1673436" cy="318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1"/>
          </p:cNvCxnSpPr>
          <p:nvPr/>
        </p:nvCxnSpPr>
        <p:spPr>
          <a:xfrm flipV="1">
            <a:off x="4262761" y="823974"/>
            <a:ext cx="1673437" cy="166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9" idx="1"/>
          </p:cNvCxnSpPr>
          <p:nvPr/>
        </p:nvCxnSpPr>
        <p:spPr>
          <a:xfrm>
            <a:off x="4262761" y="1142117"/>
            <a:ext cx="1535836" cy="846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936197" y="2762078"/>
            <a:ext cx="231115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mic Sans MS" panose="030F0902030302020204" pitchFamily="66" charset="0"/>
              </a:rPr>
              <a:t>Consumer management</a:t>
            </a:r>
            <a:endParaRPr lang="zh-CN" altLang="en-US" sz="1400" dirty="0">
              <a:latin typeface="Comic Sans MS" panose="030F0902030302020204" pitchFamily="66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936197" y="3755433"/>
            <a:ext cx="231115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mic Sans MS" panose="030F0902030302020204" pitchFamily="66" charset="0"/>
              </a:rPr>
              <a:t>Merchant management</a:t>
            </a:r>
            <a:endParaRPr lang="zh-CN" altLang="en-US" sz="1400" dirty="0">
              <a:latin typeface="Comic Sans MS" panose="030F0902030302020204" pitchFamily="66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099612" y="3377257"/>
            <a:ext cx="260263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mic Sans MS" panose="030F0902030302020204" pitchFamily="66" charset="0"/>
              </a:rPr>
              <a:t>Check merchant information</a:t>
            </a:r>
            <a:endParaRPr lang="zh-CN" altLang="en-US" sz="1400" dirty="0">
              <a:latin typeface="Comic Sans MS" panose="030F0902030302020204" pitchFamily="66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099612" y="4194342"/>
            <a:ext cx="231115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mic Sans MS" panose="030F0902030302020204" pitchFamily="66" charset="0"/>
              </a:rPr>
              <a:t>Merchant operation</a:t>
            </a:r>
            <a:endParaRPr lang="zh-CN" altLang="en-US" sz="1400" dirty="0">
              <a:latin typeface="Comic Sans MS" panose="030F0902030302020204" pitchFamily="66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36197" y="4742513"/>
            <a:ext cx="231115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mic Sans MS" panose="030F0902030302020204" pitchFamily="66" charset="0"/>
              </a:rPr>
              <a:t>Check push information</a:t>
            </a:r>
            <a:endParaRPr lang="zh-CN" altLang="en-US" sz="1400" dirty="0">
              <a:latin typeface="Comic Sans MS" panose="030F0902030302020204" pitchFamily="66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936197" y="5726249"/>
            <a:ext cx="231115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mic Sans MS" panose="030F0902030302020204" pitchFamily="66" charset="0"/>
              </a:rPr>
              <a:t>Push information</a:t>
            </a:r>
            <a:endParaRPr lang="zh-CN" altLang="en-US" sz="1400" dirty="0">
              <a:latin typeface="Comic Sans MS" panose="030F0902030302020204" pitchFamily="66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4415160" y="2778392"/>
            <a:ext cx="1521037" cy="445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20" idx="1"/>
          </p:cNvCxnSpPr>
          <p:nvPr/>
        </p:nvCxnSpPr>
        <p:spPr>
          <a:xfrm>
            <a:off x="4425520" y="3367446"/>
            <a:ext cx="1510677" cy="541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8236995" y="3685034"/>
            <a:ext cx="862617" cy="247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2" idx="1"/>
          </p:cNvCxnSpPr>
          <p:nvPr/>
        </p:nvCxnSpPr>
        <p:spPr>
          <a:xfrm>
            <a:off x="8236995" y="4039227"/>
            <a:ext cx="862617" cy="309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3" idx="1"/>
          </p:cNvCxnSpPr>
          <p:nvPr/>
        </p:nvCxnSpPr>
        <p:spPr>
          <a:xfrm flipV="1">
            <a:off x="4425520" y="4896402"/>
            <a:ext cx="1510677" cy="245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24" idx="1"/>
          </p:cNvCxnSpPr>
          <p:nvPr/>
        </p:nvCxnSpPr>
        <p:spPr>
          <a:xfrm>
            <a:off x="4415160" y="5151655"/>
            <a:ext cx="1521037" cy="728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3" idx="2"/>
          </p:cNvCxnSpPr>
          <p:nvPr/>
        </p:nvCxnSpPr>
        <p:spPr>
          <a:xfrm flipV="1">
            <a:off x="1873187" y="1131751"/>
            <a:ext cx="1415251" cy="2075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5" idx="0"/>
          </p:cNvCxnSpPr>
          <p:nvPr/>
        </p:nvCxnSpPr>
        <p:spPr>
          <a:xfrm>
            <a:off x="1873187" y="3357257"/>
            <a:ext cx="1563212" cy="1630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4" idx="1"/>
          </p:cNvCxnSpPr>
          <p:nvPr/>
        </p:nvCxnSpPr>
        <p:spPr>
          <a:xfrm flipV="1">
            <a:off x="1887245" y="3213557"/>
            <a:ext cx="851517" cy="32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安卓APP订单页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7390" y="1780540"/>
            <a:ext cx="2917825" cy="4775835"/>
          </a:xfrm>
          <a:prstGeom prst="rect">
            <a:avLst/>
          </a:prstGeom>
        </p:spPr>
      </p:pic>
      <p:pic>
        <p:nvPicPr>
          <p:cNvPr id="3" name="图片 2" descr="安卓APP用户中心页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5" y="1741805"/>
            <a:ext cx="3030855" cy="48539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83945" y="468630"/>
            <a:ext cx="3561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User Interface Design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0" y="132080"/>
            <a:ext cx="2891790" cy="424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891790" y="2560955"/>
            <a:ext cx="2668270" cy="4297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594033" y="-317"/>
            <a:ext cx="2707005" cy="427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8301355" y="2644775"/>
            <a:ext cx="2667635" cy="421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1044</Words>
  <Application>WPS 演示</Application>
  <PresentationFormat>宽屏</PresentationFormat>
  <Paragraphs>159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方正书宋_GBK</vt:lpstr>
      <vt:lpstr>Wingdings</vt:lpstr>
      <vt:lpstr>Comic Sans MS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等线</vt:lpstr>
      <vt:lpstr>汉仪中等线KW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emma roger</dc:creator>
  <cp:lastModifiedBy>jie</cp:lastModifiedBy>
  <cp:revision>10</cp:revision>
  <dcterms:created xsi:type="dcterms:W3CDTF">2022-04-12T17:06:24Z</dcterms:created>
  <dcterms:modified xsi:type="dcterms:W3CDTF">2022-04-12T17:06:24Z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