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700000" cy="76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00" y="3810000"/>
            <a:ext cx="11430000" cy="0"/>
          </a:xfrm>
        </p:spPr>
        <p:txBody>
          <a:bodyPr/>
          <a:lstStyle/>
          <a:p>
            <a:r>
              <a:t>Shadow spectrometer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Principle of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Gaussian_functions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1820682"/>
          </a:xfrm>
          <a:prstGeom prst="rect">
            <a:avLst/>
          </a:prstGeom>
        </p:spPr>
      </p:pic>
      <p:pic>
        <p:nvPicPr>
          <p:cNvPr id="5" name="Picture 4" descr="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70000"/>
            <a:ext cx="5080000" cy="2911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Cross section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ttering_ex_a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2472600"/>
          </a:xfrm>
          <a:prstGeom prst="rect">
            <a:avLst/>
          </a:prstGeom>
        </p:spPr>
      </p:pic>
      <p:pic>
        <p:nvPicPr>
          <p:cNvPr id="5" name="Picture 4" descr="scattering_ex_b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70000"/>
            <a:ext cx="5080000" cy="2532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Spectrum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reconstruct_ex_c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2069750"/>
          </a:xfrm>
          <a:prstGeom prst="rect">
            <a:avLst/>
          </a:prstGeom>
        </p:spPr>
      </p:pic>
      <p:pic>
        <p:nvPicPr>
          <p:cNvPr id="5" name="Picture 4" descr="reconstruct_ex_b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270000"/>
            <a:ext cx="5080000" cy="2069750"/>
          </a:xfrm>
          <a:prstGeom prst="rect">
            <a:avLst/>
          </a:prstGeom>
        </p:spPr>
      </p:pic>
      <p:pic>
        <p:nvPicPr>
          <p:cNvPr id="6" name="Picture 5" descr="reconstruct_ex_a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270000"/>
            <a:ext cx="5080000" cy="206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Simulation tests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n_E1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5291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Simulation tests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n_E2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5291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Simulation tests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n_DE1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52913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Simulation tests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n_DE2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5291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5000"/>
            <a:ext cx="11430000" cy="0"/>
          </a:xfrm>
        </p:spPr>
        <p:txBody>
          <a:bodyPr/>
          <a:lstStyle/>
          <a:p>
            <a:r>
              <a:t>Simulation tests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1430000" cy="0"/>
          </a:xfrm>
        </p:spPr>
        <p:txBody>
          <a:bodyPr/>
          <a:lstStyle/>
          <a:p/>
        </p:txBody>
      </p:sp>
      <p:pic>
        <p:nvPicPr>
          <p:cNvPr id="4" name="Picture 3" descr="scan_noise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70000"/>
            <a:ext cx="5080000" cy="5291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