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700000" cy="7620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77997A1-E46B-4FB9-965A-5DF55AB9268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5DF691F-FBD0-4D66-87A0-D018DC6D55A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EA00D43-72C5-41C6-8E45-670B367924A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B77C305-D7E1-49BD-B8BC-CF291D0845B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EF3B858-EE89-4C58-AF0E-5E788E1429F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D049423-F3CB-42B0-803B-8A88367DD09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570EB7E-A5F9-4C87-9493-089D932887B3}"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F2EAC11-1993-4C8B-B3CE-D6AB01246D9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465B632-652A-4C93-AEAA-C96976428B9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9069041-E437-408A-B3C1-BAA902E90E3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EB922B6-B727-479B-92FC-42851AA088E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F4A6756-EB59-4D30-BD4D-88B1A700ECD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748E333-47ED-47F7-A454-EAC70F653A3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E2535FB-C1A6-47CC-B3AF-89C28B7A1C6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6225FA4-9AC5-4871-87A4-1EE91897021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762B352-38E4-40B1-8118-6C8240EFCC6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67EC8D3-CDB8-43BC-9797-28877C1C023C}"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59BF414-F875-4F0F-971B-1120B713963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3542BCB-C98B-4689-8EB4-4F4103FEEB8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8A1D609-17EF-40A6-93A6-2C8D15D0B16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C6F05A1-7F31-4F20-A87B-BCC8F27D253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3216266-F12F-482A-B226-66EAA66D9A9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7379116-BCB3-4B75-B626-4392C175D3A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F4A10C0-EBC6-491B-BF9F-C1605F564C2F}"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a:t>
            </a:r>
            <a:r>
              <a:rPr b="0" lang="en-US" sz="4400" spc="-1" strike="noStrike">
                <a:solidFill>
                  <a:srgbClr val="000000"/>
                </a:solidFill>
                <a:latin typeface="Calibri"/>
              </a:rPr>
              <a:t>k </a:t>
            </a:r>
            <a:r>
              <a:rPr b="0" lang="en-US" sz="4400" spc="-1" strike="noStrike">
                <a:solidFill>
                  <a:srgbClr val="000000"/>
                </a:solidFill>
                <a:latin typeface="Calibri"/>
              </a:rPr>
              <a:t>to </a:t>
            </a:r>
            <a:r>
              <a:rPr b="0" lang="en-US" sz="4400" spc="-1" strike="noStrike">
                <a:solidFill>
                  <a:srgbClr val="000000"/>
                </a:solidFill>
                <a:latin typeface="Calibri"/>
              </a:rPr>
              <a:t>edi</a:t>
            </a:r>
            <a:r>
              <a:rPr b="0" lang="en-US" sz="4400" spc="-1" strike="noStrike">
                <a:solidFill>
                  <a:srgbClr val="000000"/>
                </a:solidFill>
                <a:latin typeface="Calibri"/>
              </a:rPr>
              <a:t>t </a:t>
            </a:r>
            <a:r>
              <a:rPr b="0" lang="en-US" sz="4400" spc="-1" strike="noStrike">
                <a:solidFill>
                  <a:srgbClr val="000000"/>
                </a:solidFill>
                <a:latin typeface="Calibri"/>
              </a:rPr>
              <a:t>Ma</a:t>
            </a:r>
            <a:r>
              <a:rPr b="0" lang="en-US" sz="4400" spc="-1" strike="noStrike">
                <a:solidFill>
                  <a:srgbClr val="000000"/>
                </a:solidFill>
                <a:latin typeface="Calibri"/>
              </a:rPr>
              <a:t>ste</a:t>
            </a:r>
            <a:r>
              <a:rPr b="0" lang="en-US" sz="4400" spc="-1" strike="noStrike">
                <a:solidFill>
                  <a:srgbClr val="000000"/>
                </a:solidFill>
                <a:latin typeface="Calibri"/>
              </a:rPr>
              <a:t>r </a:t>
            </a:r>
            <a:r>
              <a:rPr b="0" lang="en-US" sz="4400" spc="-1" strike="noStrike">
                <a:solidFill>
                  <a:srgbClr val="000000"/>
                </a:solidFill>
                <a:latin typeface="Calibri"/>
              </a:rPr>
              <a:t>titl</a:t>
            </a:r>
            <a:r>
              <a:rPr b="0" lang="en-US" sz="4400" spc="-1" strike="noStrike">
                <a:solidFill>
                  <a:srgbClr val="000000"/>
                </a:solidFill>
                <a:latin typeface="Calibri"/>
              </a:rPr>
              <a:t>e </a:t>
            </a:r>
            <a:r>
              <a:rPr b="0" lang="en-US" sz="4400" spc="-1" strike="noStrike">
                <a:solidFill>
                  <a:srgbClr val="000000"/>
                </a:solidFill>
                <a:latin typeface="Calibri"/>
              </a:rPr>
              <a:t>styl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35A715C-12AE-4A4E-BBEC-6A666FF414A6}"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34680" y="1783080"/>
            <a:ext cx="11429640" cy="4419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a:t>
            </a:r>
            <a:r>
              <a:rPr b="0" lang="en-US" sz="4400" spc="-1" strike="noStrike">
                <a:solidFill>
                  <a:srgbClr val="000000"/>
                </a:solidFill>
                <a:latin typeface="Calibri"/>
              </a:rPr>
              <a:t>k to </a:t>
            </a:r>
            <a:r>
              <a:rPr b="0" lang="en-US" sz="4400" spc="-1" strike="noStrike">
                <a:solidFill>
                  <a:srgbClr val="000000"/>
                </a:solidFill>
                <a:latin typeface="Calibri"/>
              </a:rPr>
              <a:t>edit </a:t>
            </a:r>
            <a:r>
              <a:rPr b="0" lang="en-US" sz="4400" spc="-1" strike="noStrike">
                <a:solidFill>
                  <a:srgbClr val="000000"/>
                </a:solidFill>
                <a:latin typeface="Calibri"/>
              </a:rPr>
              <a:t>Mas</a:t>
            </a:r>
            <a:r>
              <a:rPr b="0" lang="en-US" sz="4400" spc="-1" strike="noStrike">
                <a:solidFill>
                  <a:srgbClr val="000000"/>
                </a:solidFill>
                <a:latin typeface="Calibri"/>
              </a:rPr>
              <a:t>ter </a:t>
            </a:r>
            <a:r>
              <a:rPr b="0" lang="en-US" sz="4400" spc="-1" strike="noStrike">
                <a:solidFill>
                  <a:srgbClr val="000000"/>
                </a:solidFill>
                <a:latin typeface="Calibri"/>
              </a:rPr>
              <a:t>title </a:t>
            </a:r>
            <a:r>
              <a:rPr b="0" lang="en-US" sz="4400" spc="-1" strike="noStrike">
                <a:solidFill>
                  <a:srgbClr val="000000"/>
                </a:solidFill>
                <a:latin typeface="Calibri"/>
              </a:rPr>
              <a:t>styl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F3457F2-85AC-4F75-95BF-5FD32AEF32C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35040" y="380988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Pro</a:t>
            </a:r>
            <a:r>
              <a:rPr b="0" lang="en-US" sz="4400" spc="-1" strike="noStrike">
                <a:solidFill>
                  <a:srgbClr val="000000"/>
                </a:solidFill>
                <a:latin typeface="Calibri"/>
              </a:rPr>
              <a:t>be </a:t>
            </a:r>
            <a:r>
              <a:rPr b="0" lang="en-US" sz="4400" spc="-1" strike="noStrike">
                <a:solidFill>
                  <a:srgbClr val="000000"/>
                </a:solidFill>
                <a:latin typeface="Calibri"/>
              </a:rPr>
              <a:t>sim</a:t>
            </a:r>
            <a:r>
              <a:rPr b="0" lang="en-US" sz="4400" spc="-1" strike="noStrike">
                <a:solidFill>
                  <a:srgbClr val="000000"/>
                </a:solidFill>
                <a:latin typeface="Calibri"/>
              </a:rPr>
              <a:t>ulat</a:t>
            </a:r>
            <a:r>
              <a:rPr b="0" lang="en-US" sz="4400" spc="-1" strike="noStrike">
                <a:solidFill>
                  <a:srgbClr val="000000"/>
                </a:solidFill>
                <a:latin typeface="Calibri"/>
              </a:rPr>
              <a:t>ion: </a:t>
            </a:r>
            <a:r>
              <a:rPr b="0" lang="en-US" sz="4400" spc="-1" strike="noStrike">
                <a:solidFill>
                  <a:srgbClr val="000000"/>
                </a:solidFill>
                <a:latin typeface="Calibri"/>
              </a:rPr>
              <a:t>prin</a:t>
            </a:r>
            <a:r>
              <a:rPr b="0" lang="en-US" sz="4400" spc="-1" strike="noStrike">
                <a:solidFill>
                  <a:srgbClr val="000000"/>
                </a:solidFill>
                <a:latin typeface="Calibri"/>
              </a:rPr>
              <a:t>cipl</a:t>
            </a:r>
            <a:r>
              <a:rPr b="0" lang="en-US" sz="4400" spc="-1" strike="noStrike">
                <a:solidFill>
                  <a:srgbClr val="000000"/>
                </a:solidFill>
                <a:latin typeface="Calibri"/>
              </a:rPr>
              <a:t>es </a:t>
            </a:r>
            <a:r>
              <a:rPr b="0" lang="en-US" sz="4400" spc="-1" strike="noStrike">
                <a:solidFill>
                  <a:srgbClr val="000000"/>
                </a:solidFill>
                <a:latin typeface="Calibri"/>
              </a:rPr>
              <a:t>and </a:t>
            </a:r>
            <a:r>
              <a:rPr b="0" lang="en-US" sz="4400" spc="-1" strike="noStrike">
                <a:solidFill>
                  <a:srgbClr val="000000"/>
                </a:solidFill>
                <a:latin typeface="Calibri"/>
              </a:rPr>
              <a:t>set</a:t>
            </a:r>
            <a:r>
              <a:rPr b="0" lang="en-US" sz="4400" spc="-1" strike="noStrike">
                <a:solidFill>
                  <a:srgbClr val="000000"/>
                </a:solidFill>
                <a:latin typeface="Calibri"/>
              </a:rPr>
              <a:t>up</a:t>
            </a:r>
            <a:endParaRPr b="0" lang="en-US" sz="4400" spc="-1" strike="noStrike">
              <a:solidFill>
                <a:srgbClr val="000000"/>
              </a:solidFill>
              <a:latin typeface="Calibri"/>
            </a:endParaRPr>
          </a:p>
        </p:txBody>
      </p:sp>
      <p:sp>
        <p:nvSpPr>
          <p:cNvPr id="83" name="PlaceHolder 2"/>
          <p:cNvSpPr>
            <a:spLocks noGrp="1"/>
          </p:cNvSpPr>
          <p:nvPr>
            <p:ph type="subTitle"/>
          </p:nvPr>
        </p:nvSpPr>
        <p:spPr>
          <a:xfrm>
            <a:off x="952560" y="5079960"/>
            <a:ext cx="10794600" cy="0"/>
          </a:xfrm>
          <a:prstGeom prst="rect">
            <a:avLst/>
          </a:prstGeom>
          <a:noFill/>
          <a:ln w="0">
            <a:noFill/>
          </a:ln>
        </p:spPr>
        <p:txBody>
          <a:bodyPr tIns="0" bIns="0" anchor="t">
            <a:noAutofit/>
          </a:bodyPr>
          <a:p>
            <a:pPr algn="ctr">
              <a:lnSpc>
                <a:spcPct val="100000"/>
              </a:lnSpc>
              <a:spcBef>
                <a:spcPts val="641"/>
              </a:spcBef>
              <a:buNone/>
              <a:tabLst>
                <a:tab algn="l" pos="0"/>
              </a:tabLst>
            </a:pPr>
            <a:r>
              <a:rPr b="0" lang="en-US" sz="3200" spc="-1" strike="noStrike">
                <a:solidFill>
                  <a:srgbClr val="8b8b8b"/>
                </a:solidFill>
                <a:latin typeface="Calibri"/>
              </a:rPr>
              <a:t>Xiantao Cheng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FDTD: laser injection and moving window</a:t>
            </a:r>
            <a:endParaRPr b="0" lang="en-US" sz="4400" spc="-1" strike="noStrike">
              <a:solidFill>
                <a:srgbClr val="000000"/>
              </a:solidFill>
              <a:latin typeface="Calibri"/>
            </a:endParaRPr>
          </a:p>
        </p:txBody>
      </p:sp>
      <p:sp>
        <p:nvSpPr>
          <p:cNvPr id="128" name="PlaceHolder 2"/>
          <p:cNvSpPr>
            <a:spLocks noGrp="1"/>
          </p:cNvSpPr>
          <p:nvPr>
            <p:ph/>
          </p:nvPr>
        </p:nvSpPr>
        <p:spPr>
          <a:xfrm>
            <a:off x="635040" y="1905120"/>
            <a:ext cx="11429640" cy="0"/>
          </a:xfrm>
          <a:prstGeom prst="rect">
            <a:avLst/>
          </a:prstGeom>
          <a:noFill/>
          <a:ln w="0">
            <a:noFill/>
          </a:ln>
        </p:spPr>
        <p:txBody>
          <a:bodyPr tIns="0" bIns="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Laser injection:</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Moving window:</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1800" spc="-1" strike="noStrike">
                <a:solidFill>
                  <a:srgbClr val="000000"/>
                </a:solidFill>
                <a:latin typeface="Calibri"/>
              </a:rPr>
              <a:t>The implementation of moving window might be very difficult, if you need to deal with openMP or MPI or particle injections. For example, it takes 553 lines in Smilei to accomplish this function.</a:t>
            </a:r>
            <a:endParaRPr b="0" lang="en-US" sz="18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pic>
        <p:nvPicPr>
          <p:cNvPr id="129" name="Picture 3" descr="MovingWindpng.png"/>
          <p:cNvPicPr/>
          <p:nvPr/>
        </p:nvPicPr>
        <p:blipFill>
          <a:blip r:embed="rId1"/>
          <a:stretch/>
        </p:blipFill>
        <p:spPr>
          <a:xfrm>
            <a:off x="2722320" y="3886200"/>
            <a:ext cx="7336080" cy="1486440"/>
          </a:xfrm>
          <a:prstGeom prst="rect">
            <a:avLst/>
          </a:prstGeom>
          <a:ln w="0">
            <a:noFill/>
          </a:ln>
        </p:spPr>
      </p:pic>
      <p:pic>
        <p:nvPicPr>
          <p:cNvPr id="130" name="Picture 4" descr="Laserpng.png"/>
          <p:cNvPicPr/>
          <p:nvPr/>
        </p:nvPicPr>
        <p:blipFill>
          <a:blip r:embed="rId2"/>
          <a:stretch/>
        </p:blipFill>
        <p:spPr>
          <a:xfrm>
            <a:off x="3835800" y="2306160"/>
            <a:ext cx="5079600" cy="894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FDTD: errors</a:t>
            </a:r>
            <a:endParaRPr b="0" lang="en-US" sz="4400" spc="-1" strike="noStrike">
              <a:solidFill>
                <a:srgbClr val="000000"/>
              </a:solidFill>
              <a:latin typeface="Calibri"/>
            </a:endParaRPr>
          </a:p>
        </p:txBody>
      </p:sp>
      <p:pic>
        <p:nvPicPr>
          <p:cNvPr id="132" name="" descr=""/>
          <p:cNvPicPr/>
          <p:nvPr/>
        </p:nvPicPr>
        <p:blipFill>
          <a:blip r:embed="rId1"/>
          <a:stretch/>
        </p:blipFill>
        <p:spPr>
          <a:xfrm>
            <a:off x="2880" y="2286000"/>
            <a:ext cx="6446520" cy="4389120"/>
          </a:xfrm>
          <a:prstGeom prst="rect">
            <a:avLst/>
          </a:prstGeom>
          <a:ln w="0">
            <a:noFill/>
          </a:ln>
        </p:spPr>
      </p:pic>
      <p:pic>
        <p:nvPicPr>
          <p:cNvPr id="133" name="" descr=""/>
          <p:cNvPicPr/>
          <p:nvPr/>
        </p:nvPicPr>
        <p:blipFill>
          <a:blip r:embed="rId2"/>
          <a:stretch/>
        </p:blipFill>
        <p:spPr>
          <a:xfrm>
            <a:off x="6544800" y="2286000"/>
            <a:ext cx="6144840" cy="4389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Examples</a:t>
            </a:r>
            <a:endParaRPr b="0" lang="en-US" sz="4400" spc="-1" strike="noStrike">
              <a:solidFill>
                <a:srgbClr val="000000"/>
              </a:solidFill>
              <a:latin typeface="Calibri"/>
            </a:endParaRPr>
          </a:p>
        </p:txBody>
      </p:sp>
      <p:sp>
        <p:nvSpPr>
          <p:cNvPr id="135" name="PlaceHolder 2"/>
          <p:cNvSpPr>
            <a:spLocks noGrp="1"/>
          </p:cNvSpPr>
          <p:nvPr>
            <p:ph/>
          </p:nvPr>
        </p:nvSpPr>
        <p:spPr>
          <a:xfrm>
            <a:off x="635040" y="1905120"/>
            <a:ext cx="11429640" cy="0"/>
          </a:xfrm>
          <a:prstGeom prst="rect">
            <a:avLst/>
          </a:prstGeom>
          <a:noFill/>
          <a:ln w="0">
            <a:noFill/>
          </a:ln>
        </p:spPr>
        <p:txBody>
          <a:bodyPr tIns="0" bIns="0" anchor="t">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Future works</a:t>
            </a:r>
            <a:endParaRPr b="0" lang="en-US" sz="4400" spc="-1" strike="noStrike">
              <a:solidFill>
                <a:srgbClr val="000000"/>
              </a:solidFill>
              <a:latin typeface="Calibri"/>
            </a:endParaRPr>
          </a:p>
        </p:txBody>
      </p:sp>
      <p:sp>
        <p:nvSpPr>
          <p:cNvPr id="137" name="PlaceHolder 2"/>
          <p:cNvSpPr>
            <a:spLocks noGrp="1"/>
          </p:cNvSpPr>
          <p:nvPr>
            <p:ph/>
          </p:nvPr>
        </p:nvSpPr>
        <p:spPr>
          <a:xfrm>
            <a:off x="635040" y="1905120"/>
            <a:ext cx="11429640" cy="0"/>
          </a:xfrm>
          <a:prstGeom prst="rect">
            <a:avLst/>
          </a:prstGeom>
          <a:noFill/>
          <a:ln w="0">
            <a:noFill/>
          </a:ln>
        </p:spPr>
        <p:txBody>
          <a:bodyPr tIns="0" bIns="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Test Faraday rotation and Cotton-Mouton effects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Test inverse Faraday rotation effects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Compare longitudinal and transverse probes with equivalent PIC simulations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Error analysis</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Ind</a:t>
            </a:r>
            <a:r>
              <a:rPr b="0" lang="en-US" sz="4400" spc="-1" strike="noStrike">
                <a:solidFill>
                  <a:srgbClr val="000000"/>
                </a:solidFill>
                <a:latin typeface="Calibri"/>
              </a:rPr>
              <a:t>ex</a:t>
            </a:r>
            <a:endParaRPr b="0" lang="en-US" sz="4400" spc="-1" strike="noStrike">
              <a:solidFill>
                <a:srgbClr val="000000"/>
              </a:solidFill>
              <a:latin typeface="Calibri"/>
            </a:endParaRPr>
          </a:p>
        </p:txBody>
      </p:sp>
      <p:sp>
        <p:nvSpPr>
          <p:cNvPr id="85" name="PlaceHolder 2"/>
          <p:cNvSpPr>
            <a:spLocks noGrp="1"/>
          </p:cNvSpPr>
          <p:nvPr>
            <p:ph/>
          </p:nvPr>
        </p:nvSpPr>
        <p:spPr>
          <a:xfrm>
            <a:off x="635040" y="1905120"/>
            <a:ext cx="11429640" cy="0"/>
          </a:xfrm>
          <a:prstGeom prst="rect">
            <a:avLst/>
          </a:prstGeom>
          <a:noFill/>
          <a:ln w="0">
            <a:noFill/>
          </a:ln>
        </p:spPr>
        <p:txBody>
          <a:bodyPr tIns="0" bIns="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Introduction: problem of simulating probes in PIC</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Basics of probe simulation: </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Calibri"/>
              </a:rPr>
              <a:t>logic of simulation</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Calibri"/>
              </a:rPr>
              <a:t>equations of simulation</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Calibri"/>
              </a:rPr>
              <a:t>benefits of simulation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Details of Finite-Difference Time-Domain(FDTD):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Examples of FDTD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Future works</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Problem of simulating probes in PIC</a:t>
            </a:r>
            <a:endParaRPr b="0" lang="en-US" sz="4400" spc="-1" strike="noStrike">
              <a:solidFill>
                <a:srgbClr val="000000"/>
              </a:solidFill>
              <a:latin typeface="Calibri"/>
            </a:endParaRPr>
          </a:p>
        </p:txBody>
      </p:sp>
      <p:pic>
        <p:nvPicPr>
          <p:cNvPr id="87" name="" descr=""/>
          <p:cNvPicPr/>
          <p:nvPr/>
        </p:nvPicPr>
        <p:blipFill>
          <a:blip r:embed="rId1"/>
          <a:stretch/>
        </p:blipFill>
        <p:spPr>
          <a:xfrm>
            <a:off x="5943600" y="1733400"/>
            <a:ext cx="7260480" cy="2743200"/>
          </a:xfrm>
          <a:prstGeom prst="rect">
            <a:avLst/>
          </a:prstGeom>
          <a:ln w="0">
            <a:noFill/>
          </a:ln>
        </p:spPr>
      </p:pic>
      <p:pic>
        <p:nvPicPr>
          <p:cNvPr id="88" name="" descr=""/>
          <p:cNvPicPr/>
          <p:nvPr/>
        </p:nvPicPr>
        <p:blipFill>
          <a:blip r:embed="rId2"/>
          <a:stretch/>
        </p:blipFill>
        <p:spPr>
          <a:xfrm>
            <a:off x="5943600" y="4476600"/>
            <a:ext cx="7260480" cy="2743200"/>
          </a:xfrm>
          <a:prstGeom prst="rect">
            <a:avLst/>
          </a:prstGeom>
          <a:ln w="0">
            <a:noFill/>
          </a:ln>
        </p:spPr>
      </p:pic>
      <p:sp>
        <p:nvSpPr>
          <p:cNvPr id="89" name=""/>
          <p:cNvSpPr txBox="1"/>
          <p:nvPr/>
        </p:nvSpPr>
        <p:spPr>
          <a:xfrm>
            <a:off x="457200" y="1828800"/>
            <a:ext cx="5715000" cy="346320"/>
          </a:xfrm>
          <a:prstGeom prst="rect">
            <a:avLst/>
          </a:prstGeom>
          <a:noFill/>
          <a:ln w="0">
            <a:noFill/>
          </a:ln>
        </p:spPr>
      </p:sp>
      <p:sp>
        <p:nvSpPr>
          <p:cNvPr id="90" name=""/>
          <p:cNvSpPr txBox="1"/>
          <p:nvPr/>
        </p:nvSpPr>
        <p:spPr>
          <a:xfrm>
            <a:off x="914400" y="1828800"/>
            <a:ext cx="5257800" cy="4615560"/>
          </a:xfrm>
          <a:prstGeom prst="rect">
            <a:avLst/>
          </a:prstGeom>
          <a:noFill/>
          <a:ln w="0">
            <a:noFill/>
          </a:ln>
        </p:spPr>
        <p:txBody>
          <a:bodyPr lIns="90000" rIns="90000" tIns="45000" bIns="45000" anchor="t">
            <a:noAutofit/>
          </a:bodyPr>
          <a:p>
            <a:r>
              <a:rPr b="0" lang="en-US" sz="3200" spc="-1" strike="noStrike">
                <a:latin typeface="Arial"/>
              </a:rPr>
              <a:t>Accurate simulations of optical probes in PIC simulations require high density grids, which will raise the computation cost rapidly and can make simulation become impossible to run. </a:t>
            </a:r>
            <a:endParaRPr b="0" lang="en-US" sz="3200" spc="-1" strike="noStrike">
              <a:latin typeface="Arial"/>
            </a:endParaRPr>
          </a:p>
          <a:p>
            <a:endParaRPr b="0" lang="en-US" sz="3200" spc="-1" strike="noStrike">
              <a:latin typeface="Arial"/>
            </a:endParaRPr>
          </a:p>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Probe simulation: logic</a:t>
            </a:r>
            <a:endParaRPr b="0" lang="en-US" sz="4400" spc="-1" strike="noStrike">
              <a:solidFill>
                <a:srgbClr val="000000"/>
              </a:solidFill>
              <a:latin typeface="Calibri"/>
            </a:endParaRPr>
          </a:p>
        </p:txBody>
      </p:sp>
      <p:sp>
        <p:nvSpPr>
          <p:cNvPr id="92" name="Freeform 1"/>
          <p:cNvSpPr/>
          <p:nvPr/>
        </p:nvSpPr>
        <p:spPr>
          <a:xfrm>
            <a:off x="8744040" y="3086280"/>
            <a:ext cx="685440" cy="1828800"/>
          </a:xfrm>
          <a:custGeom>
            <a:avLst/>
            <a:gdLst/>
            <a:ahLst/>
            <a:rect l="l" t="t" r="r" b="b"/>
            <a:pathLst>
              <a:path w="685800" h="3429000">
                <a:moveTo>
                  <a:pt x="342900" y="3429000"/>
                </a:moveTo>
                <a:lnTo>
                  <a:pt x="342900" y="0"/>
                </a:lnTo>
                <a:moveTo>
                  <a:pt x="685800" y="685800"/>
                </a:moveTo>
                <a:lnTo>
                  <a:pt x="342900" y="0"/>
                </a:lnTo>
                <a:lnTo>
                  <a:pt x="0" y="685800"/>
                </a:lnTo>
                <a:moveTo>
                  <a:pt x="0" y="2743200"/>
                </a:moveTo>
                <a:lnTo>
                  <a:pt x="342900" y="3429000"/>
                </a:lnTo>
                <a:lnTo>
                  <a:pt x="685800" y="2743200"/>
                </a:lnTo>
              </a:path>
            </a:pathLst>
          </a:custGeom>
          <a:no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 name="Freeform 2"/>
          <p:cNvSpPr/>
          <p:nvPr/>
        </p:nvSpPr>
        <p:spPr>
          <a:xfrm>
            <a:off x="4343400" y="2971800"/>
            <a:ext cx="1314360" cy="2743200"/>
          </a:xfrm>
          <a:custGeom>
            <a:avLst/>
            <a:gdLst/>
            <a:ahLst/>
            <a:rect l="l" t="t" r="r" b="b"/>
            <a:pathLst>
              <a:path w="1714500" h="3429000">
                <a:moveTo>
                  <a:pt x="0" y="0"/>
                </a:moveTo>
                <a:lnTo>
                  <a:pt x="1714500" y="3429000"/>
                </a:lnTo>
                <a:moveTo>
                  <a:pt x="613305" y="459945"/>
                </a:moveTo>
                <a:lnTo>
                  <a:pt x="0" y="0"/>
                </a:lnTo>
                <a:lnTo>
                  <a:pt x="0" y="766665"/>
                </a:lnTo>
              </a:path>
            </a:pathLst>
          </a:custGeom>
          <a:no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 name="Freeform 3"/>
          <p:cNvSpPr/>
          <p:nvPr/>
        </p:nvSpPr>
        <p:spPr>
          <a:xfrm>
            <a:off x="2228760" y="5372280"/>
            <a:ext cx="2571840" cy="685440"/>
          </a:xfrm>
          <a:custGeom>
            <a:avLst/>
            <a:gdLst/>
            <a:ahLst/>
            <a:rect l="l" t="t" r="r" b="b"/>
            <a:pathLst>
              <a:path w="3429000" h="685800">
                <a:moveTo>
                  <a:pt x="3429000" y="342900"/>
                </a:moveTo>
                <a:lnTo>
                  <a:pt x="0" y="342900"/>
                </a:lnTo>
                <a:moveTo>
                  <a:pt x="2743200" y="685800"/>
                </a:moveTo>
                <a:lnTo>
                  <a:pt x="3429000" y="342900"/>
                </a:lnTo>
                <a:lnTo>
                  <a:pt x="2743200" y="0"/>
                </a:lnTo>
              </a:path>
            </a:pathLst>
          </a:custGeom>
          <a:no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 name="Freeform 4"/>
          <p:cNvSpPr/>
          <p:nvPr/>
        </p:nvSpPr>
        <p:spPr>
          <a:xfrm>
            <a:off x="2514600" y="2286360"/>
            <a:ext cx="1428480" cy="2628720"/>
          </a:xfrm>
          <a:custGeom>
            <a:avLst/>
            <a:gdLst/>
            <a:ahLst/>
            <a:rect l="l" t="t" r="r" b="b"/>
            <a:pathLst>
              <a:path w="1714500" h="3429000">
                <a:moveTo>
                  <a:pt x="0" y="3429000"/>
                </a:moveTo>
                <a:lnTo>
                  <a:pt x="1714500" y="0"/>
                </a:lnTo>
                <a:moveTo>
                  <a:pt x="0" y="2662200"/>
                </a:moveTo>
                <a:lnTo>
                  <a:pt x="0" y="3429000"/>
                </a:lnTo>
                <a:lnTo>
                  <a:pt x="613305" y="2968920"/>
                </a:lnTo>
              </a:path>
            </a:pathLst>
          </a:custGeom>
          <a:no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 name="Freeform 5"/>
          <p:cNvSpPr/>
          <p:nvPr/>
        </p:nvSpPr>
        <p:spPr>
          <a:xfrm>
            <a:off x="8401320" y="5029560"/>
            <a:ext cx="1370880" cy="1371240"/>
          </a:xfrm>
          <a:custGeom>
            <a:avLst/>
            <a:gdLst/>
            <a:ahLst/>
            <a:rect l="l" t="t" r="r" b="b"/>
            <a:pathLst>
              <a:path w="1371330" h="1371465">
                <a:moveTo>
                  <a:pt x="1371330" y="685800"/>
                </a:moveTo>
                <a:lnTo>
                  <a:pt x="1369845" y="642195"/>
                </a:lnTo>
                <a:lnTo>
                  <a:pt x="1365795" y="598860"/>
                </a:lnTo>
                <a:lnTo>
                  <a:pt x="1358910" y="555930"/>
                </a:lnTo>
                <a:lnTo>
                  <a:pt x="1349325" y="513540"/>
                </a:lnTo>
                <a:lnTo>
                  <a:pt x="1337040" y="471690"/>
                </a:lnTo>
                <a:lnTo>
                  <a:pt x="1322190" y="430785"/>
                </a:lnTo>
                <a:lnTo>
                  <a:pt x="1304640" y="390960"/>
                </a:lnTo>
                <a:lnTo>
                  <a:pt x="1284795" y="352350"/>
                </a:lnTo>
                <a:lnTo>
                  <a:pt x="1262385" y="314955"/>
                </a:lnTo>
                <a:lnTo>
                  <a:pt x="1237680" y="279180"/>
                </a:lnTo>
                <a:lnTo>
                  <a:pt x="1210815" y="244890"/>
                </a:lnTo>
                <a:lnTo>
                  <a:pt x="1181790" y="212490"/>
                </a:lnTo>
                <a:lnTo>
                  <a:pt x="1150740" y="181980"/>
                </a:lnTo>
                <a:lnTo>
                  <a:pt x="1117935" y="153495"/>
                </a:lnTo>
                <a:lnTo>
                  <a:pt x="1083240" y="127035"/>
                </a:lnTo>
                <a:lnTo>
                  <a:pt x="1047060" y="103005"/>
                </a:lnTo>
                <a:lnTo>
                  <a:pt x="1009395" y="81270"/>
                </a:lnTo>
                <a:lnTo>
                  <a:pt x="970380" y="61965"/>
                </a:lnTo>
                <a:lnTo>
                  <a:pt x="930150" y="45090"/>
                </a:lnTo>
                <a:lnTo>
                  <a:pt x="889110" y="30915"/>
                </a:lnTo>
                <a:lnTo>
                  <a:pt x="847125" y="19305"/>
                </a:lnTo>
                <a:lnTo>
                  <a:pt x="804600" y="10395"/>
                </a:lnTo>
                <a:lnTo>
                  <a:pt x="761535" y="4185"/>
                </a:lnTo>
                <a:lnTo>
                  <a:pt x="718065" y="675"/>
                </a:lnTo>
                <a:lnTo>
                  <a:pt x="674595" y="0"/>
                </a:lnTo>
                <a:lnTo>
                  <a:pt x="631125" y="2025"/>
                </a:lnTo>
                <a:lnTo>
                  <a:pt x="587925" y="6885"/>
                </a:lnTo>
                <a:lnTo>
                  <a:pt x="544995" y="14445"/>
                </a:lnTo>
                <a:lnTo>
                  <a:pt x="502740" y="24705"/>
                </a:lnTo>
                <a:lnTo>
                  <a:pt x="461160" y="37665"/>
                </a:lnTo>
                <a:lnTo>
                  <a:pt x="420525" y="53190"/>
                </a:lnTo>
                <a:lnTo>
                  <a:pt x="380970" y="71280"/>
                </a:lnTo>
                <a:lnTo>
                  <a:pt x="342630" y="91800"/>
                </a:lnTo>
                <a:lnTo>
                  <a:pt x="305640" y="114750"/>
                </a:lnTo>
                <a:lnTo>
                  <a:pt x="270135" y="139995"/>
                </a:lnTo>
                <a:lnTo>
                  <a:pt x="236385" y="167400"/>
                </a:lnTo>
                <a:lnTo>
                  <a:pt x="204390" y="196965"/>
                </a:lnTo>
                <a:lnTo>
                  <a:pt x="174420" y="228420"/>
                </a:lnTo>
                <a:lnTo>
                  <a:pt x="146340" y="261765"/>
                </a:lnTo>
                <a:lnTo>
                  <a:pt x="120555" y="296865"/>
                </a:lnTo>
                <a:lnTo>
                  <a:pt x="97065" y="333450"/>
                </a:lnTo>
                <a:lnTo>
                  <a:pt x="75870" y="371520"/>
                </a:lnTo>
                <a:lnTo>
                  <a:pt x="57240" y="410805"/>
                </a:lnTo>
                <a:lnTo>
                  <a:pt x="41040" y="451170"/>
                </a:lnTo>
                <a:lnTo>
                  <a:pt x="27405" y="492480"/>
                </a:lnTo>
                <a:lnTo>
                  <a:pt x="16470" y="534600"/>
                </a:lnTo>
                <a:lnTo>
                  <a:pt x="8235" y="577395"/>
                </a:lnTo>
                <a:lnTo>
                  <a:pt x="2835" y="620595"/>
                </a:lnTo>
                <a:lnTo>
                  <a:pt x="0" y="663930"/>
                </a:lnTo>
                <a:lnTo>
                  <a:pt x="0" y="707535"/>
                </a:lnTo>
                <a:lnTo>
                  <a:pt x="2835" y="750870"/>
                </a:lnTo>
                <a:lnTo>
                  <a:pt x="8235" y="794070"/>
                </a:lnTo>
                <a:lnTo>
                  <a:pt x="16470" y="836865"/>
                </a:lnTo>
                <a:lnTo>
                  <a:pt x="27405" y="878985"/>
                </a:lnTo>
                <a:lnTo>
                  <a:pt x="41040" y="920295"/>
                </a:lnTo>
                <a:lnTo>
                  <a:pt x="57240" y="960660"/>
                </a:lnTo>
                <a:lnTo>
                  <a:pt x="75870" y="999945"/>
                </a:lnTo>
                <a:lnTo>
                  <a:pt x="97065" y="1038015"/>
                </a:lnTo>
                <a:lnTo>
                  <a:pt x="120555" y="1074600"/>
                </a:lnTo>
                <a:lnTo>
                  <a:pt x="146340" y="1109700"/>
                </a:lnTo>
                <a:lnTo>
                  <a:pt x="174420" y="1143045"/>
                </a:lnTo>
                <a:lnTo>
                  <a:pt x="204390" y="1174500"/>
                </a:lnTo>
                <a:lnTo>
                  <a:pt x="236385" y="1204065"/>
                </a:lnTo>
                <a:lnTo>
                  <a:pt x="270135" y="1231470"/>
                </a:lnTo>
                <a:lnTo>
                  <a:pt x="305640" y="1256715"/>
                </a:lnTo>
                <a:lnTo>
                  <a:pt x="342630" y="1279665"/>
                </a:lnTo>
                <a:lnTo>
                  <a:pt x="380970" y="1300185"/>
                </a:lnTo>
                <a:lnTo>
                  <a:pt x="420525" y="1318275"/>
                </a:lnTo>
                <a:lnTo>
                  <a:pt x="461160" y="1333800"/>
                </a:lnTo>
                <a:lnTo>
                  <a:pt x="502740" y="1346760"/>
                </a:lnTo>
                <a:lnTo>
                  <a:pt x="544995" y="1357020"/>
                </a:lnTo>
                <a:lnTo>
                  <a:pt x="587925" y="1364580"/>
                </a:lnTo>
                <a:lnTo>
                  <a:pt x="631125" y="1369440"/>
                </a:lnTo>
                <a:lnTo>
                  <a:pt x="674595" y="1371465"/>
                </a:lnTo>
                <a:lnTo>
                  <a:pt x="718065" y="1370790"/>
                </a:lnTo>
                <a:lnTo>
                  <a:pt x="761535" y="1367280"/>
                </a:lnTo>
                <a:lnTo>
                  <a:pt x="804600" y="1361070"/>
                </a:lnTo>
                <a:lnTo>
                  <a:pt x="847125" y="1352160"/>
                </a:lnTo>
                <a:lnTo>
                  <a:pt x="889110" y="1340550"/>
                </a:lnTo>
                <a:lnTo>
                  <a:pt x="930150" y="1326375"/>
                </a:lnTo>
                <a:lnTo>
                  <a:pt x="970380" y="1309500"/>
                </a:lnTo>
                <a:lnTo>
                  <a:pt x="1009395" y="1290195"/>
                </a:lnTo>
                <a:lnTo>
                  <a:pt x="1047060" y="1268460"/>
                </a:lnTo>
                <a:lnTo>
                  <a:pt x="1083240" y="1244430"/>
                </a:lnTo>
                <a:lnTo>
                  <a:pt x="1117935" y="1217970"/>
                </a:lnTo>
                <a:lnTo>
                  <a:pt x="1150740" y="1189485"/>
                </a:lnTo>
                <a:lnTo>
                  <a:pt x="1181790" y="1158975"/>
                </a:lnTo>
                <a:lnTo>
                  <a:pt x="1210815" y="1126575"/>
                </a:lnTo>
                <a:lnTo>
                  <a:pt x="1237680" y="1092285"/>
                </a:lnTo>
                <a:lnTo>
                  <a:pt x="1262385" y="1056510"/>
                </a:lnTo>
                <a:lnTo>
                  <a:pt x="1284795" y="1019115"/>
                </a:lnTo>
                <a:lnTo>
                  <a:pt x="1304640" y="980505"/>
                </a:lnTo>
                <a:lnTo>
                  <a:pt x="1322190" y="940680"/>
                </a:lnTo>
                <a:lnTo>
                  <a:pt x="1337040" y="899775"/>
                </a:lnTo>
                <a:lnTo>
                  <a:pt x="1349325" y="857925"/>
                </a:lnTo>
                <a:lnTo>
                  <a:pt x="1358910" y="815535"/>
                </a:lnTo>
                <a:lnTo>
                  <a:pt x="1365795" y="772605"/>
                </a:lnTo>
                <a:lnTo>
                  <a:pt x="1369845" y="729270"/>
                </a:lnTo>
                <a:lnTo>
                  <a:pt x="1371330" y="685800"/>
                </a:lnTo>
                <a:lnTo>
                  <a:pt x="1371330" y="685800"/>
                </a:lnTo>
              </a:path>
            </a:pathLst>
          </a:custGeom>
          <a:solidFill>
            <a:srgbClr val="ffffff"/>
          </a:solid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buNone/>
            </a:pPr>
            <a:r>
              <a:rPr b="0" lang="en-US" sz="1800" spc="-1" strike="noStrike">
                <a:latin typeface="Arial"/>
              </a:rPr>
              <a:t>Currents</a:t>
            </a:r>
            <a:endParaRPr b="0" lang="en-US" sz="1800" spc="-1" strike="noStrike">
              <a:latin typeface="Arial"/>
            </a:endParaRPr>
          </a:p>
        </p:txBody>
      </p:sp>
      <p:sp>
        <p:nvSpPr>
          <p:cNvPr id="97" name="Freeform 6"/>
          <p:cNvSpPr/>
          <p:nvPr/>
        </p:nvSpPr>
        <p:spPr>
          <a:xfrm>
            <a:off x="8401320" y="1600560"/>
            <a:ext cx="1370880" cy="1371240"/>
          </a:xfrm>
          <a:custGeom>
            <a:avLst/>
            <a:gdLst/>
            <a:ahLst/>
            <a:rect l="l" t="t" r="r" b="b"/>
            <a:pathLst>
              <a:path w="1371330" h="1371465">
                <a:moveTo>
                  <a:pt x="1371330" y="685800"/>
                </a:moveTo>
                <a:lnTo>
                  <a:pt x="1369845" y="642195"/>
                </a:lnTo>
                <a:lnTo>
                  <a:pt x="1365795" y="598860"/>
                </a:lnTo>
                <a:lnTo>
                  <a:pt x="1358910" y="555930"/>
                </a:lnTo>
                <a:lnTo>
                  <a:pt x="1349325" y="513540"/>
                </a:lnTo>
                <a:lnTo>
                  <a:pt x="1337040" y="471690"/>
                </a:lnTo>
                <a:lnTo>
                  <a:pt x="1322190" y="430785"/>
                </a:lnTo>
                <a:lnTo>
                  <a:pt x="1304640" y="390960"/>
                </a:lnTo>
                <a:lnTo>
                  <a:pt x="1284795" y="352350"/>
                </a:lnTo>
                <a:lnTo>
                  <a:pt x="1262385" y="314955"/>
                </a:lnTo>
                <a:lnTo>
                  <a:pt x="1237680" y="279180"/>
                </a:lnTo>
                <a:lnTo>
                  <a:pt x="1210815" y="244890"/>
                </a:lnTo>
                <a:lnTo>
                  <a:pt x="1181790" y="212490"/>
                </a:lnTo>
                <a:lnTo>
                  <a:pt x="1150740" y="181980"/>
                </a:lnTo>
                <a:lnTo>
                  <a:pt x="1117935" y="153495"/>
                </a:lnTo>
                <a:lnTo>
                  <a:pt x="1083240" y="127035"/>
                </a:lnTo>
                <a:lnTo>
                  <a:pt x="1047060" y="103005"/>
                </a:lnTo>
                <a:lnTo>
                  <a:pt x="1009395" y="81270"/>
                </a:lnTo>
                <a:lnTo>
                  <a:pt x="970380" y="61965"/>
                </a:lnTo>
                <a:lnTo>
                  <a:pt x="930150" y="45090"/>
                </a:lnTo>
                <a:lnTo>
                  <a:pt x="889110" y="30915"/>
                </a:lnTo>
                <a:lnTo>
                  <a:pt x="847125" y="19305"/>
                </a:lnTo>
                <a:lnTo>
                  <a:pt x="804600" y="10395"/>
                </a:lnTo>
                <a:lnTo>
                  <a:pt x="761535" y="4185"/>
                </a:lnTo>
                <a:lnTo>
                  <a:pt x="718065" y="675"/>
                </a:lnTo>
                <a:lnTo>
                  <a:pt x="674595" y="0"/>
                </a:lnTo>
                <a:lnTo>
                  <a:pt x="631125" y="2025"/>
                </a:lnTo>
                <a:lnTo>
                  <a:pt x="587925" y="6885"/>
                </a:lnTo>
                <a:lnTo>
                  <a:pt x="544995" y="14445"/>
                </a:lnTo>
                <a:lnTo>
                  <a:pt x="502740" y="24705"/>
                </a:lnTo>
                <a:lnTo>
                  <a:pt x="461160" y="37665"/>
                </a:lnTo>
                <a:lnTo>
                  <a:pt x="420525" y="53190"/>
                </a:lnTo>
                <a:lnTo>
                  <a:pt x="380970" y="71280"/>
                </a:lnTo>
                <a:lnTo>
                  <a:pt x="342630" y="91800"/>
                </a:lnTo>
                <a:lnTo>
                  <a:pt x="305640" y="114750"/>
                </a:lnTo>
                <a:lnTo>
                  <a:pt x="270135" y="139995"/>
                </a:lnTo>
                <a:lnTo>
                  <a:pt x="236385" y="167400"/>
                </a:lnTo>
                <a:lnTo>
                  <a:pt x="204390" y="196965"/>
                </a:lnTo>
                <a:lnTo>
                  <a:pt x="174420" y="228420"/>
                </a:lnTo>
                <a:lnTo>
                  <a:pt x="146340" y="261765"/>
                </a:lnTo>
                <a:lnTo>
                  <a:pt x="120555" y="296865"/>
                </a:lnTo>
                <a:lnTo>
                  <a:pt x="97065" y="333450"/>
                </a:lnTo>
                <a:lnTo>
                  <a:pt x="75870" y="371520"/>
                </a:lnTo>
                <a:lnTo>
                  <a:pt x="57240" y="410805"/>
                </a:lnTo>
                <a:lnTo>
                  <a:pt x="41040" y="451170"/>
                </a:lnTo>
                <a:lnTo>
                  <a:pt x="27405" y="492480"/>
                </a:lnTo>
                <a:lnTo>
                  <a:pt x="16470" y="534600"/>
                </a:lnTo>
                <a:lnTo>
                  <a:pt x="8235" y="577395"/>
                </a:lnTo>
                <a:lnTo>
                  <a:pt x="2835" y="620595"/>
                </a:lnTo>
                <a:lnTo>
                  <a:pt x="0" y="663930"/>
                </a:lnTo>
                <a:lnTo>
                  <a:pt x="0" y="707535"/>
                </a:lnTo>
                <a:lnTo>
                  <a:pt x="2835" y="750870"/>
                </a:lnTo>
                <a:lnTo>
                  <a:pt x="8235" y="794070"/>
                </a:lnTo>
                <a:lnTo>
                  <a:pt x="16470" y="836865"/>
                </a:lnTo>
                <a:lnTo>
                  <a:pt x="27405" y="878985"/>
                </a:lnTo>
                <a:lnTo>
                  <a:pt x="41040" y="920295"/>
                </a:lnTo>
                <a:lnTo>
                  <a:pt x="57240" y="960660"/>
                </a:lnTo>
                <a:lnTo>
                  <a:pt x="75870" y="999945"/>
                </a:lnTo>
                <a:lnTo>
                  <a:pt x="97065" y="1038015"/>
                </a:lnTo>
                <a:lnTo>
                  <a:pt x="120555" y="1074600"/>
                </a:lnTo>
                <a:lnTo>
                  <a:pt x="146340" y="1109700"/>
                </a:lnTo>
                <a:lnTo>
                  <a:pt x="174420" y="1143045"/>
                </a:lnTo>
                <a:lnTo>
                  <a:pt x="204390" y="1174500"/>
                </a:lnTo>
                <a:lnTo>
                  <a:pt x="236385" y="1204065"/>
                </a:lnTo>
                <a:lnTo>
                  <a:pt x="270135" y="1231470"/>
                </a:lnTo>
                <a:lnTo>
                  <a:pt x="305640" y="1256715"/>
                </a:lnTo>
                <a:lnTo>
                  <a:pt x="342630" y="1279665"/>
                </a:lnTo>
                <a:lnTo>
                  <a:pt x="380970" y="1300185"/>
                </a:lnTo>
                <a:lnTo>
                  <a:pt x="420525" y="1318275"/>
                </a:lnTo>
                <a:lnTo>
                  <a:pt x="461160" y="1333800"/>
                </a:lnTo>
                <a:lnTo>
                  <a:pt x="502740" y="1346760"/>
                </a:lnTo>
                <a:lnTo>
                  <a:pt x="544995" y="1357020"/>
                </a:lnTo>
                <a:lnTo>
                  <a:pt x="587925" y="1364580"/>
                </a:lnTo>
                <a:lnTo>
                  <a:pt x="631125" y="1369440"/>
                </a:lnTo>
                <a:lnTo>
                  <a:pt x="674595" y="1371465"/>
                </a:lnTo>
                <a:lnTo>
                  <a:pt x="718065" y="1370790"/>
                </a:lnTo>
                <a:lnTo>
                  <a:pt x="761535" y="1367280"/>
                </a:lnTo>
                <a:lnTo>
                  <a:pt x="804600" y="1361070"/>
                </a:lnTo>
                <a:lnTo>
                  <a:pt x="847125" y="1352160"/>
                </a:lnTo>
                <a:lnTo>
                  <a:pt x="889110" y="1340550"/>
                </a:lnTo>
                <a:lnTo>
                  <a:pt x="930150" y="1326375"/>
                </a:lnTo>
                <a:lnTo>
                  <a:pt x="970380" y="1309500"/>
                </a:lnTo>
                <a:lnTo>
                  <a:pt x="1009395" y="1290195"/>
                </a:lnTo>
                <a:lnTo>
                  <a:pt x="1047060" y="1268460"/>
                </a:lnTo>
                <a:lnTo>
                  <a:pt x="1083240" y="1244430"/>
                </a:lnTo>
                <a:lnTo>
                  <a:pt x="1117935" y="1217970"/>
                </a:lnTo>
                <a:lnTo>
                  <a:pt x="1150740" y="1189485"/>
                </a:lnTo>
                <a:lnTo>
                  <a:pt x="1181790" y="1158975"/>
                </a:lnTo>
                <a:lnTo>
                  <a:pt x="1210815" y="1126575"/>
                </a:lnTo>
                <a:lnTo>
                  <a:pt x="1237680" y="1092285"/>
                </a:lnTo>
                <a:lnTo>
                  <a:pt x="1262385" y="1056510"/>
                </a:lnTo>
                <a:lnTo>
                  <a:pt x="1284795" y="1019115"/>
                </a:lnTo>
                <a:lnTo>
                  <a:pt x="1304640" y="980505"/>
                </a:lnTo>
                <a:lnTo>
                  <a:pt x="1322190" y="940680"/>
                </a:lnTo>
                <a:lnTo>
                  <a:pt x="1337040" y="899775"/>
                </a:lnTo>
                <a:lnTo>
                  <a:pt x="1349325" y="857925"/>
                </a:lnTo>
                <a:lnTo>
                  <a:pt x="1358910" y="815535"/>
                </a:lnTo>
                <a:lnTo>
                  <a:pt x="1365795" y="772605"/>
                </a:lnTo>
                <a:lnTo>
                  <a:pt x="1369845" y="729270"/>
                </a:lnTo>
                <a:lnTo>
                  <a:pt x="1371330" y="685800"/>
                </a:lnTo>
                <a:lnTo>
                  <a:pt x="1371330" y="685800"/>
                </a:lnTo>
              </a:path>
            </a:pathLst>
          </a:custGeom>
          <a:solidFill>
            <a:srgbClr val="ffffff"/>
          </a:solid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buNone/>
            </a:pPr>
            <a:r>
              <a:rPr b="0" lang="en-US" sz="1800" spc="-1" strike="noStrike">
                <a:latin typeface="Arial"/>
              </a:rPr>
              <a:t>Fields</a:t>
            </a:r>
            <a:endParaRPr b="0" lang="en-US" sz="1800" spc="-1" strike="noStrike">
              <a:latin typeface="Arial"/>
            </a:endParaRPr>
          </a:p>
        </p:txBody>
      </p:sp>
      <p:sp>
        <p:nvSpPr>
          <p:cNvPr id="98" name="Freeform 7"/>
          <p:cNvSpPr/>
          <p:nvPr/>
        </p:nvSpPr>
        <p:spPr>
          <a:xfrm>
            <a:off x="4972320" y="5029560"/>
            <a:ext cx="1370880" cy="1371240"/>
          </a:xfrm>
          <a:custGeom>
            <a:avLst/>
            <a:gdLst/>
            <a:ahLst/>
            <a:rect l="l" t="t" r="r" b="b"/>
            <a:pathLst>
              <a:path w="1371330" h="1371465">
                <a:moveTo>
                  <a:pt x="1371330" y="685800"/>
                </a:moveTo>
                <a:lnTo>
                  <a:pt x="1369845" y="642195"/>
                </a:lnTo>
                <a:lnTo>
                  <a:pt x="1365795" y="598860"/>
                </a:lnTo>
                <a:lnTo>
                  <a:pt x="1358910" y="555930"/>
                </a:lnTo>
                <a:lnTo>
                  <a:pt x="1349325" y="513540"/>
                </a:lnTo>
                <a:lnTo>
                  <a:pt x="1337040" y="471690"/>
                </a:lnTo>
                <a:lnTo>
                  <a:pt x="1322190" y="430785"/>
                </a:lnTo>
                <a:lnTo>
                  <a:pt x="1304640" y="390960"/>
                </a:lnTo>
                <a:lnTo>
                  <a:pt x="1284795" y="352350"/>
                </a:lnTo>
                <a:lnTo>
                  <a:pt x="1262385" y="314955"/>
                </a:lnTo>
                <a:lnTo>
                  <a:pt x="1237680" y="279180"/>
                </a:lnTo>
                <a:lnTo>
                  <a:pt x="1210815" y="244890"/>
                </a:lnTo>
                <a:lnTo>
                  <a:pt x="1181790" y="212490"/>
                </a:lnTo>
                <a:lnTo>
                  <a:pt x="1150740" y="181980"/>
                </a:lnTo>
                <a:lnTo>
                  <a:pt x="1117935" y="153495"/>
                </a:lnTo>
                <a:lnTo>
                  <a:pt x="1083240" y="127035"/>
                </a:lnTo>
                <a:lnTo>
                  <a:pt x="1047060" y="103005"/>
                </a:lnTo>
                <a:lnTo>
                  <a:pt x="1009395" y="81270"/>
                </a:lnTo>
                <a:lnTo>
                  <a:pt x="970380" y="61965"/>
                </a:lnTo>
                <a:lnTo>
                  <a:pt x="930150" y="45090"/>
                </a:lnTo>
                <a:lnTo>
                  <a:pt x="889110" y="30915"/>
                </a:lnTo>
                <a:lnTo>
                  <a:pt x="847125" y="19305"/>
                </a:lnTo>
                <a:lnTo>
                  <a:pt x="804600" y="10395"/>
                </a:lnTo>
                <a:lnTo>
                  <a:pt x="761535" y="4185"/>
                </a:lnTo>
                <a:lnTo>
                  <a:pt x="718065" y="675"/>
                </a:lnTo>
                <a:lnTo>
                  <a:pt x="674595" y="0"/>
                </a:lnTo>
                <a:lnTo>
                  <a:pt x="631125" y="2025"/>
                </a:lnTo>
                <a:lnTo>
                  <a:pt x="587925" y="6885"/>
                </a:lnTo>
                <a:lnTo>
                  <a:pt x="544995" y="14445"/>
                </a:lnTo>
                <a:lnTo>
                  <a:pt x="502740" y="24705"/>
                </a:lnTo>
                <a:lnTo>
                  <a:pt x="461160" y="37665"/>
                </a:lnTo>
                <a:lnTo>
                  <a:pt x="420525" y="53190"/>
                </a:lnTo>
                <a:lnTo>
                  <a:pt x="380970" y="71280"/>
                </a:lnTo>
                <a:lnTo>
                  <a:pt x="342495" y="91800"/>
                </a:lnTo>
                <a:lnTo>
                  <a:pt x="305640" y="114750"/>
                </a:lnTo>
                <a:lnTo>
                  <a:pt x="270135" y="139995"/>
                </a:lnTo>
                <a:lnTo>
                  <a:pt x="236385" y="167400"/>
                </a:lnTo>
                <a:lnTo>
                  <a:pt x="204390" y="196965"/>
                </a:lnTo>
                <a:lnTo>
                  <a:pt x="174420" y="228420"/>
                </a:lnTo>
                <a:lnTo>
                  <a:pt x="146340" y="261765"/>
                </a:lnTo>
                <a:lnTo>
                  <a:pt x="120555" y="296865"/>
                </a:lnTo>
                <a:lnTo>
                  <a:pt x="97065" y="333450"/>
                </a:lnTo>
                <a:lnTo>
                  <a:pt x="75870" y="371520"/>
                </a:lnTo>
                <a:lnTo>
                  <a:pt x="57240" y="410805"/>
                </a:lnTo>
                <a:lnTo>
                  <a:pt x="41040" y="451170"/>
                </a:lnTo>
                <a:lnTo>
                  <a:pt x="27405" y="492480"/>
                </a:lnTo>
                <a:lnTo>
                  <a:pt x="16470" y="534600"/>
                </a:lnTo>
                <a:lnTo>
                  <a:pt x="8235" y="577395"/>
                </a:lnTo>
                <a:lnTo>
                  <a:pt x="2835" y="620595"/>
                </a:lnTo>
                <a:lnTo>
                  <a:pt x="0" y="663930"/>
                </a:lnTo>
                <a:lnTo>
                  <a:pt x="0" y="707535"/>
                </a:lnTo>
                <a:lnTo>
                  <a:pt x="2835" y="750870"/>
                </a:lnTo>
                <a:lnTo>
                  <a:pt x="8235" y="794070"/>
                </a:lnTo>
                <a:lnTo>
                  <a:pt x="16470" y="836865"/>
                </a:lnTo>
                <a:lnTo>
                  <a:pt x="27405" y="878985"/>
                </a:lnTo>
                <a:lnTo>
                  <a:pt x="41040" y="920295"/>
                </a:lnTo>
                <a:lnTo>
                  <a:pt x="57240" y="960660"/>
                </a:lnTo>
                <a:lnTo>
                  <a:pt x="75870" y="999945"/>
                </a:lnTo>
                <a:lnTo>
                  <a:pt x="97065" y="1038015"/>
                </a:lnTo>
                <a:lnTo>
                  <a:pt x="120555" y="1074600"/>
                </a:lnTo>
                <a:lnTo>
                  <a:pt x="146340" y="1109700"/>
                </a:lnTo>
                <a:lnTo>
                  <a:pt x="174420" y="1143045"/>
                </a:lnTo>
                <a:lnTo>
                  <a:pt x="204390" y="1174500"/>
                </a:lnTo>
                <a:lnTo>
                  <a:pt x="236385" y="1204065"/>
                </a:lnTo>
                <a:lnTo>
                  <a:pt x="270135" y="1231470"/>
                </a:lnTo>
                <a:lnTo>
                  <a:pt x="305640" y="1256715"/>
                </a:lnTo>
                <a:lnTo>
                  <a:pt x="342495" y="1279665"/>
                </a:lnTo>
                <a:lnTo>
                  <a:pt x="380970" y="1300185"/>
                </a:lnTo>
                <a:lnTo>
                  <a:pt x="420525" y="1318275"/>
                </a:lnTo>
                <a:lnTo>
                  <a:pt x="461160" y="1333800"/>
                </a:lnTo>
                <a:lnTo>
                  <a:pt x="502740" y="1346760"/>
                </a:lnTo>
                <a:lnTo>
                  <a:pt x="544995" y="1357020"/>
                </a:lnTo>
                <a:lnTo>
                  <a:pt x="587925" y="1364580"/>
                </a:lnTo>
                <a:lnTo>
                  <a:pt x="631125" y="1369440"/>
                </a:lnTo>
                <a:lnTo>
                  <a:pt x="674595" y="1371465"/>
                </a:lnTo>
                <a:lnTo>
                  <a:pt x="718065" y="1370790"/>
                </a:lnTo>
                <a:lnTo>
                  <a:pt x="761535" y="1367280"/>
                </a:lnTo>
                <a:lnTo>
                  <a:pt x="804600" y="1361070"/>
                </a:lnTo>
                <a:lnTo>
                  <a:pt x="847125" y="1352160"/>
                </a:lnTo>
                <a:lnTo>
                  <a:pt x="889110" y="1340550"/>
                </a:lnTo>
                <a:lnTo>
                  <a:pt x="930150" y="1326375"/>
                </a:lnTo>
                <a:lnTo>
                  <a:pt x="970380" y="1309500"/>
                </a:lnTo>
                <a:lnTo>
                  <a:pt x="1009395" y="1290195"/>
                </a:lnTo>
                <a:lnTo>
                  <a:pt x="1047060" y="1268460"/>
                </a:lnTo>
                <a:lnTo>
                  <a:pt x="1083240" y="1244430"/>
                </a:lnTo>
                <a:lnTo>
                  <a:pt x="1117935" y="1217970"/>
                </a:lnTo>
                <a:lnTo>
                  <a:pt x="1150740" y="1189485"/>
                </a:lnTo>
                <a:lnTo>
                  <a:pt x="1181790" y="1158975"/>
                </a:lnTo>
                <a:lnTo>
                  <a:pt x="1210815" y="1126575"/>
                </a:lnTo>
                <a:lnTo>
                  <a:pt x="1237680" y="1092285"/>
                </a:lnTo>
                <a:lnTo>
                  <a:pt x="1262385" y="1056510"/>
                </a:lnTo>
                <a:lnTo>
                  <a:pt x="1284795" y="1019115"/>
                </a:lnTo>
                <a:lnTo>
                  <a:pt x="1304640" y="980505"/>
                </a:lnTo>
                <a:lnTo>
                  <a:pt x="1322190" y="940680"/>
                </a:lnTo>
                <a:lnTo>
                  <a:pt x="1337040" y="899775"/>
                </a:lnTo>
                <a:lnTo>
                  <a:pt x="1349325" y="857925"/>
                </a:lnTo>
                <a:lnTo>
                  <a:pt x="1358910" y="815535"/>
                </a:lnTo>
                <a:lnTo>
                  <a:pt x="1365795" y="772605"/>
                </a:lnTo>
                <a:lnTo>
                  <a:pt x="1369845" y="729270"/>
                </a:lnTo>
                <a:lnTo>
                  <a:pt x="1371330" y="685800"/>
                </a:lnTo>
                <a:lnTo>
                  <a:pt x="1371330" y="685800"/>
                </a:lnTo>
              </a:path>
            </a:pathLst>
          </a:custGeom>
          <a:solidFill>
            <a:srgbClr val="ffffff"/>
          </a:solid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buNone/>
            </a:pPr>
            <a:r>
              <a:rPr b="0" lang="en-US" sz="1800" spc="-1" strike="noStrike">
                <a:latin typeface="Arial"/>
              </a:rPr>
              <a:t>Current</a:t>
            </a:r>
            <a:endParaRPr b="0" lang="en-US" sz="1800" spc="-1" strike="noStrike">
              <a:latin typeface="Arial"/>
            </a:endParaRPr>
          </a:p>
        </p:txBody>
      </p:sp>
      <p:sp>
        <p:nvSpPr>
          <p:cNvPr id="99" name="Freeform 8"/>
          <p:cNvSpPr/>
          <p:nvPr/>
        </p:nvSpPr>
        <p:spPr>
          <a:xfrm>
            <a:off x="1543320" y="5029560"/>
            <a:ext cx="1370880" cy="1371240"/>
          </a:xfrm>
          <a:custGeom>
            <a:avLst/>
            <a:gdLst/>
            <a:ahLst/>
            <a:rect l="l" t="t" r="r" b="b"/>
            <a:pathLst>
              <a:path w="1371330" h="1371465">
                <a:moveTo>
                  <a:pt x="1371330" y="685800"/>
                </a:moveTo>
                <a:lnTo>
                  <a:pt x="1369845" y="642195"/>
                </a:lnTo>
                <a:lnTo>
                  <a:pt x="1365795" y="598860"/>
                </a:lnTo>
                <a:lnTo>
                  <a:pt x="1358910" y="555930"/>
                </a:lnTo>
                <a:lnTo>
                  <a:pt x="1349325" y="513540"/>
                </a:lnTo>
                <a:lnTo>
                  <a:pt x="1337040" y="471690"/>
                </a:lnTo>
                <a:lnTo>
                  <a:pt x="1322190" y="430785"/>
                </a:lnTo>
                <a:lnTo>
                  <a:pt x="1304640" y="390960"/>
                </a:lnTo>
                <a:lnTo>
                  <a:pt x="1284795" y="352350"/>
                </a:lnTo>
                <a:lnTo>
                  <a:pt x="1262385" y="314955"/>
                </a:lnTo>
                <a:lnTo>
                  <a:pt x="1237680" y="279180"/>
                </a:lnTo>
                <a:lnTo>
                  <a:pt x="1210815" y="244890"/>
                </a:lnTo>
                <a:lnTo>
                  <a:pt x="1181790" y="212490"/>
                </a:lnTo>
                <a:lnTo>
                  <a:pt x="1150740" y="181980"/>
                </a:lnTo>
                <a:lnTo>
                  <a:pt x="1117935" y="153495"/>
                </a:lnTo>
                <a:lnTo>
                  <a:pt x="1083240" y="127035"/>
                </a:lnTo>
                <a:lnTo>
                  <a:pt x="1047060" y="103005"/>
                </a:lnTo>
                <a:lnTo>
                  <a:pt x="1009395" y="81270"/>
                </a:lnTo>
                <a:lnTo>
                  <a:pt x="970380" y="61965"/>
                </a:lnTo>
                <a:lnTo>
                  <a:pt x="930150" y="45090"/>
                </a:lnTo>
                <a:lnTo>
                  <a:pt x="889110" y="30915"/>
                </a:lnTo>
                <a:lnTo>
                  <a:pt x="847125" y="19305"/>
                </a:lnTo>
                <a:lnTo>
                  <a:pt x="804600" y="10395"/>
                </a:lnTo>
                <a:lnTo>
                  <a:pt x="761535" y="4185"/>
                </a:lnTo>
                <a:lnTo>
                  <a:pt x="718065" y="675"/>
                </a:lnTo>
                <a:lnTo>
                  <a:pt x="674595" y="0"/>
                </a:lnTo>
                <a:lnTo>
                  <a:pt x="631125" y="2025"/>
                </a:lnTo>
                <a:lnTo>
                  <a:pt x="587925" y="6885"/>
                </a:lnTo>
                <a:lnTo>
                  <a:pt x="544995" y="14445"/>
                </a:lnTo>
                <a:lnTo>
                  <a:pt x="502740" y="24705"/>
                </a:lnTo>
                <a:lnTo>
                  <a:pt x="461160" y="37665"/>
                </a:lnTo>
                <a:lnTo>
                  <a:pt x="420525" y="53190"/>
                </a:lnTo>
                <a:lnTo>
                  <a:pt x="380970" y="71280"/>
                </a:lnTo>
                <a:lnTo>
                  <a:pt x="342630" y="91800"/>
                </a:lnTo>
                <a:lnTo>
                  <a:pt x="305640" y="114750"/>
                </a:lnTo>
                <a:lnTo>
                  <a:pt x="270135" y="139995"/>
                </a:lnTo>
                <a:lnTo>
                  <a:pt x="236385" y="167400"/>
                </a:lnTo>
                <a:lnTo>
                  <a:pt x="204390" y="196965"/>
                </a:lnTo>
                <a:lnTo>
                  <a:pt x="174420" y="228420"/>
                </a:lnTo>
                <a:lnTo>
                  <a:pt x="146340" y="261765"/>
                </a:lnTo>
                <a:lnTo>
                  <a:pt x="120555" y="296865"/>
                </a:lnTo>
                <a:lnTo>
                  <a:pt x="97065" y="333450"/>
                </a:lnTo>
                <a:lnTo>
                  <a:pt x="75870" y="371520"/>
                </a:lnTo>
                <a:lnTo>
                  <a:pt x="57240" y="410805"/>
                </a:lnTo>
                <a:lnTo>
                  <a:pt x="41040" y="451170"/>
                </a:lnTo>
                <a:lnTo>
                  <a:pt x="27405" y="492480"/>
                </a:lnTo>
                <a:lnTo>
                  <a:pt x="16470" y="534600"/>
                </a:lnTo>
                <a:lnTo>
                  <a:pt x="8235" y="577395"/>
                </a:lnTo>
                <a:lnTo>
                  <a:pt x="2835" y="620595"/>
                </a:lnTo>
                <a:lnTo>
                  <a:pt x="0" y="663930"/>
                </a:lnTo>
                <a:lnTo>
                  <a:pt x="0" y="707535"/>
                </a:lnTo>
                <a:lnTo>
                  <a:pt x="2835" y="750870"/>
                </a:lnTo>
                <a:lnTo>
                  <a:pt x="8235" y="794070"/>
                </a:lnTo>
                <a:lnTo>
                  <a:pt x="16470" y="836865"/>
                </a:lnTo>
                <a:lnTo>
                  <a:pt x="27405" y="878985"/>
                </a:lnTo>
                <a:lnTo>
                  <a:pt x="41040" y="920295"/>
                </a:lnTo>
                <a:lnTo>
                  <a:pt x="57240" y="960660"/>
                </a:lnTo>
                <a:lnTo>
                  <a:pt x="75870" y="999945"/>
                </a:lnTo>
                <a:lnTo>
                  <a:pt x="97065" y="1038015"/>
                </a:lnTo>
                <a:lnTo>
                  <a:pt x="120555" y="1074600"/>
                </a:lnTo>
                <a:lnTo>
                  <a:pt x="146340" y="1109700"/>
                </a:lnTo>
                <a:lnTo>
                  <a:pt x="174420" y="1143045"/>
                </a:lnTo>
                <a:lnTo>
                  <a:pt x="204390" y="1174500"/>
                </a:lnTo>
                <a:lnTo>
                  <a:pt x="236385" y="1204065"/>
                </a:lnTo>
                <a:lnTo>
                  <a:pt x="270135" y="1231470"/>
                </a:lnTo>
                <a:lnTo>
                  <a:pt x="305640" y="1256715"/>
                </a:lnTo>
                <a:lnTo>
                  <a:pt x="342630" y="1279665"/>
                </a:lnTo>
                <a:lnTo>
                  <a:pt x="380970" y="1300185"/>
                </a:lnTo>
                <a:lnTo>
                  <a:pt x="420525" y="1318275"/>
                </a:lnTo>
                <a:lnTo>
                  <a:pt x="461160" y="1333800"/>
                </a:lnTo>
                <a:lnTo>
                  <a:pt x="502740" y="1346760"/>
                </a:lnTo>
                <a:lnTo>
                  <a:pt x="544995" y="1357020"/>
                </a:lnTo>
                <a:lnTo>
                  <a:pt x="587925" y="1364580"/>
                </a:lnTo>
                <a:lnTo>
                  <a:pt x="631125" y="1369440"/>
                </a:lnTo>
                <a:lnTo>
                  <a:pt x="674595" y="1371465"/>
                </a:lnTo>
                <a:lnTo>
                  <a:pt x="718065" y="1370790"/>
                </a:lnTo>
                <a:lnTo>
                  <a:pt x="761535" y="1367280"/>
                </a:lnTo>
                <a:lnTo>
                  <a:pt x="804600" y="1361070"/>
                </a:lnTo>
                <a:lnTo>
                  <a:pt x="847125" y="1352160"/>
                </a:lnTo>
                <a:lnTo>
                  <a:pt x="889110" y="1340550"/>
                </a:lnTo>
                <a:lnTo>
                  <a:pt x="930150" y="1326375"/>
                </a:lnTo>
                <a:lnTo>
                  <a:pt x="970380" y="1309500"/>
                </a:lnTo>
                <a:lnTo>
                  <a:pt x="1009395" y="1290195"/>
                </a:lnTo>
                <a:lnTo>
                  <a:pt x="1047060" y="1268460"/>
                </a:lnTo>
                <a:lnTo>
                  <a:pt x="1083240" y="1244430"/>
                </a:lnTo>
                <a:lnTo>
                  <a:pt x="1117935" y="1217970"/>
                </a:lnTo>
                <a:lnTo>
                  <a:pt x="1150740" y="1189485"/>
                </a:lnTo>
                <a:lnTo>
                  <a:pt x="1181790" y="1158975"/>
                </a:lnTo>
                <a:lnTo>
                  <a:pt x="1210815" y="1126575"/>
                </a:lnTo>
                <a:lnTo>
                  <a:pt x="1237680" y="1092285"/>
                </a:lnTo>
                <a:lnTo>
                  <a:pt x="1262385" y="1056510"/>
                </a:lnTo>
                <a:lnTo>
                  <a:pt x="1284795" y="1019115"/>
                </a:lnTo>
                <a:lnTo>
                  <a:pt x="1304640" y="980505"/>
                </a:lnTo>
                <a:lnTo>
                  <a:pt x="1322190" y="940680"/>
                </a:lnTo>
                <a:lnTo>
                  <a:pt x="1337040" y="899775"/>
                </a:lnTo>
                <a:lnTo>
                  <a:pt x="1349325" y="857925"/>
                </a:lnTo>
                <a:lnTo>
                  <a:pt x="1358910" y="815535"/>
                </a:lnTo>
                <a:lnTo>
                  <a:pt x="1365795" y="772605"/>
                </a:lnTo>
                <a:lnTo>
                  <a:pt x="1369845" y="729270"/>
                </a:lnTo>
                <a:lnTo>
                  <a:pt x="1371330" y="685800"/>
                </a:lnTo>
                <a:lnTo>
                  <a:pt x="1371330" y="685800"/>
                </a:lnTo>
              </a:path>
            </a:pathLst>
          </a:custGeom>
          <a:solidFill>
            <a:srgbClr val="ffffff"/>
          </a:solid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buNone/>
            </a:pPr>
            <a:r>
              <a:rPr b="0" lang="en-US" sz="1800" spc="-1" strike="noStrike">
                <a:latin typeface="Arial"/>
              </a:rPr>
              <a:t>Particles</a:t>
            </a:r>
            <a:endParaRPr b="0" lang="en-US" sz="1800" spc="-1" strike="noStrike">
              <a:latin typeface="Arial"/>
            </a:endParaRPr>
          </a:p>
        </p:txBody>
      </p:sp>
      <p:sp>
        <p:nvSpPr>
          <p:cNvPr id="100" name="Freeform 9"/>
          <p:cNvSpPr/>
          <p:nvPr/>
        </p:nvSpPr>
        <p:spPr>
          <a:xfrm>
            <a:off x="3258000" y="1600560"/>
            <a:ext cx="1370880" cy="1371240"/>
          </a:xfrm>
          <a:custGeom>
            <a:avLst/>
            <a:gdLst/>
            <a:ahLst/>
            <a:rect l="l" t="t" r="r" b="b"/>
            <a:pathLst>
              <a:path w="1371330" h="1371465">
                <a:moveTo>
                  <a:pt x="1371330" y="685800"/>
                </a:moveTo>
                <a:lnTo>
                  <a:pt x="1369845" y="642195"/>
                </a:lnTo>
                <a:lnTo>
                  <a:pt x="1365795" y="598860"/>
                </a:lnTo>
                <a:lnTo>
                  <a:pt x="1358910" y="555930"/>
                </a:lnTo>
                <a:lnTo>
                  <a:pt x="1349325" y="513540"/>
                </a:lnTo>
                <a:lnTo>
                  <a:pt x="1337040" y="471690"/>
                </a:lnTo>
                <a:lnTo>
                  <a:pt x="1322190" y="430785"/>
                </a:lnTo>
                <a:lnTo>
                  <a:pt x="1304640" y="390960"/>
                </a:lnTo>
                <a:lnTo>
                  <a:pt x="1284795" y="352350"/>
                </a:lnTo>
                <a:lnTo>
                  <a:pt x="1262385" y="314955"/>
                </a:lnTo>
                <a:lnTo>
                  <a:pt x="1237680" y="279180"/>
                </a:lnTo>
                <a:lnTo>
                  <a:pt x="1210815" y="244890"/>
                </a:lnTo>
                <a:lnTo>
                  <a:pt x="1181790" y="212490"/>
                </a:lnTo>
                <a:lnTo>
                  <a:pt x="1150740" y="181980"/>
                </a:lnTo>
                <a:lnTo>
                  <a:pt x="1117935" y="153495"/>
                </a:lnTo>
                <a:lnTo>
                  <a:pt x="1083240" y="127035"/>
                </a:lnTo>
                <a:lnTo>
                  <a:pt x="1047060" y="103005"/>
                </a:lnTo>
                <a:lnTo>
                  <a:pt x="1009395" y="81270"/>
                </a:lnTo>
                <a:lnTo>
                  <a:pt x="970380" y="61965"/>
                </a:lnTo>
                <a:lnTo>
                  <a:pt x="930150" y="45090"/>
                </a:lnTo>
                <a:lnTo>
                  <a:pt x="889110" y="30915"/>
                </a:lnTo>
                <a:lnTo>
                  <a:pt x="847125" y="19305"/>
                </a:lnTo>
                <a:lnTo>
                  <a:pt x="804600" y="10395"/>
                </a:lnTo>
                <a:lnTo>
                  <a:pt x="761535" y="4185"/>
                </a:lnTo>
                <a:lnTo>
                  <a:pt x="718065" y="675"/>
                </a:lnTo>
                <a:lnTo>
                  <a:pt x="674595" y="0"/>
                </a:lnTo>
                <a:lnTo>
                  <a:pt x="631125" y="2025"/>
                </a:lnTo>
                <a:lnTo>
                  <a:pt x="587925" y="6885"/>
                </a:lnTo>
                <a:lnTo>
                  <a:pt x="544995" y="14445"/>
                </a:lnTo>
                <a:lnTo>
                  <a:pt x="502740" y="24705"/>
                </a:lnTo>
                <a:lnTo>
                  <a:pt x="461160" y="37665"/>
                </a:lnTo>
                <a:lnTo>
                  <a:pt x="420525" y="53190"/>
                </a:lnTo>
                <a:lnTo>
                  <a:pt x="380970" y="71280"/>
                </a:lnTo>
                <a:lnTo>
                  <a:pt x="342630" y="91800"/>
                </a:lnTo>
                <a:lnTo>
                  <a:pt x="305640" y="114750"/>
                </a:lnTo>
                <a:lnTo>
                  <a:pt x="270135" y="139995"/>
                </a:lnTo>
                <a:lnTo>
                  <a:pt x="236385" y="167400"/>
                </a:lnTo>
                <a:lnTo>
                  <a:pt x="204390" y="196965"/>
                </a:lnTo>
                <a:lnTo>
                  <a:pt x="174420" y="228420"/>
                </a:lnTo>
                <a:lnTo>
                  <a:pt x="146340" y="261765"/>
                </a:lnTo>
                <a:lnTo>
                  <a:pt x="120555" y="296865"/>
                </a:lnTo>
                <a:lnTo>
                  <a:pt x="97065" y="333450"/>
                </a:lnTo>
                <a:lnTo>
                  <a:pt x="75870" y="371520"/>
                </a:lnTo>
                <a:lnTo>
                  <a:pt x="57240" y="410805"/>
                </a:lnTo>
                <a:lnTo>
                  <a:pt x="41040" y="451170"/>
                </a:lnTo>
                <a:lnTo>
                  <a:pt x="27405" y="492480"/>
                </a:lnTo>
                <a:lnTo>
                  <a:pt x="16470" y="534600"/>
                </a:lnTo>
                <a:lnTo>
                  <a:pt x="8235" y="577395"/>
                </a:lnTo>
                <a:lnTo>
                  <a:pt x="2835" y="620595"/>
                </a:lnTo>
                <a:lnTo>
                  <a:pt x="0" y="663930"/>
                </a:lnTo>
                <a:lnTo>
                  <a:pt x="0" y="707535"/>
                </a:lnTo>
                <a:lnTo>
                  <a:pt x="2835" y="750870"/>
                </a:lnTo>
                <a:lnTo>
                  <a:pt x="8235" y="794070"/>
                </a:lnTo>
                <a:lnTo>
                  <a:pt x="16470" y="836865"/>
                </a:lnTo>
                <a:lnTo>
                  <a:pt x="27405" y="878985"/>
                </a:lnTo>
                <a:lnTo>
                  <a:pt x="41040" y="920295"/>
                </a:lnTo>
                <a:lnTo>
                  <a:pt x="57240" y="960660"/>
                </a:lnTo>
                <a:lnTo>
                  <a:pt x="75870" y="999945"/>
                </a:lnTo>
                <a:lnTo>
                  <a:pt x="97065" y="1038015"/>
                </a:lnTo>
                <a:lnTo>
                  <a:pt x="120555" y="1074600"/>
                </a:lnTo>
                <a:lnTo>
                  <a:pt x="146340" y="1109700"/>
                </a:lnTo>
                <a:lnTo>
                  <a:pt x="174420" y="1143045"/>
                </a:lnTo>
                <a:lnTo>
                  <a:pt x="204390" y="1174500"/>
                </a:lnTo>
                <a:lnTo>
                  <a:pt x="236385" y="1204065"/>
                </a:lnTo>
                <a:lnTo>
                  <a:pt x="270135" y="1231470"/>
                </a:lnTo>
                <a:lnTo>
                  <a:pt x="305640" y="1256715"/>
                </a:lnTo>
                <a:lnTo>
                  <a:pt x="342630" y="1279665"/>
                </a:lnTo>
                <a:lnTo>
                  <a:pt x="380970" y="1300185"/>
                </a:lnTo>
                <a:lnTo>
                  <a:pt x="420525" y="1318275"/>
                </a:lnTo>
                <a:lnTo>
                  <a:pt x="461160" y="1333800"/>
                </a:lnTo>
                <a:lnTo>
                  <a:pt x="502740" y="1346760"/>
                </a:lnTo>
                <a:lnTo>
                  <a:pt x="544995" y="1357020"/>
                </a:lnTo>
                <a:lnTo>
                  <a:pt x="587925" y="1364580"/>
                </a:lnTo>
                <a:lnTo>
                  <a:pt x="631125" y="1369440"/>
                </a:lnTo>
                <a:lnTo>
                  <a:pt x="674595" y="1371465"/>
                </a:lnTo>
                <a:lnTo>
                  <a:pt x="718065" y="1370790"/>
                </a:lnTo>
                <a:lnTo>
                  <a:pt x="761535" y="1367280"/>
                </a:lnTo>
                <a:lnTo>
                  <a:pt x="804600" y="1361070"/>
                </a:lnTo>
                <a:lnTo>
                  <a:pt x="847125" y="1352160"/>
                </a:lnTo>
                <a:lnTo>
                  <a:pt x="889110" y="1340550"/>
                </a:lnTo>
                <a:lnTo>
                  <a:pt x="930150" y="1326375"/>
                </a:lnTo>
                <a:lnTo>
                  <a:pt x="970380" y="1309500"/>
                </a:lnTo>
                <a:lnTo>
                  <a:pt x="1009395" y="1290195"/>
                </a:lnTo>
                <a:lnTo>
                  <a:pt x="1047060" y="1268460"/>
                </a:lnTo>
                <a:lnTo>
                  <a:pt x="1083240" y="1244430"/>
                </a:lnTo>
                <a:lnTo>
                  <a:pt x="1117935" y="1217970"/>
                </a:lnTo>
                <a:lnTo>
                  <a:pt x="1150740" y="1189485"/>
                </a:lnTo>
                <a:lnTo>
                  <a:pt x="1181790" y="1158975"/>
                </a:lnTo>
                <a:lnTo>
                  <a:pt x="1210815" y="1126575"/>
                </a:lnTo>
                <a:lnTo>
                  <a:pt x="1237680" y="1092285"/>
                </a:lnTo>
                <a:lnTo>
                  <a:pt x="1262385" y="1056510"/>
                </a:lnTo>
                <a:lnTo>
                  <a:pt x="1284795" y="1019115"/>
                </a:lnTo>
                <a:lnTo>
                  <a:pt x="1304640" y="980505"/>
                </a:lnTo>
                <a:lnTo>
                  <a:pt x="1322190" y="940680"/>
                </a:lnTo>
                <a:lnTo>
                  <a:pt x="1337040" y="899775"/>
                </a:lnTo>
                <a:lnTo>
                  <a:pt x="1349325" y="857925"/>
                </a:lnTo>
                <a:lnTo>
                  <a:pt x="1358910" y="815535"/>
                </a:lnTo>
                <a:lnTo>
                  <a:pt x="1365795" y="772605"/>
                </a:lnTo>
                <a:lnTo>
                  <a:pt x="1369845" y="729270"/>
                </a:lnTo>
                <a:lnTo>
                  <a:pt x="1371330" y="685800"/>
                </a:lnTo>
                <a:lnTo>
                  <a:pt x="1371330" y="685800"/>
                </a:lnTo>
              </a:path>
            </a:pathLst>
          </a:custGeom>
          <a:solidFill>
            <a:srgbClr val="ffffff"/>
          </a:solidFill>
          <a:ln w="2540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buNone/>
            </a:pPr>
            <a:r>
              <a:rPr b="0" lang="en-US" sz="1800" spc="-1" strike="noStrike">
                <a:latin typeface="Arial"/>
              </a:rPr>
              <a:t>Fields</a:t>
            </a:r>
            <a:endParaRPr b="0" lang="en-US" sz="1800" spc="-1" strike="noStrike">
              <a:latin typeface="Arial"/>
            </a:endParaRPr>
          </a:p>
        </p:txBody>
      </p:sp>
      <p:sp>
        <p:nvSpPr>
          <p:cNvPr id="101" name=""/>
          <p:cNvSpPr txBox="1"/>
          <p:nvPr/>
        </p:nvSpPr>
        <p:spPr>
          <a:xfrm>
            <a:off x="2228400" y="3543480"/>
            <a:ext cx="1200600" cy="457200"/>
          </a:xfrm>
          <a:prstGeom prst="rect">
            <a:avLst/>
          </a:prstGeom>
          <a:noFill/>
          <a:ln w="0">
            <a:noFill/>
          </a:ln>
        </p:spPr>
        <p:txBody>
          <a:bodyPr lIns="90000" rIns="90000" tIns="45000" bIns="45000" anchor="t">
            <a:noAutofit/>
          </a:bodyPr>
          <a:p>
            <a:r>
              <a:rPr b="0" lang="en-US" sz="1800" spc="-1" strike="noStrike">
                <a:latin typeface="Arial"/>
              </a:rPr>
              <a:t>Pusher</a:t>
            </a:r>
            <a:endParaRPr b="0" lang="en-US" sz="1800" spc="-1" strike="noStrike">
              <a:latin typeface="Arial"/>
            </a:endParaRPr>
          </a:p>
        </p:txBody>
      </p:sp>
      <p:sp>
        <p:nvSpPr>
          <p:cNvPr id="102" name=""/>
          <p:cNvSpPr txBox="1"/>
          <p:nvPr/>
        </p:nvSpPr>
        <p:spPr>
          <a:xfrm>
            <a:off x="3200400" y="5829480"/>
            <a:ext cx="1200600" cy="457200"/>
          </a:xfrm>
          <a:prstGeom prst="rect">
            <a:avLst/>
          </a:prstGeom>
          <a:noFill/>
          <a:ln w="0">
            <a:noFill/>
          </a:ln>
        </p:spPr>
        <p:txBody>
          <a:bodyPr lIns="90000" rIns="90000" tIns="45000" bIns="45000" anchor="t">
            <a:noAutofit/>
          </a:bodyPr>
          <a:p>
            <a:r>
              <a:rPr b="0" lang="en-US" sz="1800" spc="-1" strike="noStrike">
                <a:latin typeface="Arial"/>
              </a:rPr>
              <a:t>Projector</a:t>
            </a:r>
            <a:endParaRPr b="0" lang="en-US" sz="1800" spc="-1" strike="noStrike">
              <a:latin typeface="Arial"/>
            </a:endParaRPr>
          </a:p>
        </p:txBody>
      </p:sp>
      <p:sp>
        <p:nvSpPr>
          <p:cNvPr id="103" name=""/>
          <p:cNvSpPr txBox="1"/>
          <p:nvPr/>
        </p:nvSpPr>
        <p:spPr>
          <a:xfrm>
            <a:off x="5029200" y="3772080"/>
            <a:ext cx="1200600" cy="457200"/>
          </a:xfrm>
          <a:prstGeom prst="rect">
            <a:avLst/>
          </a:prstGeom>
          <a:noFill/>
          <a:ln w="0">
            <a:noFill/>
          </a:ln>
        </p:spPr>
        <p:txBody>
          <a:bodyPr lIns="90000" rIns="90000" tIns="45000" bIns="45000" anchor="t">
            <a:noAutofit/>
          </a:bodyPr>
          <a:p>
            <a:r>
              <a:rPr b="0" lang="en-US" sz="1800" spc="-1" strike="noStrike">
                <a:latin typeface="Arial"/>
              </a:rPr>
              <a:t>FDTD</a:t>
            </a:r>
            <a:endParaRPr b="0" lang="en-US" sz="1800" spc="-1" strike="noStrike">
              <a:latin typeface="Arial"/>
            </a:endParaRPr>
          </a:p>
        </p:txBody>
      </p:sp>
      <p:sp>
        <p:nvSpPr>
          <p:cNvPr id="104" name=""/>
          <p:cNvSpPr txBox="1"/>
          <p:nvPr/>
        </p:nvSpPr>
        <p:spPr>
          <a:xfrm>
            <a:off x="7714800" y="3772080"/>
            <a:ext cx="1200600" cy="457200"/>
          </a:xfrm>
          <a:prstGeom prst="rect">
            <a:avLst/>
          </a:prstGeom>
          <a:noFill/>
          <a:ln w="0">
            <a:noFill/>
          </a:ln>
        </p:spPr>
        <p:txBody>
          <a:bodyPr lIns="90000" rIns="90000" tIns="45000" bIns="45000" anchor="t">
            <a:noAutofit/>
          </a:bodyPr>
          <a:p>
            <a:r>
              <a:rPr b="0" lang="en-US" sz="1800" spc="-1" strike="noStrike">
                <a:latin typeface="Arial"/>
              </a:rPr>
              <a:t>FDTD</a:t>
            </a:r>
            <a:endParaRPr b="0" lang="en-US" sz="1800" spc="-1" strike="noStrike">
              <a:latin typeface="Arial"/>
            </a:endParaRPr>
          </a:p>
        </p:txBody>
      </p:sp>
      <p:sp>
        <p:nvSpPr>
          <p:cNvPr id="105" name=""/>
          <p:cNvSpPr txBox="1"/>
          <p:nvPr/>
        </p:nvSpPr>
        <p:spPr>
          <a:xfrm>
            <a:off x="9543600" y="3772080"/>
            <a:ext cx="1200600" cy="602280"/>
          </a:xfrm>
          <a:prstGeom prst="rect">
            <a:avLst/>
          </a:prstGeom>
          <a:noFill/>
          <a:ln w="0">
            <a:noFill/>
          </a:ln>
        </p:spPr>
        <p:txBody>
          <a:bodyPr lIns="90000" rIns="90000" tIns="45000" bIns="45000" anchor="t">
            <a:noAutofit/>
          </a:bodyPr>
          <a:p>
            <a:r>
              <a:rPr b="0" lang="en-US" sz="1800" spc="-1" strike="noStrike">
                <a:latin typeface="Arial"/>
              </a:rPr>
              <a:t>Flow equations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Probe simulation: equation</a:t>
            </a:r>
            <a:endParaRPr b="0" lang="en-US" sz="4400" spc="-1" strike="noStrike">
              <a:solidFill>
                <a:srgbClr val="000000"/>
              </a:solidFill>
              <a:latin typeface="Calibri"/>
            </a:endParaRPr>
          </a:p>
        </p:txBody>
      </p:sp>
      <p:sp>
        <p:nvSpPr>
          <p:cNvPr id="107" name="PlaceHolder 2"/>
          <p:cNvSpPr>
            <a:spLocks noGrp="1"/>
          </p:cNvSpPr>
          <p:nvPr>
            <p:ph/>
          </p:nvPr>
        </p:nvSpPr>
        <p:spPr>
          <a:xfrm>
            <a:off x="635040" y="1905120"/>
            <a:ext cx="11429640" cy="0"/>
          </a:xfrm>
          <a:prstGeom prst="rect">
            <a:avLst/>
          </a:prstGeom>
          <a:noFill/>
          <a:ln w="0">
            <a:noFill/>
          </a:ln>
        </p:spPr>
        <p:txBody>
          <a:bodyPr tIns="0" bIns="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Flow equations: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Perturbation flow equations: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2000" spc="-1" strike="noStrike">
                <a:solidFill>
                  <a:srgbClr val="000000"/>
                </a:solidFill>
                <a:latin typeface="Calibri"/>
              </a:rPr>
              <a:t>Traditional plasma fluid simulation breaks in bubble regime. Because flow equations are nonlinear equations. You can't describe multiple fluids crossing a same spot by single-fluid equations. But perturbation flow equations are linear.</a:t>
            </a:r>
            <a:endParaRPr b="0" lang="en-US" sz="20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pic>
        <p:nvPicPr>
          <p:cNvPr id="108" name="Picture 3" descr="FE_perpng.png"/>
          <p:cNvPicPr/>
          <p:nvPr/>
        </p:nvPicPr>
        <p:blipFill>
          <a:blip r:embed="rId1"/>
          <a:stretch/>
        </p:blipFill>
        <p:spPr>
          <a:xfrm>
            <a:off x="2057400" y="4271400"/>
            <a:ext cx="9362880" cy="914400"/>
          </a:xfrm>
          <a:prstGeom prst="rect">
            <a:avLst/>
          </a:prstGeom>
          <a:ln w="0">
            <a:noFill/>
          </a:ln>
        </p:spPr>
      </p:pic>
      <p:pic>
        <p:nvPicPr>
          <p:cNvPr id="109" name="Picture 4" descr="FE_compng.png"/>
          <p:cNvPicPr/>
          <p:nvPr/>
        </p:nvPicPr>
        <p:blipFill>
          <a:blip r:embed="rId2"/>
          <a:stretch/>
        </p:blipFill>
        <p:spPr>
          <a:xfrm>
            <a:off x="3900600" y="2399760"/>
            <a:ext cx="4851000" cy="1201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Probe simulation: benefits</a:t>
            </a:r>
            <a:endParaRPr b="0" lang="en-US" sz="4400" spc="-1" strike="noStrike">
              <a:solidFill>
                <a:srgbClr val="000000"/>
              </a:solidFill>
              <a:latin typeface="Calibri"/>
            </a:endParaRPr>
          </a:p>
        </p:txBody>
      </p:sp>
      <p:sp>
        <p:nvSpPr>
          <p:cNvPr id="111" name="PlaceHolder 2"/>
          <p:cNvSpPr>
            <a:spLocks noGrp="1"/>
          </p:cNvSpPr>
          <p:nvPr>
            <p:ph/>
          </p:nvPr>
        </p:nvSpPr>
        <p:spPr>
          <a:xfrm>
            <a:off x="635040" y="1905120"/>
            <a:ext cx="11429640" cy="0"/>
          </a:xfrm>
          <a:prstGeom prst="rect">
            <a:avLst/>
          </a:prstGeom>
          <a:noFill/>
          <a:ln w="0">
            <a:noFill/>
          </a:ln>
        </p:spPr>
        <p:txBody>
          <a:bodyPr tIns="0" bIns="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Loose PIC grid and dense probe grid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Moving PIC grid and static probe grid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3D PIC grid and 2D probe grid</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
        <p:nvSpPr>
          <p:cNvPr id="112" name="Freeform 10"/>
          <p:cNvSpPr/>
          <p:nvPr/>
        </p:nvSpPr>
        <p:spPr>
          <a:xfrm>
            <a:off x="914400" y="4572000"/>
            <a:ext cx="3657600" cy="1828800"/>
          </a:xfrm>
          <a:custGeom>
            <a:avLst/>
            <a:gdLst/>
            <a:ahLst/>
            <a:rect l="l" t="t" r="r" b="b"/>
            <a:pathLst>
              <a:path w="6858000" h="3429135">
                <a:moveTo>
                  <a:pt x="0" y="3429135"/>
                </a:moveTo>
                <a:lnTo>
                  <a:pt x="0" y="0"/>
                </a:lnTo>
                <a:lnTo>
                  <a:pt x="6858000" y="0"/>
                </a:lnTo>
                <a:lnTo>
                  <a:pt x="6858000" y="3429135"/>
                </a:lnTo>
                <a:lnTo>
                  <a:pt x="0" y="3429135"/>
                </a:lnTo>
                <a:moveTo>
                  <a:pt x="68580" y="3429135"/>
                </a:moveTo>
                <a:lnTo>
                  <a:pt x="68580" y="0"/>
                </a:lnTo>
                <a:lnTo>
                  <a:pt x="137160" y="0"/>
                </a:lnTo>
                <a:lnTo>
                  <a:pt x="137160" y="3429135"/>
                </a:lnTo>
                <a:lnTo>
                  <a:pt x="205740" y="3429135"/>
                </a:lnTo>
                <a:lnTo>
                  <a:pt x="205740" y="0"/>
                </a:lnTo>
                <a:lnTo>
                  <a:pt x="274320" y="0"/>
                </a:lnTo>
                <a:lnTo>
                  <a:pt x="274320" y="3429135"/>
                </a:lnTo>
                <a:lnTo>
                  <a:pt x="342900" y="3429135"/>
                </a:lnTo>
                <a:lnTo>
                  <a:pt x="342900" y="0"/>
                </a:lnTo>
                <a:lnTo>
                  <a:pt x="411480" y="0"/>
                </a:lnTo>
                <a:lnTo>
                  <a:pt x="411480" y="3429135"/>
                </a:lnTo>
                <a:lnTo>
                  <a:pt x="480060" y="3429135"/>
                </a:lnTo>
                <a:lnTo>
                  <a:pt x="480060" y="0"/>
                </a:lnTo>
                <a:lnTo>
                  <a:pt x="548640" y="0"/>
                </a:lnTo>
                <a:lnTo>
                  <a:pt x="548640" y="3429135"/>
                </a:lnTo>
                <a:lnTo>
                  <a:pt x="617220" y="3429135"/>
                </a:lnTo>
                <a:lnTo>
                  <a:pt x="617220" y="0"/>
                </a:lnTo>
                <a:lnTo>
                  <a:pt x="685800" y="0"/>
                </a:lnTo>
                <a:lnTo>
                  <a:pt x="685800" y="3429135"/>
                </a:lnTo>
                <a:lnTo>
                  <a:pt x="754380" y="3429135"/>
                </a:lnTo>
                <a:lnTo>
                  <a:pt x="754380" y="0"/>
                </a:lnTo>
                <a:lnTo>
                  <a:pt x="822960" y="0"/>
                </a:lnTo>
                <a:lnTo>
                  <a:pt x="822960" y="3429135"/>
                </a:lnTo>
                <a:lnTo>
                  <a:pt x="891540" y="3429135"/>
                </a:lnTo>
                <a:lnTo>
                  <a:pt x="891540" y="0"/>
                </a:lnTo>
                <a:lnTo>
                  <a:pt x="960120" y="0"/>
                </a:lnTo>
                <a:lnTo>
                  <a:pt x="960120" y="3429135"/>
                </a:lnTo>
                <a:lnTo>
                  <a:pt x="1028700" y="3429135"/>
                </a:lnTo>
                <a:lnTo>
                  <a:pt x="1028700" y="0"/>
                </a:lnTo>
                <a:lnTo>
                  <a:pt x="1097280" y="0"/>
                </a:lnTo>
                <a:lnTo>
                  <a:pt x="1097280" y="3429135"/>
                </a:lnTo>
                <a:lnTo>
                  <a:pt x="1165860" y="3429135"/>
                </a:lnTo>
                <a:lnTo>
                  <a:pt x="1165860" y="0"/>
                </a:lnTo>
                <a:lnTo>
                  <a:pt x="1234440" y="0"/>
                </a:lnTo>
                <a:lnTo>
                  <a:pt x="1234440" y="3429135"/>
                </a:lnTo>
                <a:lnTo>
                  <a:pt x="1303020" y="3429135"/>
                </a:lnTo>
                <a:lnTo>
                  <a:pt x="1303020" y="0"/>
                </a:lnTo>
                <a:lnTo>
                  <a:pt x="1371600" y="0"/>
                </a:lnTo>
                <a:lnTo>
                  <a:pt x="1371600" y="3429135"/>
                </a:lnTo>
                <a:lnTo>
                  <a:pt x="1440180" y="3429135"/>
                </a:lnTo>
                <a:lnTo>
                  <a:pt x="1440180" y="0"/>
                </a:lnTo>
                <a:lnTo>
                  <a:pt x="1508760" y="0"/>
                </a:lnTo>
                <a:lnTo>
                  <a:pt x="1508760" y="3429135"/>
                </a:lnTo>
                <a:lnTo>
                  <a:pt x="1577340" y="3429135"/>
                </a:lnTo>
                <a:lnTo>
                  <a:pt x="1577340" y="0"/>
                </a:lnTo>
                <a:lnTo>
                  <a:pt x="1645920" y="0"/>
                </a:lnTo>
                <a:lnTo>
                  <a:pt x="1645920" y="3429135"/>
                </a:lnTo>
                <a:lnTo>
                  <a:pt x="1714500" y="3429135"/>
                </a:lnTo>
                <a:lnTo>
                  <a:pt x="1714500" y="0"/>
                </a:lnTo>
                <a:lnTo>
                  <a:pt x="1783080" y="0"/>
                </a:lnTo>
                <a:lnTo>
                  <a:pt x="1783080" y="3429135"/>
                </a:lnTo>
                <a:lnTo>
                  <a:pt x="1851660" y="3429135"/>
                </a:lnTo>
                <a:lnTo>
                  <a:pt x="1851660" y="0"/>
                </a:lnTo>
                <a:lnTo>
                  <a:pt x="1920240" y="0"/>
                </a:lnTo>
                <a:lnTo>
                  <a:pt x="1920240" y="3429135"/>
                </a:lnTo>
                <a:lnTo>
                  <a:pt x="1988820" y="3429135"/>
                </a:lnTo>
                <a:lnTo>
                  <a:pt x="1988820" y="0"/>
                </a:lnTo>
                <a:lnTo>
                  <a:pt x="2057400" y="0"/>
                </a:lnTo>
                <a:lnTo>
                  <a:pt x="2057400" y="3429135"/>
                </a:lnTo>
                <a:lnTo>
                  <a:pt x="2125980" y="3429135"/>
                </a:lnTo>
                <a:lnTo>
                  <a:pt x="2125980" y="0"/>
                </a:lnTo>
                <a:lnTo>
                  <a:pt x="2194560" y="0"/>
                </a:lnTo>
                <a:lnTo>
                  <a:pt x="2194560" y="3429135"/>
                </a:lnTo>
                <a:lnTo>
                  <a:pt x="2263140" y="3429135"/>
                </a:lnTo>
                <a:lnTo>
                  <a:pt x="2263140" y="0"/>
                </a:lnTo>
                <a:lnTo>
                  <a:pt x="2331720" y="0"/>
                </a:lnTo>
                <a:lnTo>
                  <a:pt x="2331720" y="3429135"/>
                </a:lnTo>
                <a:lnTo>
                  <a:pt x="2400300" y="3429135"/>
                </a:lnTo>
                <a:lnTo>
                  <a:pt x="2400300" y="0"/>
                </a:lnTo>
                <a:lnTo>
                  <a:pt x="2468880" y="0"/>
                </a:lnTo>
                <a:lnTo>
                  <a:pt x="2468880" y="3429135"/>
                </a:lnTo>
                <a:lnTo>
                  <a:pt x="2537460" y="3429135"/>
                </a:lnTo>
                <a:lnTo>
                  <a:pt x="2537460" y="0"/>
                </a:lnTo>
                <a:lnTo>
                  <a:pt x="2606040" y="0"/>
                </a:lnTo>
                <a:lnTo>
                  <a:pt x="2606040" y="3429135"/>
                </a:lnTo>
                <a:lnTo>
                  <a:pt x="2674620" y="3429135"/>
                </a:lnTo>
                <a:lnTo>
                  <a:pt x="2674620" y="0"/>
                </a:lnTo>
                <a:lnTo>
                  <a:pt x="2743200" y="0"/>
                </a:lnTo>
                <a:lnTo>
                  <a:pt x="2743200" y="3429135"/>
                </a:lnTo>
                <a:lnTo>
                  <a:pt x="2811780" y="3429135"/>
                </a:lnTo>
                <a:lnTo>
                  <a:pt x="2811780" y="0"/>
                </a:lnTo>
                <a:lnTo>
                  <a:pt x="2880360" y="0"/>
                </a:lnTo>
                <a:lnTo>
                  <a:pt x="2880360" y="3429135"/>
                </a:lnTo>
                <a:lnTo>
                  <a:pt x="2948940" y="3429135"/>
                </a:lnTo>
                <a:lnTo>
                  <a:pt x="2948940" y="0"/>
                </a:lnTo>
                <a:lnTo>
                  <a:pt x="3017520" y="0"/>
                </a:lnTo>
                <a:lnTo>
                  <a:pt x="3017520" y="3429135"/>
                </a:lnTo>
                <a:lnTo>
                  <a:pt x="3086100" y="3429135"/>
                </a:lnTo>
                <a:lnTo>
                  <a:pt x="3086100" y="0"/>
                </a:lnTo>
                <a:lnTo>
                  <a:pt x="3154680" y="0"/>
                </a:lnTo>
                <a:lnTo>
                  <a:pt x="3154680" y="3429135"/>
                </a:lnTo>
                <a:lnTo>
                  <a:pt x="3223260" y="3429135"/>
                </a:lnTo>
                <a:lnTo>
                  <a:pt x="3223260" y="0"/>
                </a:lnTo>
                <a:lnTo>
                  <a:pt x="3291840" y="0"/>
                </a:lnTo>
                <a:lnTo>
                  <a:pt x="3291840" y="3429135"/>
                </a:lnTo>
                <a:lnTo>
                  <a:pt x="3360420" y="3429135"/>
                </a:lnTo>
                <a:lnTo>
                  <a:pt x="3360420" y="0"/>
                </a:lnTo>
                <a:lnTo>
                  <a:pt x="3429000" y="0"/>
                </a:lnTo>
                <a:lnTo>
                  <a:pt x="3429000" y="3429135"/>
                </a:lnTo>
                <a:lnTo>
                  <a:pt x="3497580" y="3429135"/>
                </a:lnTo>
                <a:lnTo>
                  <a:pt x="3497580" y="0"/>
                </a:lnTo>
                <a:lnTo>
                  <a:pt x="3566160" y="0"/>
                </a:lnTo>
                <a:lnTo>
                  <a:pt x="3566160" y="3429135"/>
                </a:lnTo>
                <a:lnTo>
                  <a:pt x="3634740" y="3429135"/>
                </a:lnTo>
                <a:lnTo>
                  <a:pt x="3634740" y="0"/>
                </a:lnTo>
                <a:lnTo>
                  <a:pt x="3703320" y="0"/>
                </a:lnTo>
                <a:lnTo>
                  <a:pt x="3703320" y="3429135"/>
                </a:lnTo>
                <a:lnTo>
                  <a:pt x="3771900" y="3429135"/>
                </a:lnTo>
                <a:lnTo>
                  <a:pt x="3771900" y="0"/>
                </a:lnTo>
                <a:lnTo>
                  <a:pt x="3840480" y="0"/>
                </a:lnTo>
                <a:lnTo>
                  <a:pt x="3840480" y="3429135"/>
                </a:lnTo>
                <a:lnTo>
                  <a:pt x="3909060" y="3429135"/>
                </a:lnTo>
                <a:lnTo>
                  <a:pt x="3909060" y="0"/>
                </a:lnTo>
                <a:lnTo>
                  <a:pt x="3977640" y="0"/>
                </a:lnTo>
                <a:lnTo>
                  <a:pt x="3977640" y="3429135"/>
                </a:lnTo>
                <a:lnTo>
                  <a:pt x="4046220" y="3429135"/>
                </a:lnTo>
                <a:lnTo>
                  <a:pt x="4046220" y="0"/>
                </a:lnTo>
                <a:lnTo>
                  <a:pt x="4114800" y="0"/>
                </a:lnTo>
                <a:lnTo>
                  <a:pt x="4114800" y="3429135"/>
                </a:lnTo>
                <a:lnTo>
                  <a:pt x="4183380" y="3429135"/>
                </a:lnTo>
                <a:lnTo>
                  <a:pt x="4183380" y="0"/>
                </a:lnTo>
                <a:lnTo>
                  <a:pt x="4251960" y="0"/>
                </a:lnTo>
                <a:lnTo>
                  <a:pt x="4251960" y="3429135"/>
                </a:lnTo>
                <a:lnTo>
                  <a:pt x="4320540" y="3429135"/>
                </a:lnTo>
                <a:lnTo>
                  <a:pt x="4320540" y="0"/>
                </a:lnTo>
                <a:lnTo>
                  <a:pt x="4389120" y="0"/>
                </a:lnTo>
                <a:lnTo>
                  <a:pt x="4389120" y="3429135"/>
                </a:lnTo>
                <a:lnTo>
                  <a:pt x="4457700" y="3429135"/>
                </a:lnTo>
                <a:lnTo>
                  <a:pt x="4457700" y="0"/>
                </a:lnTo>
                <a:lnTo>
                  <a:pt x="4526280" y="0"/>
                </a:lnTo>
                <a:lnTo>
                  <a:pt x="4526280" y="3429135"/>
                </a:lnTo>
                <a:lnTo>
                  <a:pt x="4594860" y="3429135"/>
                </a:lnTo>
                <a:lnTo>
                  <a:pt x="4594860" y="0"/>
                </a:lnTo>
                <a:lnTo>
                  <a:pt x="4663440" y="0"/>
                </a:lnTo>
                <a:lnTo>
                  <a:pt x="4663440" y="3429135"/>
                </a:lnTo>
                <a:lnTo>
                  <a:pt x="4732020" y="3429135"/>
                </a:lnTo>
                <a:lnTo>
                  <a:pt x="4732020" y="0"/>
                </a:lnTo>
                <a:lnTo>
                  <a:pt x="4800600" y="0"/>
                </a:lnTo>
                <a:lnTo>
                  <a:pt x="4800600" y="3429135"/>
                </a:lnTo>
                <a:lnTo>
                  <a:pt x="4869180" y="3429135"/>
                </a:lnTo>
                <a:lnTo>
                  <a:pt x="4869180" y="0"/>
                </a:lnTo>
                <a:lnTo>
                  <a:pt x="4937760" y="0"/>
                </a:lnTo>
                <a:lnTo>
                  <a:pt x="4937760" y="3429135"/>
                </a:lnTo>
                <a:lnTo>
                  <a:pt x="5006340" y="3429135"/>
                </a:lnTo>
                <a:lnTo>
                  <a:pt x="5006340" y="0"/>
                </a:lnTo>
                <a:lnTo>
                  <a:pt x="5074920" y="0"/>
                </a:lnTo>
                <a:lnTo>
                  <a:pt x="5074920" y="3429135"/>
                </a:lnTo>
                <a:lnTo>
                  <a:pt x="5143500" y="3429135"/>
                </a:lnTo>
                <a:lnTo>
                  <a:pt x="5143500" y="0"/>
                </a:lnTo>
                <a:lnTo>
                  <a:pt x="5212080" y="0"/>
                </a:lnTo>
                <a:lnTo>
                  <a:pt x="5212080" y="3429135"/>
                </a:lnTo>
                <a:lnTo>
                  <a:pt x="5280660" y="3429135"/>
                </a:lnTo>
                <a:lnTo>
                  <a:pt x="5280660" y="0"/>
                </a:lnTo>
                <a:lnTo>
                  <a:pt x="5349240" y="0"/>
                </a:lnTo>
                <a:lnTo>
                  <a:pt x="5349240" y="3429135"/>
                </a:lnTo>
                <a:lnTo>
                  <a:pt x="5417820" y="3429135"/>
                </a:lnTo>
                <a:lnTo>
                  <a:pt x="5417820" y="0"/>
                </a:lnTo>
                <a:lnTo>
                  <a:pt x="5486400" y="0"/>
                </a:lnTo>
                <a:lnTo>
                  <a:pt x="5486400" y="3429135"/>
                </a:lnTo>
                <a:lnTo>
                  <a:pt x="5554980" y="3429135"/>
                </a:lnTo>
                <a:lnTo>
                  <a:pt x="5554980" y="0"/>
                </a:lnTo>
                <a:lnTo>
                  <a:pt x="5623560" y="0"/>
                </a:lnTo>
                <a:lnTo>
                  <a:pt x="5623560" y="3429135"/>
                </a:lnTo>
                <a:lnTo>
                  <a:pt x="5692140" y="3429135"/>
                </a:lnTo>
                <a:lnTo>
                  <a:pt x="5692140" y="0"/>
                </a:lnTo>
                <a:lnTo>
                  <a:pt x="5760720" y="0"/>
                </a:lnTo>
                <a:lnTo>
                  <a:pt x="5760720" y="3429135"/>
                </a:lnTo>
                <a:lnTo>
                  <a:pt x="5829165" y="3429135"/>
                </a:lnTo>
                <a:lnTo>
                  <a:pt x="5829165" y="0"/>
                </a:lnTo>
                <a:lnTo>
                  <a:pt x="5897880" y="0"/>
                </a:lnTo>
                <a:lnTo>
                  <a:pt x="5897880" y="3429135"/>
                </a:lnTo>
                <a:lnTo>
                  <a:pt x="5966460" y="3429135"/>
                </a:lnTo>
                <a:lnTo>
                  <a:pt x="5966460" y="0"/>
                </a:lnTo>
                <a:lnTo>
                  <a:pt x="6035040" y="0"/>
                </a:lnTo>
                <a:lnTo>
                  <a:pt x="6035040" y="3429135"/>
                </a:lnTo>
                <a:lnTo>
                  <a:pt x="6103620" y="3429135"/>
                </a:lnTo>
                <a:lnTo>
                  <a:pt x="6103620" y="0"/>
                </a:lnTo>
                <a:lnTo>
                  <a:pt x="6172200" y="0"/>
                </a:lnTo>
                <a:lnTo>
                  <a:pt x="6172200" y="3429135"/>
                </a:lnTo>
                <a:lnTo>
                  <a:pt x="6240780" y="3429135"/>
                </a:lnTo>
                <a:lnTo>
                  <a:pt x="6240780" y="0"/>
                </a:lnTo>
                <a:lnTo>
                  <a:pt x="6309360" y="0"/>
                </a:lnTo>
                <a:lnTo>
                  <a:pt x="6309360" y="3429135"/>
                </a:lnTo>
                <a:lnTo>
                  <a:pt x="6377940" y="3429135"/>
                </a:lnTo>
                <a:lnTo>
                  <a:pt x="6377940" y="0"/>
                </a:lnTo>
                <a:lnTo>
                  <a:pt x="6446520" y="0"/>
                </a:lnTo>
                <a:lnTo>
                  <a:pt x="6446520" y="3429135"/>
                </a:lnTo>
                <a:lnTo>
                  <a:pt x="6515100" y="3429135"/>
                </a:lnTo>
                <a:lnTo>
                  <a:pt x="6515100" y="0"/>
                </a:lnTo>
                <a:lnTo>
                  <a:pt x="6583680" y="0"/>
                </a:lnTo>
                <a:lnTo>
                  <a:pt x="6583680" y="3429135"/>
                </a:lnTo>
                <a:lnTo>
                  <a:pt x="6652260" y="3429135"/>
                </a:lnTo>
                <a:lnTo>
                  <a:pt x="6652260" y="0"/>
                </a:lnTo>
                <a:lnTo>
                  <a:pt x="6720840" y="0"/>
                </a:lnTo>
                <a:lnTo>
                  <a:pt x="6720840" y="3429135"/>
                </a:lnTo>
                <a:lnTo>
                  <a:pt x="6789420" y="3429135"/>
                </a:lnTo>
                <a:lnTo>
                  <a:pt x="6789420" y="0"/>
                </a:lnTo>
                <a:lnTo>
                  <a:pt x="6858000" y="0"/>
                </a:lnTo>
                <a:lnTo>
                  <a:pt x="6858000" y="3429135"/>
                </a:lnTo>
                <a:moveTo>
                  <a:pt x="0" y="3360555"/>
                </a:moveTo>
                <a:lnTo>
                  <a:pt x="6858000" y="3360555"/>
                </a:lnTo>
                <a:lnTo>
                  <a:pt x="6858000" y="3291975"/>
                </a:lnTo>
                <a:lnTo>
                  <a:pt x="0" y="3291975"/>
                </a:lnTo>
                <a:lnTo>
                  <a:pt x="0" y="3223395"/>
                </a:lnTo>
                <a:lnTo>
                  <a:pt x="6858000" y="3223395"/>
                </a:lnTo>
                <a:lnTo>
                  <a:pt x="6858000" y="3154680"/>
                </a:lnTo>
                <a:lnTo>
                  <a:pt x="0" y="3154680"/>
                </a:lnTo>
                <a:lnTo>
                  <a:pt x="0" y="3086100"/>
                </a:lnTo>
                <a:lnTo>
                  <a:pt x="6858000" y="3086100"/>
                </a:lnTo>
                <a:lnTo>
                  <a:pt x="6858000" y="3017520"/>
                </a:lnTo>
                <a:lnTo>
                  <a:pt x="0" y="3017520"/>
                </a:lnTo>
                <a:lnTo>
                  <a:pt x="0" y="2948940"/>
                </a:lnTo>
                <a:lnTo>
                  <a:pt x="6858000" y="2948940"/>
                </a:lnTo>
                <a:lnTo>
                  <a:pt x="6858000" y="2880360"/>
                </a:lnTo>
                <a:lnTo>
                  <a:pt x="0" y="2880360"/>
                </a:lnTo>
                <a:lnTo>
                  <a:pt x="0" y="2811915"/>
                </a:lnTo>
                <a:lnTo>
                  <a:pt x="6858000" y="2811915"/>
                </a:lnTo>
                <a:lnTo>
                  <a:pt x="6858000" y="2743335"/>
                </a:lnTo>
                <a:lnTo>
                  <a:pt x="0" y="2743335"/>
                </a:lnTo>
                <a:lnTo>
                  <a:pt x="0" y="2674755"/>
                </a:lnTo>
                <a:lnTo>
                  <a:pt x="6858000" y="2674755"/>
                </a:lnTo>
                <a:lnTo>
                  <a:pt x="6858000" y="2606175"/>
                </a:lnTo>
                <a:lnTo>
                  <a:pt x="0" y="2606175"/>
                </a:lnTo>
                <a:lnTo>
                  <a:pt x="0" y="2537595"/>
                </a:lnTo>
                <a:lnTo>
                  <a:pt x="6858000" y="2537595"/>
                </a:lnTo>
                <a:lnTo>
                  <a:pt x="6858000" y="2469015"/>
                </a:lnTo>
                <a:lnTo>
                  <a:pt x="0" y="2469015"/>
                </a:lnTo>
                <a:lnTo>
                  <a:pt x="0" y="2400435"/>
                </a:lnTo>
                <a:lnTo>
                  <a:pt x="6858000" y="2400435"/>
                </a:lnTo>
                <a:lnTo>
                  <a:pt x="6858000" y="2331720"/>
                </a:lnTo>
                <a:lnTo>
                  <a:pt x="0" y="2331720"/>
                </a:lnTo>
                <a:lnTo>
                  <a:pt x="0" y="2263140"/>
                </a:lnTo>
                <a:lnTo>
                  <a:pt x="6858000" y="2263140"/>
                </a:lnTo>
                <a:lnTo>
                  <a:pt x="6858000" y="2194695"/>
                </a:lnTo>
                <a:lnTo>
                  <a:pt x="0" y="2194695"/>
                </a:lnTo>
                <a:lnTo>
                  <a:pt x="0" y="2126115"/>
                </a:lnTo>
                <a:lnTo>
                  <a:pt x="6858000" y="2126115"/>
                </a:lnTo>
                <a:lnTo>
                  <a:pt x="6858000" y="2057535"/>
                </a:lnTo>
                <a:lnTo>
                  <a:pt x="0" y="2057535"/>
                </a:lnTo>
                <a:lnTo>
                  <a:pt x="0" y="1988955"/>
                </a:lnTo>
                <a:lnTo>
                  <a:pt x="6858000" y="1988955"/>
                </a:lnTo>
                <a:lnTo>
                  <a:pt x="6858000" y="1920375"/>
                </a:lnTo>
                <a:lnTo>
                  <a:pt x="0" y="1920375"/>
                </a:lnTo>
                <a:lnTo>
                  <a:pt x="0" y="1851795"/>
                </a:lnTo>
                <a:lnTo>
                  <a:pt x="6858000" y="1851795"/>
                </a:lnTo>
                <a:lnTo>
                  <a:pt x="6858000" y="1783215"/>
                </a:lnTo>
                <a:lnTo>
                  <a:pt x="0" y="1783215"/>
                </a:lnTo>
                <a:lnTo>
                  <a:pt x="0" y="1714500"/>
                </a:lnTo>
                <a:lnTo>
                  <a:pt x="6858000" y="1714500"/>
                </a:lnTo>
                <a:lnTo>
                  <a:pt x="6858000" y="1645920"/>
                </a:lnTo>
                <a:lnTo>
                  <a:pt x="0" y="1645920"/>
                </a:lnTo>
                <a:lnTo>
                  <a:pt x="0" y="1577340"/>
                </a:lnTo>
                <a:lnTo>
                  <a:pt x="6858000" y="1577340"/>
                </a:lnTo>
                <a:lnTo>
                  <a:pt x="6858000" y="1508760"/>
                </a:lnTo>
                <a:lnTo>
                  <a:pt x="0" y="1508760"/>
                </a:lnTo>
                <a:lnTo>
                  <a:pt x="0" y="1440180"/>
                </a:lnTo>
                <a:lnTo>
                  <a:pt x="6858000" y="1440180"/>
                </a:lnTo>
                <a:lnTo>
                  <a:pt x="6858000" y="1371600"/>
                </a:lnTo>
                <a:lnTo>
                  <a:pt x="0" y="1371600"/>
                </a:lnTo>
                <a:lnTo>
                  <a:pt x="0" y="1303020"/>
                </a:lnTo>
                <a:lnTo>
                  <a:pt x="6858000" y="1303020"/>
                </a:lnTo>
                <a:lnTo>
                  <a:pt x="6858000" y="1234440"/>
                </a:lnTo>
                <a:lnTo>
                  <a:pt x="0" y="1234440"/>
                </a:lnTo>
                <a:lnTo>
                  <a:pt x="0" y="1165860"/>
                </a:lnTo>
                <a:lnTo>
                  <a:pt x="6858000" y="1165860"/>
                </a:lnTo>
                <a:lnTo>
                  <a:pt x="6858000" y="1097280"/>
                </a:lnTo>
                <a:lnTo>
                  <a:pt x="0" y="1097280"/>
                </a:lnTo>
                <a:lnTo>
                  <a:pt x="0" y="1028700"/>
                </a:lnTo>
                <a:lnTo>
                  <a:pt x="6858000" y="1028700"/>
                </a:lnTo>
                <a:lnTo>
                  <a:pt x="6858000" y="960255"/>
                </a:lnTo>
                <a:lnTo>
                  <a:pt x="0" y="960255"/>
                </a:lnTo>
                <a:lnTo>
                  <a:pt x="0" y="891540"/>
                </a:lnTo>
                <a:lnTo>
                  <a:pt x="6858000" y="891540"/>
                </a:lnTo>
                <a:lnTo>
                  <a:pt x="6858000" y="822960"/>
                </a:lnTo>
                <a:lnTo>
                  <a:pt x="0" y="822960"/>
                </a:lnTo>
                <a:lnTo>
                  <a:pt x="0" y="754380"/>
                </a:lnTo>
                <a:lnTo>
                  <a:pt x="6858000" y="754380"/>
                </a:lnTo>
                <a:lnTo>
                  <a:pt x="6858000" y="685800"/>
                </a:lnTo>
                <a:lnTo>
                  <a:pt x="0" y="685800"/>
                </a:lnTo>
                <a:lnTo>
                  <a:pt x="0" y="617220"/>
                </a:lnTo>
                <a:lnTo>
                  <a:pt x="6858000" y="617220"/>
                </a:lnTo>
                <a:lnTo>
                  <a:pt x="6858000" y="548775"/>
                </a:lnTo>
                <a:lnTo>
                  <a:pt x="0" y="548775"/>
                </a:lnTo>
                <a:lnTo>
                  <a:pt x="0" y="480060"/>
                </a:lnTo>
                <a:lnTo>
                  <a:pt x="6858000" y="480060"/>
                </a:lnTo>
                <a:lnTo>
                  <a:pt x="6858000" y="411480"/>
                </a:lnTo>
                <a:lnTo>
                  <a:pt x="0" y="411480"/>
                </a:lnTo>
                <a:lnTo>
                  <a:pt x="0" y="342900"/>
                </a:lnTo>
                <a:lnTo>
                  <a:pt x="6858000" y="342900"/>
                </a:lnTo>
                <a:lnTo>
                  <a:pt x="6858000" y="274320"/>
                </a:lnTo>
                <a:lnTo>
                  <a:pt x="0" y="274320"/>
                </a:lnTo>
                <a:lnTo>
                  <a:pt x="0" y="205740"/>
                </a:lnTo>
                <a:lnTo>
                  <a:pt x="6858000" y="205740"/>
                </a:lnTo>
                <a:lnTo>
                  <a:pt x="6858000" y="137295"/>
                </a:lnTo>
                <a:lnTo>
                  <a:pt x="0" y="137295"/>
                </a:lnTo>
                <a:lnTo>
                  <a:pt x="0" y="68715"/>
                </a:lnTo>
                <a:lnTo>
                  <a:pt x="6858000" y="68715"/>
                </a:lnTo>
                <a:lnTo>
                  <a:pt x="6858000" y="0"/>
                </a:lnTo>
                <a:lnTo>
                  <a:pt x="0" y="0"/>
                </a:lnTo>
              </a:path>
            </a:pathLst>
          </a:custGeom>
          <a:noFill/>
          <a:ln w="648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 name="Freeform 11"/>
          <p:cNvSpPr/>
          <p:nvPr/>
        </p:nvSpPr>
        <p:spPr>
          <a:xfrm>
            <a:off x="1371600" y="4343400"/>
            <a:ext cx="3657600" cy="1828800"/>
          </a:xfrm>
          <a:custGeom>
            <a:avLst/>
            <a:gdLst/>
            <a:ahLst/>
            <a:rect l="l" t="t" r="r" b="b"/>
            <a:pathLst>
              <a:path w="6858000" h="3429000">
                <a:moveTo>
                  <a:pt x="0" y="3429000"/>
                </a:moveTo>
                <a:lnTo>
                  <a:pt x="0" y="0"/>
                </a:lnTo>
                <a:lnTo>
                  <a:pt x="6858000" y="0"/>
                </a:lnTo>
                <a:lnTo>
                  <a:pt x="6858000" y="3429000"/>
                </a:lnTo>
                <a:lnTo>
                  <a:pt x="0" y="3429000"/>
                </a:lnTo>
                <a:moveTo>
                  <a:pt x="342900" y="3429000"/>
                </a:moveTo>
                <a:lnTo>
                  <a:pt x="342900" y="0"/>
                </a:lnTo>
                <a:lnTo>
                  <a:pt x="685800" y="0"/>
                </a:lnTo>
                <a:lnTo>
                  <a:pt x="685800" y="3429000"/>
                </a:lnTo>
                <a:lnTo>
                  <a:pt x="1028700" y="3429000"/>
                </a:lnTo>
                <a:lnTo>
                  <a:pt x="1028700" y="0"/>
                </a:lnTo>
                <a:lnTo>
                  <a:pt x="1371600" y="0"/>
                </a:lnTo>
                <a:lnTo>
                  <a:pt x="1371600" y="3429000"/>
                </a:lnTo>
                <a:lnTo>
                  <a:pt x="1714500" y="3429000"/>
                </a:lnTo>
                <a:lnTo>
                  <a:pt x="1714500" y="0"/>
                </a:lnTo>
                <a:lnTo>
                  <a:pt x="2057400" y="0"/>
                </a:lnTo>
                <a:lnTo>
                  <a:pt x="2057400" y="3429000"/>
                </a:lnTo>
                <a:lnTo>
                  <a:pt x="2400300" y="3429000"/>
                </a:lnTo>
                <a:lnTo>
                  <a:pt x="2400300" y="0"/>
                </a:lnTo>
                <a:lnTo>
                  <a:pt x="2743200" y="0"/>
                </a:lnTo>
                <a:lnTo>
                  <a:pt x="2743200" y="3429000"/>
                </a:lnTo>
                <a:lnTo>
                  <a:pt x="3086100" y="3429000"/>
                </a:lnTo>
                <a:lnTo>
                  <a:pt x="3086100" y="0"/>
                </a:lnTo>
                <a:lnTo>
                  <a:pt x="3429000" y="0"/>
                </a:lnTo>
                <a:lnTo>
                  <a:pt x="3429000" y="3429000"/>
                </a:lnTo>
                <a:lnTo>
                  <a:pt x="3771900" y="3429000"/>
                </a:lnTo>
                <a:lnTo>
                  <a:pt x="3771900" y="0"/>
                </a:lnTo>
                <a:lnTo>
                  <a:pt x="4114800" y="0"/>
                </a:lnTo>
                <a:lnTo>
                  <a:pt x="4114800" y="3429000"/>
                </a:lnTo>
                <a:lnTo>
                  <a:pt x="4457700" y="3429000"/>
                </a:lnTo>
                <a:lnTo>
                  <a:pt x="4457700" y="0"/>
                </a:lnTo>
                <a:lnTo>
                  <a:pt x="4800600" y="0"/>
                </a:lnTo>
                <a:lnTo>
                  <a:pt x="4800600" y="3429000"/>
                </a:lnTo>
                <a:lnTo>
                  <a:pt x="5143500" y="3429000"/>
                </a:lnTo>
                <a:lnTo>
                  <a:pt x="5143500" y="0"/>
                </a:lnTo>
                <a:lnTo>
                  <a:pt x="5486400" y="0"/>
                </a:lnTo>
                <a:lnTo>
                  <a:pt x="5486400" y="3429000"/>
                </a:lnTo>
                <a:lnTo>
                  <a:pt x="5829300" y="3429000"/>
                </a:lnTo>
                <a:lnTo>
                  <a:pt x="5829300" y="0"/>
                </a:lnTo>
                <a:lnTo>
                  <a:pt x="6172065" y="0"/>
                </a:lnTo>
                <a:lnTo>
                  <a:pt x="6172065" y="3429000"/>
                </a:lnTo>
                <a:lnTo>
                  <a:pt x="6515100" y="3429000"/>
                </a:lnTo>
                <a:lnTo>
                  <a:pt x="6515100" y="0"/>
                </a:lnTo>
                <a:lnTo>
                  <a:pt x="6858000" y="0"/>
                </a:lnTo>
                <a:lnTo>
                  <a:pt x="6858000" y="3429000"/>
                </a:lnTo>
                <a:moveTo>
                  <a:pt x="0" y="2743200"/>
                </a:moveTo>
                <a:lnTo>
                  <a:pt x="6858000" y="2743200"/>
                </a:lnTo>
                <a:lnTo>
                  <a:pt x="6858000" y="2057400"/>
                </a:lnTo>
                <a:lnTo>
                  <a:pt x="0" y="2057400"/>
                </a:lnTo>
                <a:lnTo>
                  <a:pt x="0" y="1371465"/>
                </a:lnTo>
                <a:lnTo>
                  <a:pt x="6858000" y="1371465"/>
                </a:lnTo>
                <a:lnTo>
                  <a:pt x="6858000" y="685800"/>
                </a:lnTo>
                <a:lnTo>
                  <a:pt x="0" y="685800"/>
                </a:lnTo>
                <a:lnTo>
                  <a:pt x="0" y="0"/>
                </a:lnTo>
                <a:lnTo>
                  <a:pt x="6858000" y="0"/>
                </a:lnTo>
              </a:path>
            </a:pathLst>
          </a:custGeom>
          <a:noFill/>
          <a:ln w="25400">
            <a:solidFill>
              <a:srgbClr val="ff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Freeform 12"/>
          <p:cNvSpPr/>
          <p:nvPr/>
        </p:nvSpPr>
        <p:spPr>
          <a:xfrm rot="20400000">
            <a:off x="7553520" y="4338000"/>
            <a:ext cx="3657600" cy="1828800"/>
          </a:xfrm>
          <a:custGeom>
            <a:avLst/>
            <a:gdLst/>
            <a:ahLst/>
            <a:rect l="l" t="t" r="r" b="b"/>
            <a:pathLst>
              <a:path w="6858000" h="3429135">
                <a:moveTo>
                  <a:pt x="0" y="3429135"/>
                </a:moveTo>
                <a:lnTo>
                  <a:pt x="0" y="0"/>
                </a:lnTo>
                <a:lnTo>
                  <a:pt x="6858000" y="0"/>
                </a:lnTo>
                <a:lnTo>
                  <a:pt x="6858000" y="3429135"/>
                </a:lnTo>
                <a:lnTo>
                  <a:pt x="0" y="3429135"/>
                </a:lnTo>
                <a:moveTo>
                  <a:pt x="68580" y="3429135"/>
                </a:moveTo>
                <a:lnTo>
                  <a:pt x="68580" y="0"/>
                </a:lnTo>
                <a:lnTo>
                  <a:pt x="137160" y="0"/>
                </a:lnTo>
                <a:lnTo>
                  <a:pt x="137160" y="3429135"/>
                </a:lnTo>
                <a:lnTo>
                  <a:pt x="205740" y="3429135"/>
                </a:lnTo>
                <a:lnTo>
                  <a:pt x="205740" y="0"/>
                </a:lnTo>
                <a:lnTo>
                  <a:pt x="274320" y="0"/>
                </a:lnTo>
                <a:lnTo>
                  <a:pt x="274320" y="3429135"/>
                </a:lnTo>
                <a:lnTo>
                  <a:pt x="342900" y="3429135"/>
                </a:lnTo>
                <a:lnTo>
                  <a:pt x="342900" y="0"/>
                </a:lnTo>
                <a:lnTo>
                  <a:pt x="411480" y="0"/>
                </a:lnTo>
                <a:lnTo>
                  <a:pt x="411480" y="3429135"/>
                </a:lnTo>
                <a:lnTo>
                  <a:pt x="480060" y="3429135"/>
                </a:lnTo>
                <a:lnTo>
                  <a:pt x="480060" y="0"/>
                </a:lnTo>
                <a:lnTo>
                  <a:pt x="548640" y="0"/>
                </a:lnTo>
                <a:lnTo>
                  <a:pt x="548640" y="3429135"/>
                </a:lnTo>
                <a:lnTo>
                  <a:pt x="617220" y="3429135"/>
                </a:lnTo>
                <a:lnTo>
                  <a:pt x="617220" y="0"/>
                </a:lnTo>
                <a:lnTo>
                  <a:pt x="685800" y="0"/>
                </a:lnTo>
                <a:lnTo>
                  <a:pt x="685800" y="3429135"/>
                </a:lnTo>
                <a:lnTo>
                  <a:pt x="754380" y="3429135"/>
                </a:lnTo>
                <a:lnTo>
                  <a:pt x="754380" y="0"/>
                </a:lnTo>
                <a:lnTo>
                  <a:pt x="822960" y="0"/>
                </a:lnTo>
                <a:lnTo>
                  <a:pt x="822960" y="3429135"/>
                </a:lnTo>
                <a:lnTo>
                  <a:pt x="891540" y="3429135"/>
                </a:lnTo>
                <a:lnTo>
                  <a:pt x="891540" y="0"/>
                </a:lnTo>
                <a:lnTo>
                  <a:pt x="960120" y="0"/>
                </a:lnTo>
                <a:lnTo>
                  <a:pt x="960120" y="3429135"/>
                </a:lnTo>
                <a:lnTo>
                  <a:pt x="1028700" y="3429135"/>
                </a:lnTo>
                <a:lnTo>
                  <a:pt x="1028700" y="0"/>
                </a:lnTo>
                <a:lnTo>
                  <a:pt x="1097280" y="0"/>
                </a:lnTo>
                <a:lnTo>
                  <a:pt x="1097280" y="3429135"/>
                </a:lnTo>
                <a:lnTo>
                  <a:pt x="1165860" y="3429135"/>
                </a:lnTo>
                <a:lnTo>
                  <a:pt x="1165860" y="0"/>
                </a:lnTo>
                <a:lnTo>
                  <a:pt x="1234440" y="0"/>
                </a:lnTo>
                <a:lnTo>
                  <a:pt x="1234440" y="3429135"/>
                </a:lnTo>
                <a:lnTo>
                  <a:pt x="1303020" y="3429135"/>
                </a:lnTo>
                <a:lnTo>
                  <a:pt x="1303020" y="0"/>
                </a:lnTo>
                <a:lnTo>
                  <a:pt x="1371600" y="0"/>
                </a:lnTo>
                <a:lnTo>
                  <a:pt x="1371600" y="3429135"/>
                </a:lnTo>
                <a:lnTo>
                  <a:pt x="1440180" y="3429135"/>
                </a:lnTo>
                <a:lnTo>
                  <a:pt x="1440180" y="0"/>
                </a:lnTo>
                <a:lnTo>
                  <a:pt x="1508760" y="0"/>
                </a:lnTo>
                <a:lnTo>
                  <a:pt x="1508760" y="3429135"/>
                </a:lnTo>
                <a:lnTo>
                  <a:pt x="1577340" y="3429135"/>
                </a:lnTo>
                <a:lnTo>
                  <a:pt x="1577340" y="0"/>
                </a:lnTo>
                <a:lnTo>
                  <a:pt x="1645920" y="0"/>
                </a:lnTo>
                <a:lnTo>
                  <a:pt x="1645920" y="3429135"/>
                </a:lnTo>
                <a:lnTo>
                  <a:pt x="1714500" y="3429135"/>
                </a:lnTo>
                <a:lnTo>
                  <a:pt x="1714500" y="0"/>
                </a:lnTo>
                <a:lnTo>
                  <a:pt x="1783080" y="0"/>
                </a:lnTo>
                <a:lnTo>
                  <a:pt x="1783080" y="3429135"/>
                </a:lnTo>
                <a:lnTo>
                  <a:pt x="1851660" y="3429135"/>
                </a:lnTo>
                <a:lnTo>
                  <a:pt x="1851660" y="0"/>
                </a:lnTo>
                <a:lnTo>
                  <a:pt x="1920240" y="0"/>
                </a:lnTo>
                <a:lnTo>
                  <a:pt x="1920240" y="3429135"/>
                </a:lnTo>
                <a:lnTo>
                  <a:pt x="1988820" y="3429135"/>
                </a:lnTo>
                <a:lnTo>
                  <a:pt x="1988820" y="0"/>
                </a:lnTo>
                <a:lnTo>
                  <a:pt x="2057400" y="0"/>
                </a:lnTo>
                <a:lnTo>
                  <a:pt x="2057400" y="3429135"/>
                </a:lnTo>
                <a:lnTo>
                  <a:pt x="2125980" y="3429135"/>
                </a:lnTo>
                <a:lnTo>
                  <a:pt x="2125980" y="0"/>
                </a:lnTo>
                <a:lnTo>
                  <a:pt x="2194560" y="0"/>
                </a:lnTo>
                <a:lnTo>
                  <a:pt x="2194560" y="3429135"/>
                </a:lnTo>
                <a:lnTo>
                  <a:pt x="2263140" y="3429135"/>
                </a:lnTo>
                <a:lnTo>
                  <a:pt x="2263140" y="0"/>
                </a:lnTo>
                <a:lnTo>
                  <a:pt x="2331720" y="0"/>
                </a:lnTo>
                <a:lnTo>
                  <a:pt x="2331720" y="3429135"/>
                </a:lnTo>
                <a:lnTo>
                  <a:pt x="2400300" y="3429135"/>
                </a:lnTo>
                <a:lnTo>
                  <a:pt x="2400300" y="0"/>
                </a:lnTo>
                <a:lnTo>
                  <a:pt x="2468880" y="0"/>
                </a:lnTo>
                <a:lnTo>
                  <a:pt x="2468880" y="3429135"/>
                </a:lnTo>
                <a:lnTo>
                  <a:pt x="2537460" y="3429135"/>
                </a:lnTo>
                <a:lnTo>
                  <a:pt x="2537460" y="0"/>
                </a:lnTo>
                <a:lnTo>
                  <a:pt x="2606040" y="0"/>
                </a:lnTo>
                <a:lnTo>
                  <a:pt x="2606040" y="3429135"/>
                </a:lnTo>
                <a:lnTo>
                  <a:pt x="2674620" y="3429135"/>
                </a:lnTo>
                <a:lnTo>
                  <a:pt x="2674620" y="0"/>
                </a:lnTo>
                <a:lnTo>
                  <a:pt x="2743200" y="0"/>
                </a:lnTo>
                <a:lnTo>
                  <a:pt x="2743200" y="3429135"/>
                </a:lnTo>
                <a:lnTo>
                  <a:pt x="2811780" y="3429135"/>
                </a:lnTo>
                <a:lnTo>
                  <a:pt x="2811780" y="0"/>
                </a:lnTo>
                <a:lnTo>
                  <a:pt x="2880360" y="0"/>
                </a:lnTo>
                <a:lnTo>
                  <a:pt x="2880360" y="3429135"/>
                </a:lnTo>
                <a:lnTo>
                  <a:pt x="2948940" y="3429135"/>
                </a:lnTo>
                <a:lnTo>
                  <a:pt x="2948940" y="0"/>
                </a:lnTo>
                <a:lnTo>
                  <a:pt x="3017520" y="0"/>
                </a:lnTo>
                <a:lnTo>
                  <a:pt x="3017520" y="3429135"/>
                </a:lnTo>
                <a:lnTo>
                  <a:pt x="3086100" y="3429135"/>
                </a:lnTo>
                <a:lnTo>
                  <a:pt x="3086100" y="0"/>
                </a:lnTo>
                <a:lnTo>
                  <a:pt x="3154680" y="0"/>
                </a:lnTo>
                <a:lnTo>
                  <a:pt x="3154680" y="3429135"/>
                </a:lnTo>
                <a:lnTo>
                  <a:pt x="3223260" y="3429135"/>
                </a:lnTo>
                <a:lnTo>
                  <a:pt x="3223260" y="0"/>
                </a:lnTo>
                <a:lnTo>
                  <a:pt x="3291840" y="0"/>
                </a:lnTo>
                <a:lnTo>
                  <a:pt x="3291840" y="3429135"/>
                </a:lnTo>
                <a:lnTo>
                  <a:pt x="3360420" y="3429135"/>
                </a:lnTo>
                <a:lnTo>
                  <a:pt x="3360420" y="0"/>
                </a:lnTo>
                <a:lnTo>
                  <a:pt x="3429000" y="0"/>
                </a:lnTo>
                <a:lnTo>
                  <a:pt x="3429000" y="3429135"/>
                </a:lnTo>
                <a:lnTo>
                  <a:pt x="3497580" y="3429135"/>
                </a:lnTo>
                <a:lnTo>
                  <a:pt x="3497580" y="0"/>
                </a:lnTo>
                <a:lnTo>
                  <a:pt x="3566160" y="0"/>
                </a:lnTo>
                <a:lnTo>
                  <a:pt x="3566160" y="3429135"/>
                </a:lnTo>
                <a:lnTo>
                  <a:pt x="3634740" y="3429135"/>
                </a:lnTo>
                <a:lnTo>
                  <a:pt x="3634740" y="0"/>
                </a:lnTo>
                <a:lnTo>
                  <a:pt x="3703320" y="0"/>
                </a:lnTo>
                <a:lnTo>
                  <a:pt x="3703320" y="3429135"/>
                </a:lnTo>
                <a:lnTo>
                  <a:pt x="3771900" y="3429135"/>
                </a:lnTo>
                <a:lnTo>
                  <a:pt x="3771900" y="0"/>
                </a:lnTo>
                <a:lnTo>
                  <a:pt x="3840480" y="0"/>
                </a:lnTo>
                <a:lnTo>
                  <a:pt x="3840480" y="3429135"/>
                </a:lnTo>
                <a:lnTo>
                  <a:pt x="3909060" y="3429135"/>
                </a:lnTo>
                <a:lnTo>
                  <a:pt x="3909060" y="0"/>
                </a:lnTo>
                <a:lnTo>
                  <a:pt x="3977640" y="0"/>
                </a:lnTo>
                <a:lnTo>
                  <a:pt x="3977640" y="3429135"/>
                </a:lnTo>
                <a:lnTo>
                  <a:pt x="4046220" y="3429135"/>
                </a:lnTo>
                <a:lnTo>
                  <a:pt x="4046220" y="0"/>
                </a:lnTo>
                <a:lnTo>
                  <a:pt x="4114800" y="0"/>
                </a:lnTo>
                <a:lnTo>
                  <a:pt x="4114800" y="3429135"/>
                </a:lnTo>
                <a:lnTo>
                  <a:pt x="4183380" y="3429135"/>
                </a:lnTo>
                <a:lnTo>
                  <a:pt x="4183380" y="0"/>
                </a:lnTo>
                <a:lnTo>
                  <a:pt x="4251960" y="0"/>
                </a:lnTo>
                <a:lnTo>
                  <a:pt x="4251960" y="3429135"/>
                </a:lnTo>
                <a:lnTo>
                  <a:pt x="4320540" y="3429135"/>
                </a:lnTo>
                <a:lnTo>
                  <a:pt x="4320540" y="0"/>
                </a:lnTo>
                <a:lnTo>
                  <a:pt x="4389120" y="0"/>
                </a:lnTo>
                <a:lnTo>
                  <a:pt x="4389120" y="3429135"/>
                </a:lnTo>
                <a:lnTo>
                  <a:pt x="4457700" y="3429135"/>
                </a:lnTo>
                <a:lnTo>
                  <a:pt x="4457700" y="0"/>
                </a:lnTo>
                <a:lnTo>
                  <a:pt x="4526280" y="0"/>
                </a:lnTo>
                <a:lnTo>
                  <a:pt x="4526280" y="3429135"/>
                </a:lnTo>
                <a:lnTo>
                  <a:pt x="4594860" y="3429135"/>
                </a:lnTo>
                <a:lnTo>
                  <a:pt x="4594860" y="0"/>
                </a:lnTo>
                <a:lnTo>
                  <a:pt x="4663440" y="0"/>
                </a:lnTo>
                <a:lnTo>
                  <a:pt x="4663440" y="3429135"/>
                </a:lnTo>
                <a:lnTo>
                  <a:pt x="4732020" y="3429135"/>
                </a:lnTo>
                <a:lnTo>
                  <a:pt x="4732020" y="0"/>
                </a:lnTo>
                <a:lnTo>
                  <a:pt x="4800600" y="0"/>
                </a:lnTo>
                <a:lnTo>
                  <a:pt x="4800600" y="3429135"/>
                </a:lnTo>
                <a:lnTo>
                  <a:pt x="4869180" y="3429135"/>
                </a:lnTo>
                <a:lnTo>
                  <a:pt x="4869180" y="0"/>
                </a:lnTo>
                <a:lnTo>
                  <a:pt x="4937760" y="0"/>
                </a:lnTo>
                <a:lnTo>
                  <a:pt x="4937760" y="3429135"/>
                </a:lnTo>
                <a:lnTo>
                  <a:pt x="5006340" y="3429135"/>
                </a:lnTo>
                <a:lnTo>
                  <a:pt x="5006340" y="0"/>
                </a:lnTo>
                <a:lnTo>
                  <a:pt x="5074920" y="0"/>
                </a:lnTo>
                <a:lnTo>
                  <a:pt x="5074920" y="3429135"/>
                </a:lnTo>
                <a:lnTo>
                  <a:pt x="5143500" y="3429135"/>
                </a:lnTo>
                <a:lnTo>
                  <a:pt x="5143500" y="0"/>
                </a:lnTo>
                <a:lnTo>
                  <a:pt x="5212080" y="0"/>
                </a:lnTo>
                <a:lnTo>
                  <a:pt x="5212080" y="3429135"/>
                </a:lnTo>
                <a:lnTo>
                  <a:pt x="5280660" y="3429135"/>
                </a:lnTo>
                <a:lnTo>
                  <a:pt x="5280660" y="0"/>
                </a:lnTo>
                <a:lnTo>
                  <a:pt x="5349240" y="0"/>
                </a:lnTo>
                <a:lnTo>
                  <a:pt x="5349240" y="3429135"/>
                </a:lnTo>
                <a:lnTo>
                  <a:pt x="5417820" y="3429135"/>
                </a:lnTo>
                <a:lnTo>
                  <a:pt x="5417820" y="0"/>
                </a:lnTo>
                <a:lnTo>
                  <a:pt x="5486400" y="0"/>
                </a:lnTo>
                <a:lnTo>
                  <a:pt x="5486400" y="3429135"/>
                </a:lnTo>
                <a:lnTo>
                  <a:pt x="5554980" y="3429135"/>
                </a:lnTo>
                <a:lnTo>
                  <a:pt x="5554980" y="0"/>
                </a:lnTo>
                <a:lnTo>
                  <a:pt x="5623560" y="0"/>
                </a:lnTo>
                <a:lnTo>
                  <a:pt x="5623560" y="3429135"/>
                </a:lnTo>
                <a:lnTo>
                  <a:pt x="5692140" y="3429135"/>
                </a:lnTo>
                <a:lnTo>
                  <a:pt x="5692140" y="0"/>
                </a:lnTo>
                <a:lnTo>
                  <a:pt x="5760720" y="0"/>
                </a:lnTo>
                <a:lnTo>
                  <a:pt x="5760720" y="3429135"/>
                </a:lnTo>
                <a:lnTo>
                  <a:pt x="5829165" y="3429135"/>
                </a:lnTo>
                <a:lnTo>
                  <a:pt x="5829165" y="0"/>
                </a:lnTo>
                <a:lnTo>
                  <a:pt x="5897880" y="0"/>
                </a:lnTo>
                <a:lnTo>
                  <a:pt x="5897880" y="3429135"/>
                </a:lnTo>
                <a:lnTo>
                  <a:pt x="5966460" y="3429135"/>
                </a:lnTo>
                <a:lnTo>
                  <a:pt x="5966460" y="0"/>
                </a:lnTo>
                <a:lnTo>
                  <a:pt x="6035040" y="0"/>
                </a:lnTo>
                <a:lnTo>
                  <a:pt x="6035040" y="3429135"/>
                </a:lnTo>
                <a:lnTo>
                  <a:pt x="6103620" y="3429135"/>
                </a:lnTo>
                <a:lnTo>
                  <a:pt x="6103620" y="0"/>
                </a:lnTo>
                <a:lnTo>
                  <a:pt x="6172200" y="0"/>
                </a:lnTo>
                <a:lnTo>
                  <a:pt x="6172200" y="3429135"/>
                </a:lnTo>
                <a:lnTo>
                  <a:pt x="6240780" y="3429135"/>
                </a:lnTo>
                <a:lnTo>
                  <a:pt x="6240780" y="0"/>
                </a:lnTo>
                <a:lnTo>
                  <a:pt x="6309360" y="0"/>
                </a:lnTo>
                <a:lnTo>
                  <a:pt x="6309360" y="3429135"/>
                </a:lnTo>
                <a:lnTo>
                  <a:pt x="6377940" y="3429135"/>
                </a:lnTo>
                <a:lnTo>
                  <a:pt x="6377940" y="0"/>
                </a:lnTo>
                <a:lnTo>
                  <a:pt x="6446520" y="0"/>
                </a:lnTo>
                <a:lnTo>
                  <a:pt x="6446520" y="3429135"/>
                </a:lnTo>
                <a:lnTo>
                  <a:pt x="6515100" y="3429135"/>
                </a:lnTo>
                <a:lnTo>
                  <a:pt x="6515100" y="0"/>
                </a:lnTo>
                <a:lnTo>
                  <a:pt x="6583680" y="0"/>
                </a:lnTo>
                <a:lnTo>
                  <a:pt x="6583680" y="3429135"/>
                </a:lnTo>
                <a:lnTo>
                  <a:pt x="6652260" y="3429135"/>
                </a:lnTo>
                <a:lnTo>
                  <a:pt x="6652260" y="0"/>
                </a:lnTo>
                <a:lnTo>
                  <a:pt x="6720840" y="0"/>
                </a:lnTo>
                <a:lnTo>
                  <a:pt x="6720840" y="3429135"/>
                </a:lnTo>
                <a:lnTo>
                  <a:pt x="6789420" y="3429135"/>
                </a:lnTo>
                <a:lnTo>
                  <a:pt x="6789420" y="0"/>
                </a:lnTo>
                <a:lnTo>
                  <a:pt x="6858000" y="0"/>
                </a:lnTo>
                <a:lnTo>
                  <a:pt x="6858000" y="3429135"/>
                </a:lnTo>
                <a:moveTo>
                  <a:pt x="0" y="3360555"/>
                </a:moveTo>
                <a:lnTo>
                  <a:pt x="6858000" y="3360555"/>
                </a:lnTo>
                <a:lnTo>
                  <a:pt x="6858000" y="3291975"/>
                </a:lnTo>
                <a:lnTo>
                  <a:pt x="0" y="3291975"/>
                </a:lnTo>
                <a:lnTo>
                  <a:pt x="0" y="3223395"/>
                </a:lnTo>
                <a:lnTo>
                  <a:pt x="6858000" y="3223395"/>
                </a:lnTo>
                <a:lnTo>
                  <a:pt x="6858000" y="3154680"/>
                </a:lnTo>
                <a:lnTo>
                  <a:pt x="0" y="3154680"/>
                </a:lnTo>
                <a:lnTo>
                  <a:pt x="0" y="3086100"/>
                </a:lnTo>
                <a:lnTo>
                  <a:pt x="6858000" y="3086100"/>
                </a:lnTo>
                <a:lnTo>
                  <a:pt x="6858000" y="3017520"/>
                </a:lnTo>
                <a:lnTo>
                  <a:pt x="0" y="3017520"/>
                </a:lnTo>
                <a:lnTo>
                  <a:pt x="0" y="2948940"/>
                </a:lnTo>
                <a:lnTo>
                  <a:pt x="6858000" y="2948940"/>
                </a:lnTo>
                <a:lnTo>
                  <a:pt x="6858000" y="2880360"/>
                </a:lnTo>
                <a:lnTo>
                  <a:pt x="0" y="2880360"/>
                </a:lnTo>
                <a:lnTo>
                  <a:pt x="0" y="2811915"/>
                </a:lnTo>
                <a:lnTo>
                  <a:pt x="6858000" y="2811915"/>
                </a:lnTo>
                <a:lnTo>
                  <a:pt x="6858000" y="2743335"/>
                </a:lnTo>
                <a:lnTo>
                  <a:pt x="0" y="2743335"/>
                </a:lnTo>
                <a:lnTo>
                  <a:pt x="0" y="2674755"/>
                </a:lnTo>
                <a:lnTo>
                  <a:pt x="6858000" y="2674755"/>
                </a:lnTo>
                <a:lnTo>
                  <a:pt x="6858000" y="2606175"/>
                </a:lnTo>
                <a:lnTo>
                  <a:pt x="0" y="2606175"/>
                </a:lnTo>
                <a:lnTo>
                  <a:pt x="0" y="2537595"/>
                </a:lnTo>
                <a:lnTo>
                  <a:pt x="6858000" y="2537595"/>
                </a:lnTo>
                <a:lnTo>
                  <a:pt x="6858000" y="2469015"/>
                </a:lnTo>
                <a:lnTo>
                  <a:pt x="0" y="2469015"/>
                </a:lnTo>
                <a:lnTo>
                  <a:pt x="0" y="2400435"/>
                </a:lnTo>
                <a:lnTo>
                  <a:pt x="6858000" y="2400435"/>
                </a:lnTo>
                <a:lnTo>
                  <a:pt x="6858000" y="2331720"/>
                </a:lnTo>
                <a:lnTo>
                  <a:pt x="0" y="2331720"/>
                </a:lnTo>
                <a:lnTo>
                  <a:pt x="0" y="2263140"/>
                </a:lnTo>
                <a:lnTo>
                  <a:pt x="6858000" y="2263140"/>
                </a:lnTo>
                <a:lnTo>
                  <a:pt x="6858000" y="2194695"/>
                </a:lnTo>
                <a:lnTo>
                  <a:pt x="0" y="2194695"/>
                </a:lnTo>
                <a:lnTo>
                  <a:pt x="0" y="2126115"/>
                </a:lnTo>
                <a:lnTo>
                  <a:pt x="6858000" y="2126115"/>
                </a:lnTo>
                <a:lnTo>
                  <a:pt x="6858000" y="2057535"/>
                </a:lnTo>
                <a:lnTo>
                  <a:pt x="0" y="2057535"/>
                </a:lnTo>
                <a:lnTo>
                  <a:pt x="0" y="1988955"/>
                </a:lnTo>
                <a:lnTo>
                  <a:pt x="6858000" y="1988955"/>
                </a:lnTo>
                <a:lnTo>
                  <a:pt x="6858000" y="1920375"/>
                </a:lnTo>
                <a:lnTo>
                  <a:pt x="0" y="1920375"/>
                </a:lnTo>
                <a:lnTo>
                  <a:pt x="0" y="1851795"/>
                </a:lnTo>
                <a:lnTo>
                  <a:pt x="6858000" y="1851795"/>
                </a:lnTo>
                <a:lnTo>
                  <a:pt x="6858000" y="1783215"/>
                </a:lnTo>
                <a:lnTo>
                  <a:pt x="0" y="1783215"/>
                </a:lnTo>
                <a:lnTo>
                  <a:pt x="0" y="1714500"/>
                </a:lnTo>
                <a:lnTo>
                  <a:pt x="6858000" y="1714500"/>
                </a:lnTo>
                <a:lnTo>
                  <a:pt x="6858000" y="1645920"/>
                </a:lnTo>
                <a:lnTo>
                  <a:pt x="0" y="1645920"/>
                </a:lnTo>
                <a:lnTo>
                  <a:pt x="0" y="1577340"/>
                </a:lnTo>
                <a:lnTo>
                  <a:pt x="6858000" y="1577340"/>
                </a:lnTo>
                <a:lnTo>
                  <a:pt x="6858000" y="1508760"/>
                </a:lnTo>
                <a:lnTo>
                  <a:pt x="0" y="1508760"/>
                </a:lnTo>
                <a:lnTo>
                  <a:pt x="0" y="1440180"/>
                </a:lnTo>
                <a:lnTo>
                  <a:pt x="6858000" y="1440180"/>
                </a:lnTo>
                <a:lnTo>
                  <a:pt x="6858000" y="1371600"/>
                </a:lnTo>
                <a:lnTo>
                  <a:pt x="0" y="1371600"/>
                </a:lnTo>
                <a:lnTo>
                  <a:pt x="0" y="1303020"/>
                </a:lnTo>
                <a:lnTo>
                  <a:pt x="6858000" y="1303020"/>
                </a:lnTo>
                <a:lnTo>
                  <a:pt x="6858000" y="1234440"/>
                </a:lnTo>
                <a:lnTo>
                  <a:pt x="0" y="1234440"/>
                </a:lnTo>
                <a:lnTo>
                  <a:pt x="0" y="1165860"/>
                </a:lnTo>
                <a:lnTo>
                  <a:pt x="6858000" y="1165860"/>
                </a:lnTo>
                <a:lnTo>
                  <a:pt x="6858000" y="1097280"/>
                </a:lnTo>
                <a:lnTo>
                  <a:pt x="0" y="1097280"/>
                </a:lnTo>
                <a:lnTo>
                  <a:pt x="0" y="1028700"/>
                </a:lnTo>
                <a:lnTo>
                  <a:pt x="6858000" y="1028700"/>
                </a:lnTo>
                <a:lnTo>
                  <a:pt x="6858000" y="960255"/>
                </a:lnTo>
                <a:lnTo>
                  <a:pt x="0" y="960255"/>
                </a:lnTo>
                <a:lnTo>
                  <a:pt x="0" y="891540"/>
                </a:lnTo>
                <a:lnTo>
                  <a:pt x="6858000" y="891540"/>
                </a:lnTo>
                <a:lnTo>
                  <a:pt x="6858000" y="822960"/>
                </a:lnTo>
                <a:lnTo>
                  <a:pt x="0" y="822960"/>
                </a:lnTo>
                <a:lnTo>
                  <a:pt x="0" y="754380"/>
                </a:lnTo>
                <a:lnTo>
                  <a:pt x="6858000" y="754380"/>
                </a:lnTo>
                <a:lnTo>
                  <a:pt x="6858000" y="685800"/>
                </a:lnTo>
                <a:lnTo>
                  <a:pt x="0" y="685800"/>
                </a:lnTo>
                <a:lnTo>
                  <a:pt x="0" y="617220"/>
                </a:lnTo>
                <a:lnTo>
                  <a:pt x="6858000" y="617220"/>
                </a:lnTo>
                <a:lnTo>
                  <a:pt x="6858000" y="548775"/>
                </a:lnTo>
                <a:lnTo>
                  <a:pt x="0" y="548775"/>
                </a:lnTo>
                <a:lnTo>
                  <a:pt x="0" y="480060"/>
                </a:lnTo>
                <a:lnTo>
                  <a:pt x="6858000" y="480060"/>
                </a:lnTo>
                <a:lnTo>
                  <a:pt x="6858000" y="411480"/>
                </a:lnTo>
                <a:lnTo>
                  <a:pt x="0" y="411480"/>
                </a:lnTo>
                <a:lnTo>
                  <a:pt x="0" y="342900"/>
                </a:lnTo>
                <a:lnTo>
                  <a:pt x="6858000" y="342900"/>
                </a:lnTo>
                <a:lnTo>
                  <a:pt x="6858000" y="274320"/>
                </a:lnTo>
                <a:lnTo>
                  <a:pt x="0" y="274320"/>
                </a:lnTo>
                <a:lnTo>
                  <a:pt x="0" y="205740"/>
                </a:lnTo>
                <a:lnTo>
                  <a:pt x="6858000" y="205740"/>
                </a:lnTo>
                <a:lnTo>
                  <a:pt x="6858000" y="137295"/>
                </a:lnTo>
                <a:lnTo>
                  <a:pt x="0" y="137295"/>
                </a:lnTo>
                <a:lnTo>
                  <a:pt x="0" y="68715"/>
                </a:lnTo>
                <a:lnTo>
                  <a:pt x="6858000" y="68715"/>
                </a:lnTo>
                <a:lnTo>
                  <a:pt x="6858000" y="0"/>
                </a:lnTo>
                <a:lnTo>
                  <a:pt x="0" y="0"/>
                </a:lnTo>
              </a:path>
            </a:pathLst>
          </a:custGeom>
          <a:noFill/>
          <a:ln w="648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Freeform 13"/>
          <p:cNvSpPr/>
          <p:nvPr/>
        </p:nvSpPr>
        <p:spPr>
          <a:xfrm>
            <a:off x="7543800" y="4343400"/>
            <a:ext cx="3657600" cy="1828800"/>
          </a:xfrm>
          <a:custGeom>
            <a:avLst/>
            <a:gdLst/>
            <a:ahLst/>
            <a:rect l="l" t="t" r="r" b="b"/>
            <a:pathLst>
              <a:path w="6858000" h="3429000">
                <a:moveTo>
                  <a:pt x="0" y="3429000"/>
                </a:moveTo>
                <a:lnTo>
                  <a:pt x="0" y="0"/>
                </a:lnTo>
                <a:lnTo>
                  <a:pt x="6858000" y="0"/>
                </a:lnTo>
                <a:lnTo>
                  <a:pt x="6858000" y="3429000"/>
                </a:lnTo>
                <a:lnTo>
                  <a:pt x="0" y="3429000"/>
                </a:lnTo>
                <a:moveTo>
                  <a:pt x="342900" y="3429000"/>
                </a:moveTo>
                <a:lnTo>
                  <a:pt x="342900" y="0"/>
                </a:lnTo>
                <a:lnTo>
                  <a:pt x="685800" y="0"/>
                </a:lnTo>
                <a:lnTo>
                  <a:pt x="685800" y="3429000"/>
                </a:lnTo>
                <a:lnTo>
                  <a:pt x="1028700" y="3429000"/>
                </a:lnTo>
                <a:lnTo>
                  <a:pt x="1028700" y="0"/>
                </a:lnTo>
                <a:lnTo>
                  <a:pt x="1371600" y="0"/>
                </a:lnTo>
                <a:lnTo>
                  <a:pt x="1371600" y="3429000"/>
                </a:lnTo>
                <a:lnTo>
                  <a:pt x="1714500" y="3429000"/>
                </a:lnTo>
                <a:lnTo>
                  <a:pt x="1714500" y="0"/>
                </a:lnTo>
                <a:lnTo>
                  <a:pt x="2057400" y="0"/>
                </a:lnTo>
                <a:lnTo>
                  <a:pt x="2057400" y="3429000"/>
                </a:lnTo>
                <a:lnTo>
                  <a:pt x="2400300" y="3429000"/>
                </a:lnTo>
                <a:lnTo>
                  <a:pt x="2400300" y="0"/>
                </a:lnTo>
                <a:lnTo>
                  <a:pt x="2743200" y="0"/>
                </a:lnTo>
                <a:lnTo>
                  <a:pt x="2743200" y="3429000"/>
                </a:lnTo>
                <a:lnTo>
                  <a:pt x="3086100" y="3429000"/>
                </a:lnTo>
                <a:lnTo>
                  <a:pt x="3086100" y="0"/>
                </a:lnTo>
                <a:lnTo>
                  <a:pt x="3429000" y="0"/>
                </a:lnTo>
                <a:lnTo>
                  <a:pt x="3429000" y="3429000"/>
                </a:lnTo>
                <a:lnTo>
                  <a:pt x="3771900" y="3429000"/>
                </a:lnTo>
                <a:lnTo>
                  <a:pt x="3771900" y="0"/>
                </a:lnTo>
                <a:lnTo>
                  <a:pt x="4114800" y="0"/>
                </a:lnTo>
                <a:lnTo>
                  <a:pt x="4114800" y="3429000"/>
                </a:lnTo>
                <a:lnTo>
                  <a:pt x="4457700" y="3429000"/>
                </a:lnTo>
                <a:lnTo>
                  <a:pt x="4457700" y="0"/>
                </a:lnTo>
                <a:lnTo>
                  <a:pt x="4800600" y="0"/>
                </a:lnTo>
                <a:lnTo>
                  <a:pt x="4800600" y="3429000"/>
                </a:lnTo>
                <a:lnTo>
                  <a:pt x="5143500" y="3429000"/>
                </a:lnTo>
                <a:lnTo>
                  <a:pt x="5143500" y="0"/>
                </a:lnTo>
                <a:lnTo>
                  <a:pt x="5486400" y="0"/>
                </a:lnTo>
                <a:lnTo>
                  <a:pt x="5486400" y="3429000"/>
                </a:lnTo>
                <a:lnTo>
                  <a:pt x="5829300" y="3429000"/>
                </a:lnTo>
                <a:lnTo>
                  <a:pt x="5829300" y="0"/>
                </a:lnTo>
                <a:lnTo>
                  <a:pt x="6172065" y="0"/>
                </a:lnTo>
                <a:lnTo>
                  <a:pt x="6172065" y="3429000"/>
                </a:lnTo>
                <a:lnTo>
                  <a:pt x="6515100" y="3429000"/>
                </a:lnTo>
                <a:lnTo>
                  <a:pt x="6515100" y="0"/>
                </a:lnTo>
                <a:lnTo>
                  <a:pt x="6858000" y="0"/>
                </a:lnTo>
                <a:lnTo>
                  <a:pt x="6858000" y="3429000"/>
                </a:lnTo>
                <a:moveTo>
                  <a:pt x="0" y="2743200"/>
                </a:moveTo>
                <a:lnTo>
                  <a:pt x="6858000" y="2743200"/>
                </a:lnTo>
                <a:lnTo>
                  <a:pt x="6858000" y="2057400"/>
                </a:lnTo>
                <a:lnTo>
                  <a:pt x="0" y="2057400"/>
                </a:lnTo>
                <a:lnTo>
                  <a:pt x="0" y="1371465"/>
                </a:lnTo>
                <a:lnTo>
                  <a:pt x="6858000" y="1371465"/>
                </a:lnTo>
                <a:lnTo>
                  <a:pt x="6858000" y="685800"/>
                </a:lnTo>
                <a:lnTo>
                  <a:pt x="0" y="685800"/>
                </a:lnTo>
                <a:lnTo>
                  <a:pt x="0" y="0"/>
                </a:lnTo>
                <a:lnTo>
                  <a:pt x="6858000" y="0"/>
                </a:lnTo>
              </a:path>
            </a:pathLst>
          </a:custGeom>
          <a:noFill/>
          <a:ln w="25400">
            <a:solidFill>
              <a:srgbClr val="ff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FDTD: basics</a:t>
            </a:r>
            <a:endParaRPr b="0" lang="en-US" sz="4400" spc="-1" strike="noStrike">
              <a:solidFill>
                <a:srgbClr val="000000"/>
              </a:solidFill>
              <a:latin typeface="Calibri"/>
            </a:endParaRPr>
          </a:p>
        </p:txBody>
      </p:sp>
      <p:sp>
        <p:nvSpPr>
          <p:cNvPr id="117" name="PlaceHolder 2"/>
          <p:cNvSpPr>
            <a:spLocks noGrp="1"/>
          </p:cNvSpPr>
          <p:nvPr>
            <p:ph/>
          </p:nvPr>
        </p:nvSpPr>
        <p:spPr>
          <a:xfrm>
            <a:off x="635040" y="1905120"/>
            <a:ext cx="11429640" cy="0"/>
          </a:xfrm>
          <a:prstGeom prst="rect">
            <a:avLst/>
          </a:prstGeom>
          <a:noFill/>
          <a:ln w="0">
            <a:noFill/>
          </a:ln>
        </p:spPr>
        <p:txBody>
          <a:bodyPr tIns="0" bIns="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E-fields and B-fields are using different grids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Only 2</a:t>
            </a:r>
            <a:r>
              <a:rPr b="0" lang="en-US" sz="3200" spc="-1" strike="noStrike" baseline="33000">
                <a:solidFill>
                  <a:srgbClr val="000000"/>
                </a:solidFill>
                <a:latin typeface="Calibri"/>
              </a:rPr>
              <a:t>nd</a:t>
            </a:r>
            <a:r>
              <a:rPr b="0" lang="en-US" sz="3200" spc="-1" strike="noStrike">
                <a:solidFill>
                  <a:srgbClr val="000000"/>
                </a:solidFill>
                <a:latin typeface="Calibri"/>
              </a:rPr>
              <a:t> and 4</a:t>
            </a:r>
            <a:r>
              <a:rPr b="0" lang="en-US" sz="3200" spc="-1" strike="noStrike" baseline="33000">
                <a:solidFill>
                  <a:srgbClr val="000000"/>
                </a:solidFill>
                <a:latin typeface="Calibri"/>
              </a:rPr>
              <a:t>th</a:t>
            </a:r>
            <a:r>
              <a:rPr b="0" lang="en-US" sz="3200" spc="-1" strike="noStrike">
                <a:solidFill>
                  <a:srgbClr val="000000"/>
                </a:solidFill>
                <a:latin typeface="Calibri"/>
              </a:rPr>
              <a:t> equations of Maxwell’s equations are </a:t>
            </a:r>
            <a:r>
              <a:rPr b="0" lang="en-US" sz="3200" spc="-1" strike="noStrike">
                <a:solidFill>
                  <a:srgbClr val="000000"/>
                </a:solidFill>
                <a:latin typeface="Calibri"/>
              </a:rPr>
              <a:t>used</a:t>
            </a:r>
            <a:endParaRPr b="0" lang="en-US" sz="3200" spc="-1" strike="noStrike">
              <a:solidFill>
                <a:srgbClr val="000000"/>
              </a:solidFill>
              <a:latin typeface="Calibri"/>
            </a:endParaRPr>
          </a:p>
        </p:txBody>
      </p:sp>
      <p:pic>
        <p:nvPicPr>
          <p:cNvPr id="118" name="Picture 3" descr="MW_eq2_4png.png"/>
          <p:cNvPicPr/>
          <p:nvPr/>
        </p:nvPicPr>
        <p:blipFill>
          <a:blip r:embed="rId1"/>
          <a:stretch/>
        </p:blipFill>
        <p:spPr>
          <a:xfrm>
            <a:off x="6172200" y="4343400"/>
            <a:ext cx="7729920" cy="2000160"/>
          </a:xfrm>
          <a:prstGeom prst="rect">
            <a:avLst/>
          </a:prstGeom>
          <a:ln w="0">
            <a:noFill/>
          </a:ln>
        </p:spPr>
      </p:pic>
      <p:pic>
        <p:nvPicPr>
          <p:cNvPr id="119" name="Picture 4" descr="fig_gridpng.png"/>
          <p:cNvPicPr/>
          <p:nvPr/>
        </p:nvPicPr>
        <p:blipFill>
          <a:blip r:embed="rId2"/>
          <a:stretch/>
        </p:blipFill>
        <p:spPr>
          <a:xfrm>
            <a:off x="982440" y="3657600"/>
            <a:ext cx="6561360" cy="3440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FDTD: Yee's solver</a:t>
            </a:r>
            <a:endParaRPr b="0" lang="en-US" sz="4400" spc="-1" strike="noStrike">
              <a:solidFill>
                <a:srgbClr val="000000"/>
              </a:solidFill>
              <a:latin typeface="Calibri"/>
            </a:endParaRPr>
          </a:p>
        </p:txBody>
      </p:sp>
      <p:sp>
        <p:nvSpPr>
          <p:cNvPr id="121" name="PlaceHolder 2"/>
          <p:cNvSpPr>
            <a:spLocks noGrp="1"/>
          </p:cNvSpPr>
          <p:nvPr>
            <p:ph/>
          </p:nvPr>
        </p:nvSpPr>
        <p:spPr>
          <a:xfrm>
            <a:off x="635040" y="1905120"/>
            <a:ext cx="11429640" cy="0"/>
          </a:xfrm>
          <a:prstGeom prst="rect">
            <a:avLst/>
          </a:prstGeom>
          <a:noFill/>
          <a:ln w="0">
            <a:noFill/>
          </a:ln>
        </p:spPr>
        <p:txBody>
          <a:bodyPr tIns="0" bIns="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2D grid:</a:t>
            </a:r>
            <a:endParaRPr b="0" lang="en-US" sz="3200" spc="-1" strike="noStrike">
              <a:solidFill>
                <a:srgbClr val="000000"/>
              </a:solidFill>
              <a:latin typeface="Calibri"/>
            </a:endParaRPr>
          </a:p>
        </p:txBody>
      </p:sp>
      <p:pic>
        <p:nvPicPr>
          <p:cNvPr id="122" name="Picture 3" descr="MW_dis_eqpng.png"/>
          <p:cNvPicPr/>
          <p:nvPr/>
        </p:nvPicPr>
        <p:blipFill>
          <a:blip r:embed="rId1"/>
          <a:stretch/>
        </p:blipFill>
        <p:spPr>
          <a:xfrm>
            <a:off x="61200" y="2755800"/>
            <a:ext cx="13847400" cy="3200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35040" y="635040"/>
            <a:ext cx="11429640" cy="0"/>
          </a:xfrm>
          <a:prstGeom prst="rect">
            <a:avLst/>
          </a:prstGeom>
          <a:noFill/>
          <a:ln w="0">
            <a:noFill/>
          </a:ln>
        </p:spPr>
        <p:txBody>
          <a:bodyPr tIns="0" bIns="0" anchor="ctr">
            <a:noAutofit/>
          </a:bodyPr>
          <a:p>
            <a:pPr algn="ctr">
              <a:lnSpc>
                <a:spcPct val="100000"/>
              </a:lnSpc>
              <a:buNone/>
            </a:pPr>
            <a:r>
              <a:rPr b="0" lang="en-US" sz="4400" spc="-1" strike="noStrike">
                <a:solidFill>
                  <a:srgbClr val="000000"/>
                </a:solidFill>
                <a:latin typeface="Calibri"/>
              </a:rPr>
              <a:t>FDTD: Silver-Muller boundary condition</a:t>
            </a:r>
            <a:endParaRPr b="0" lang="en-US" sz="4400" spc="-1" strike="noStrike">
              <a:solidFill>
                <a:srgbClr val="000000"/>
              </a:solidFill>
              <a:latin typeface="Calibri"/>
            </a:endParaRPr>
          </a:p>
        </p:txBody>
      </p:sp>
      <p:sp>
        <p:nvSpPr>
          <p:cNvPr id="124" name="PlaceHolder 2"/>
          <p:cNvSpPr>
            <a:spLocks noGrp="1"/>
          </p:cNvSpPr>
          <p:nvPr>
            <p:ph/>
          </p:nvPr>
        </p:nvSpPr>
        <p:spPr>
          <a:xfrm>
            <a:off x="635040" y="1905120"/>
            <a:ext cx="11429640" cy="0"/>
          </a:xfrm>
          <a:prstGeom prst="rect">
            <a:avLst/>
          </a:prstGeom>
          <a:noFill/>
          <a:ln w="0">
            <a:noFill/>
          </a:ln>
        </p:spPr>
        <p:txBody>
          <a:bodyPr tIns="0" bIns="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2D grids:</a:t>
            </a:r>
            <a:endParaRPr b="0" lang="en-US" sz="3200" spc="-1" strike="noStrike">
              <a:solidFill>
                <a:srgbClr val="000000"/>
              </a:solidFill>
              <a:latin typeface="Calibri"/>
            </a:endParaRPr>
          </a:p>
          <a:p>
            <a:pPr lvl="1" marL="864000" indent="-324000">
              <a:lnSpc>
                <a:spcPct val="100000"/>
              </a:lnSpc>
              <a:spcBef>
                <a:spcPts val="1134"/>
              </a:spcBef>
              <a:buClr>
                <a:srgbClr val="000000"/>
              </a:buClr>
              <a:buSzPct val="75000"/>
              <a:buFont typeface="Symbol" charset="2"/>
              <a:buChar char=""/>
            </a:pPr>
            <a:r>
              <a:rPr b="0" lang="en-US" sz="2400" spc="-1" strike="noStrike">
                <a:solidFill>
                  <a:srgbClr val="000000"/>
                </a:solidFill>
                <a:latin typeface="Calibri"/>
              </a:rPr>
              <a:t>x_min and x_max</a:t>
            </a:r>
            <a:endParaRPr b="0" lang="en-US" sz="2400" spc="-1" strike="noStrike">
              <a:solidFill>
                <a:srgbClr val="000000"/>
              </a:solidFill>
              <a:latin typeface="Calibri"/>
            </a:endParaRPr>
          </a:p>
          <a:p>
            <a:pPr lvl="1" marL="864000" indent="-324000">
              <a:lnSpc>
                <a:spcPct val="100000"/>
              </a:lnSpc>
              <a:spcBef>
                <a:spcPts val="1134"/>
              </a:spcBef>
              <a:buClr>
                <a:srgbClr val="000000"/>
              </a:buClr>
              <a:buSzPct val="75000"/>
              <a:buFont typeface="Symbol" charset="2"/>
              <a:buChar char=""/>
            </a:pPr>
            <a:endParaRPr b="0" lang="en-US" sz="2400" spc="-1" strike="noStrike">
              <a:solidFill>
                <a:srgbClr val="000000"/>
              </a:solidFill>
              <a:latin typeface="Calibri"/>
            </a:endParaRPr>
          </a:p>
          <a:p>
            <a:pPr lvl="1" marL="864000" indent="-324000">
              <a:lnSpc>
                <a:spcPct val="100000"/>
              </a:lnSpc>
              <a:spcBef>
                <a:spcPts val="1134"/>
              </a:spcBef>
              <a:buClr>
                <a:srgbClr val="000000"/>
              </a:buClr>
              <a:buSzPct val="75000"/>
              <a:buFont typeface="Symbol" charset="2"/>
              <a:buChar char=""/>
            </a:pPr>
            <a:endParaRPr b="0" lang="en-US" sz="2400" spc="-1" strike="noStrike">
              <a:solidFill>
                <a:srgbClr val="000000"/>
              </a:solidFill>
              <a:latin typeface="Calibri"/>
            </a:endParaRPr>
          </a:p>
          <a:p>
            <a:pPr lvl="1" marL="864000" indent="-324000">
              <a:lnSpc>
                <a:spcPct val="100000"/>
              </a:lnSpc>
              <a:spcBef>
                <a:spcPts val="1134"/>
              </a:spcBef>
              <a:buClr>
                <a:srgbClr val="000000"/>
              </a:buClr>
              <a:buSzPct val="75000"/>
              <a:buFont typeface="Symbol" charset="2"/>
              <a:buChar char=""/>
            </a:pPr>
            <a:endParaRPr b="0" lang="en-US" sz="2400" spc="-1" strike="noStrike">
              <a:solidFill>
                <a:srgbClr val="000000"/>
              </a:solidFill>
              <a:latin typeface="Calibri"/>
            </a:endParaRPr>
          </a:p>
          <a:p>
            <a:pPr lvl="1" marL="864000" indent="-324000">
              <a:lnSpc>
                <a:spcPct val="100000"/>
              </a:lnSpc>
              <a:spcBef>
                <a:spcPts val="1134"/>
              </a:spcBef>
              <a:buClr>
                <a:srgbClr val="000000"/>
              </a:buClr>
              <a:buSzPct val="75000"/>
              <a:buFont typeface="Symbol" charset="2"/>
              <a:buChar char=""/>
            </a:pPr>
            <a:r>
              <a:rPr b="0" lang="en-US" sz="2400" spc="-1" strike="noStrike">
                <a:solidFill>
                  <a:srgbClr val="000000"/>
                </a:solidFill>
                <a:latin typeface="Calibri"/>
              </a:rPr>
              <a:t>y_min and y_max</a:t>
            </a:r>
            <a:endParaRPr b="0" lang="en-US" sz="2400" spc="-1" strike="noStrike">
              <a:solidFill>
                <a:srgbClr val="000000"/>
              </a:solidFill>
              <a:latin typeface="Calibri"/>
            </a:endParaRPr>
          </a:p>
        </p:txBody>
      </p:sp>
      <p:pic>
        <p:nvPicPr>
          <p:cNvPr id="125" name="Picture 3" descr="SM_BC2png.png"/>
          <p:cNvPicPr/>
          <p:nvPr/>
        </p:nvPicPr>
        <p:blipFill>
          <a:blip r:embed="rId1"/>
          <a:stretch/>
        </p:blipFill>
        <p:spPr>
          <a:xfrm>
            <a:off x="2457000" y="2971800"/>
            <a:ext cx="7772400" cy="1658520"/>
          </a:xfrm>
          <a:prstGeom prst="rect">
            <a:avLst/>
          </a:prstGeom>
          <a:ln w="0">
            <a:noFill/>
          </a:ln>
        </p:spPr>
      </p:pic>
      <p:pic>
        <p:nvPicPr>
          <p:cNvPr id="126" name="Picture 4" descr="SM_BC1png.png"/>
          <p:cNvPicPr/>
          <p:nvPr/>
        </p:nvPicPr>
        <p:blipFill>
          <a:blip r:embed="rId2"/>
          <a:stretch/>
        </p:blipFill>
        <p:spPr>
          <a:xfrm>
            <a:off x="2286000" y="5142960"/>
            <a:ext cx="7772400" cy="1943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
  <dcterms:modified xsi:type="dcterms:W3CDTF">2023-09-08T01:50:46Z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