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71E0-0A1A-4010-A650-D1439D071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5C79A-8AA1-4D5C-8E7A-36CFF39E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724B-9947-4C23-B7B5-4D5ECA3A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1730-7152-4D62-B98E-E08EFBBF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CBED9-8A96-4EEF-9CCE-EA52C408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8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5401-B442-4D62-8AC6-494DD675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3B839-B698-435D-8387-D033C0EB7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7E77-CB2C-4594-9E9A-E002B783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4E2A-5213-482D-9256-D07EDDC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871F0-1F1D-4670-9F92-A7ED1619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A8522-98B8-457B-8111-C74973B5C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D41F1-4D7D-4364-BCFA-4B45D3916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8DCE-C386-4274-A02A-33A4E25E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46B7-757A-40E3-BCC5-EEFFE1D8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3618-3913-4FB2-8FA5-F62793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928A-8629-497F-A0A4-9B26C345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7F0C-C645-4115-B43C-4E236F3F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F258-E90F-4352-9BEC-1F5D3AA4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B4C2-FD65-4138-9FCD-4F8B980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648F-BD47-449C-BB79-10614AE0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39F2-2DE4-49AB-A883-6C17BFA8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5544-0430-451D-909B-B43CC53B0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89105-730A-4375-A767-7B61651E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4565-85D4-483B-A94C-43639EBF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4BC3-4094-4E07-AD8C-CC7F4CA4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B335-0FA8-44E3-81A2-F607CB3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D032-FDF7-406D-9B4E-06A70EDAD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42A5F-DC31-4584-8D01-054FE1353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C765D-687D-4ED6-80B6-19F2605D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C426-924A-4A96-949C-1B28046A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4BE58-63ED-4EF4-8E97-F6AF97C7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68D8-23F5-4C37-9161-FFE3FC5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142F5-007D-4638-94DD-4047215FA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5756-E701-45E8-9EA2-CEF52FBE4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B7BD6-E51E-41A4-8A4A-1907014A6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0D204-80D1-4C52-8AA6-A7A47BB2A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FAD55-2F37-4389-AAAB-C98F6CA9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7EEC1-8F1A-4B79-AB71-7930731D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0013A-3A97-4F3B-9CE6-0F0351E2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6FF3-65B0-4E05-811A-5E9353F6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DF919-D450-40ED-AF14-51710356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9AD9A-7114-46B9-8E17-CE78163E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85060-6DE4-4616-844F-E8DA76A6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9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9B43B-173A-4795-AB62-863C514E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91C32-D2F3-46D4-9BA7-E0C8A4E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EBFED-97E2-4048-B3AF-E476A00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8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BA36-6B48-4504-A274-98D2D49E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FDAB-815D-4C87-9953-3CF4A36D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B7F5E-8718-4753-8CE4-75216D55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84B9E-6F19-429B-B653-37B5C8F3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DE54B-704D-466E-92FC-A183FABB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589B2-0DD5-4A18-80AF-E8848534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791F-E752-4CEB-A65F-D590DAA3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D89D6-FF5D-4769-82B7-557F1460A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24D2-D74B-404D-8681-71E0CFE56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34F5D-D6F1-485C-BDC7-5C66282F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D092E-59C5-4654-A3BC-C78BC4E9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8F73A-BA61-4C66-B514-87AE08D3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591FB-49FD-432A-AF8A-2559FB96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E8CD-D6D1-4D7C-B30B-C78B3AE3F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25F4F-2D5F-4580-99FD-9384E7DA6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C5CC-CCDA-4AAE-A2F5-785B1BE72F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EE43-B07E-48B1-BDCF-1E8679980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DA09-F45A-4DC9-8CD6-F436248ED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6772-EDA9-4D6B-AF5F-DB7B6BD3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F702A-AB2F-4D74-A4C4-F42DEAD5C23D}"/>
              </a:ext>
            </a:extLst>
          </p:cNvPr>
          <p:cNvSpPr/>
          <p:nvPr/>
        </p:nvSpPr>
        <p:spPr>
          <a:xfrm>
            <a:off x="2313992" y="872412"/>
            <a:ext cx="6382139" cy="5113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811C6-750B-4899-A6C3-6A44222E3706}"/>
              </a:ext>
            </a:extLst>
          </p:cNvPr>
          <p:cNvSpPr/>
          <p:nvPr/>
        </p:nvSpPr>
        <p:spPr>
          <a:xfrm>
            <a:off x="8696131" y="872412"/>
            <a:ext cx="1894113" cy="511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BA3AADDF-1461-47AE-9CD3-A3E21251A61C}"/>
              </a:ext>
            </a:extLst>
          </p:cNvPr>
          <p:cNvSpPr/>
          <p:nvPr/>
        </p:nvSpPr>
        <p:spPr>
          <a:xfrm>
            <a:off x="8892074" y="1231507"/>
            <a:ext cx="531844" cy="53184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6C4FE-E52F-4A1F-9C0E-99AC7B4ECF02}"/>
              </a:ext>
            </a:extLst>
          </p:cNvPr>
          <p:cNvSpPr txBox="1"/>
          <p:nvPr/>
        </p:nvSpPr>
        <p:spPr>
          <a:xfrm>
            <a:off x="9157996" y="1343540"/>
            <a:ext cx="11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Smile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0442DC-7FB3-4A77-B595-065C3D40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15" y="5470616"/>
            <a:ext cx="524301" cy="5243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501F88-A901-4D99-B8F1-9D880494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16" y="5470615"/>
            <a:ext cx="524301" cy="5243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0732C1-B018-4F06-9399-EC8CE9439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459" y="871672"/>
            <a:ext cx="1902117" cy="2377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421D99-5A86-4250-95D8-0E5BC412A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459" y="5751055"/>
            <a:ext cx="1902117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F702A-AB2F-4D74-A4C4-F42DEAD5C23D}"/>
              </a:ext>
            </a:extLst>
          </p:cNvPr>
          <p:cNvSpPr/>
          <p:nvPr/>
        </p:nvSpPr>
        <p:spPr>
          <a:xfrm>
            <a:off x="2313992" y="872412"/>
            <a:ext cx="6382139" cy="5113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811C6-750B-4899-A6C3-6A44222E3706}"/>
              </a:ext>
            </a:extLst>
          </p:cNvPr>
          <p:cNvSpPr/>
          <p:nvPr/>
        </p:nvSpPr>
        <p:spPr>
          <a:xfrm>
            <a:off x="8696131" y="872412"/>
            <a:ext cx="1894113" cy="511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BA3AADDF-1461-47AE-9CD3-A3E21251A61C}"/>
              </a:ext>
            </a:extLst>
          </p:cNvPr>
          <p:cNvSpPr/>
          <p:nvPr/>
        </p:nvSpPr>
        <p:spPr>
          <a:xfrm>
            <a:off x="8892074" y="1231507"/>
            <a:ext cx="531844" cy="53184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6C4FE-E52F-4A1F-9C0E-99AC7B4ECF02}"/>
              </a:ext>
            </a:extLst>
          </p:cNvPr>
          <p:cNvSpPr txBox="1"/>
          <p:nvPr/>
        </p:nvSpPr>
        <p:spPr>
          <a:xfrm>
            <a:off x="9157996" y="1343540"/>
            <a:ext cx="11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Smile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23DCED-BBC8-4552-BA0A-186C258A6F86}"/>
              </a:ext>
            </a:extLst>
          </p:cNvPr>
          <p:cNvGrpSpPr/>
          <p:nvPr/>
        </p:nvGrpSpPr>
        <p:grpSpPr>
          <a:xfrm>
            <a:off x="4038994" y="1653780"/>
            <a:ext cx="2800345" cy="3550439"/>
            <a:chOff x="4154459" y="1651317"/>
            <a:chExt cx="3039444" cy="355043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D5E9AF1-581B-47B5-99C0-32C05C89DEC7}"/>
                </a:ext>
              </a:extLst>
            </p:cNvPr>
            <p:cNvSpPr/>
            <p:nvPr/>
          </p:nvSpPr>
          <p:spPr>
            <a:xfrm>
              <a:off x="4154459" y="1651318"/>
              <a:ext cx="3039444" cy="355043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737C8F-6F96-4B07-911A-A346202A0B27}"/>
                </a:ext>
              </a:extLst>
            </p:cNvPr>
            <p:cNvSpPr/>
            <p:nvPr/>
          </p:nvSpPr>
          <p:spPr>
            <a:xfrm>
              <a:off x="4154459" y="1651317"/>
              <a:ext cx="3039444" cy="1026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6CFCC39-BDEB-49F6-9782-042ACA55FE61}"/>
              </a:ext>
            </a:extLst>
          </p:cNvPr>
          <p:cNvSpPr/>
          <p:nvPr/>
        </p:nvSpPr>
        <p:spPr>
          <a:xfrm>
            <a:off x="4161403" y="1653781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97EED6-56C4-4331-81AF-D1C7B0BFABFB}"/>
              </a:ext>
            </a:extLst>
          </p:cNvPr>
          <p:cNvSpPr/>
          <p:nvPr/>
        </p:nvSpPr>
        <p:spPr>
          <a:xfrm>
            <a:off x="4161403" y="2167066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08B0B2-E1ED-4705-9736-4AA3B1140374}"/>
              </a:ext>
            </a:extLst>
          </p:cNvPr>
          <p:cNvSpPr/>
          <p:nvPr/>
        </p:nvSpPr>
        <p:spPr>
          <a:xfrm>
            <a:off x="4161403" y="2679845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64862C-1834-413E-B52E-0E769BD29CF5}"/>
              </a:ext>
            </a:extLst>
          </p:cNvPr>
          <p:cNvSpPr/>
          <p:nvPr/>
        </p:nvSpPr>
        <p:spPr>
          <a:xfrm>
            <a:off x="4161402" y="3193130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6B9BC6-A64E-4AA6-94F3-E516FAA09E87}"/>
              </a:ext>
            </a:extLst>
          </p:cNvPr>
          <p:cNvSpPr/>
          <p:nvPr/>
        </p:nvSpPr>
        <p:spPr>
          <a:xfrm>
            <a:off x="4161401" y="3705909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6A285A-7FF8-4EB3-A1CE-8CB5A61D6448}"/>
              </a:ext>
            </a:extLst>
          </p:cNvPr>
          <p:cNvSpPr/>
          <p:nvPr/>
        </p:nvSpPr>
        <p:spPr>
          <a:xfrm>
            <a:off x="4161401" y="4218688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1CD601-6E94-41F9-B379-8575E7A9C7A9}"/>
              </a:ext>
            </a:extLst>
          </p:cNvPr>
          <p:cNvSpPr/>
          <p:nvPr/>
        </p:nvSpPr>
        <p:spPr>
          <a:xfrm>
            <a:off x="4674737" y="1651317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DA1870-E778-4183-8AC2-16458198A0CB}"/>
              </a:ext>
            </a:extLst>
          </p:cNvPr>
          <p:cNvSpPr/>
          <p:nvPr/>
        </p:nvSpPr>
        <p:spPr>
          <a:xfrm>
            <a:off x="4674737" y="2164602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0B6F31-9019-4B80-978C-E8E90CE7DEDF}"/>
              </a:ext>
            </a:extLst>
          </p:cNvPr>
          <p:cNvSpPr/>
          <p:nvPr/>
        </p:nvSpPr>
        <p:spPr>
          <a:xfrm>
            <a:off x="4674737" y="2677381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80840-AE32-42D0-8520-83E0D5DDB53D}"/>
              </a:ext>
            </a:extLst>
          </p:cNvPr>
          <p:cNvSpPr/>
          <p:nvPr/>
        </p:nvSpPr>
        <p:spPr>
          <a:xfrm>
            <a:off x="4674736" y="3190666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4FF4B4-C1C8-4A6B-BD6D-9E55A11E5B50}"/>
              </a:ext>
            </a:extLst>
          </p:cNvPr>
          <p:cNvSpPr/>
          <p:nvPr/>
        </p:nvSpPr>
        <p:spPr>
          <a:xfrm>
            <a:off x="4674735" y="3703445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E2C737-7182-4508-82C8-8CA3EAE3D408}"/>
              </a:ext>
            </a:extLst>
          </p:cNvPr>
          <p:cNvSpPr/>
          <p:nvPr/>
        </p:nvSpPr>
        <p:spPr>
          <a:xfrm>
            <a:off x="4674735" y="4216224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AAB7DF-C7CC-4DEE-8940-3591A4EA44A5}"/>
              </a:ext>
            </a:extLst>
          </p:cNvPr>
          <p:cNvSpPr/>
          <p:nvPr/>
        </p:nvSpPr>
        <p:spPr>
          <a:xfrm>
            <a:off x="5188022" y="1651317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F700B8-381B-45B9-9B3B-A0745641B160}"/>
              </a:ext>
            </a:extLst>
          </p:cNvPr>
          <p:cNvSpPr/>
          <p:nvPr/>
        </p:nvSpPr>
        <p:spPr>
          <a:xfrm>
            <a:off x="5188022" y="2164602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E54AAC-509B-4057-9FE8-793F28FC7E6F}"/>
              </a:ext>
            </a:extLst>
          </p:cNvPr>
          <p:cNvSpPr/>
          <p:nvPr/>
        </p:nvSpPr>
        <p:spPr>
          <a:xfrm>
            <a:off x="5188022" y="2677381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DF38A9-00EC-499F-8B46-2FFDBF9DE920}"/>
              </a:ext>
            </a:extLst>
          </p:cNvPr>
          <p:cNvSpPr/>
          <p:nvPr/>
        </p:nvSpPr>
        <p:spPr>
          <a:xfrm>
            <a:off x="5188021" y="3190666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EB4B28-61BA-4C07-B63B-0A834813CAC3}"/>
              </a:ext>
            </a:extLst>
          </p:cNvPr>
          <p:cNvSpPr/>
          <p:nvPr/>
        </p:nvSpPr>
        <p:spPr>
          <a:xfrm>
            <a:off x="5188020" y="3703445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EAD2B3-0F60-4A59-93F0-85EDC3E01A1C}"/>
              </a:ext>
            </a:extLst>
          </p:cNvPr>
          <p:cNvSpPr/>
          <p:nvPr/>
        </p:nvSpPr>
        <p:spPr>
          <a:xfrm>
            <a:off x="5188020" y="4216224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B5A0B1-380D-4244-8439-CBD08FE9E2A1}"/>
              </a:ext>
            </a:extLst>
          </p:cNvPr>
          <p:cNvSpPr/>
          <p:nvPr/>
        </p:nvSpPr>
        <p:spPr>
          <a:xfrm>
            <a:off x="5701307" y="1651317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D47A13-883A-40B0-80B4-F7BDB870A6BF}"/>
              </a:ext>
            </a:extLst>
          </p:cNvPr>
          <p:cNvSpPr/>
          <p:nvPr/>
        </p:nvSpPr>
        <p:spPr>
          <a:xfrm>
            <a:off x="5701307" y="2164602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F827D2-3ADF-4581-B635-223B9C3AE10C}"/>
              </a:ext>
            </a:extLst>
          </p:cNvPr>
          <p:cNvSpPr/>
          <p:nvPr/>
        </p:nvSpPr>
        <p:spPr>
          <a:xfrm>
            <a:off x="5701307" y="2677381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0F0B26-D8B3-4C8E-B0AE-CF8651B4E8CE}"/>
              </a:ext>
            </a:extLst>
          </p:cNvPr>
          <p:cNvSpPr/>
          <p:nvPr/>
        </p:nvSpPr>
        <p:spPr>
          <a:xfrm>
            <a:off x="5701306" y="3190666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872EDA-54D7-4F10-B999-4917EC1103F7}"/>
              </a:ext>
            </a:extLst>
          </p:cNvPr>
          <p:cNvSpPr/>
          <p:nvPr/>
        </p:nvSpPr>
        <p:spPr>
          <a:xfrm>
            <a:off x="5701305" y="3703445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0F39B3-F122-46FF-897E-47D8F1EBA47B}"/>
              </a:ext>
            </a:extLst>
          </p:cNvPr>
          <p:cNvSpPr/>
          <p:nvPr/>
        </p:nvSpPr>
        <p:spPr>
          <a:xfrm>
            <a:off x="5701305" y="4216224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69F5DA-DFA2-4EAF-A264-E38EA952D573}"/>
              </a:ext>
            </a:extLst>
          </p:cNvPr>
          <p:cNvSpPr/>
          <p:nvPr/>
        </p:nvSpPr>
        <p:spPr>
          <a:xfrm>
            <a:off x="6215421" y="1651317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AEBDF2-0C54-4341-B600-774401000795}"/>
              </a:ext>
            </a:extLst>
          </p:cNvPr>
          <p:cNvSpPr/>
          <p:nvPr/>
        </p:nvSpPr>
        <p:spPr>
          <a:xfrm>
            <a:off x="6215421" y="2164602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4F0BFE-F1AE-44A6-B556-9D7D5AAE67BE}"/>
              </a:ext>
            </a:extLst>
          </p:cNvPr>
          <p:cNvSpPr/>
          <p:nvPr/>
        </p:nvSpPr>
        <p:spPr>
          <a:xfrm>
            <a:off x="6215421" y="2677381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9286B7-B461-471C-935B-76978868A997}"/>
              </a:ext>
            </a:extLst>
          </p:cNvPr>
          <p:cNvSpPr/>
          <p:nvPr/>
        </p:nvSpPr>
        <p:spPr>
          <a:xfrm>
            <a:off x="6215420" y="3190666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9D0A9D-F168-4001-8FAD-E3335C1ED5B2}"/>
              </a:ext>
            </a:extLst>
          </p:cNvPr>
          <p:cNvSpPr/>
          <p:nvPr/>
        </p:nvSpPr>
        <p:spPr>
          <a:xfrm>
            <a:off x="6215419" y="3703445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373462-52FA-4391-A1F3-767295712683}"/>
              </a:ext>
            </a:extLst>
          </p:cNvPr>
          <p:cNvSpPr/>
          <p:nvPr/>
        </p:nvSpPr>
        <p:spPr>
          <a:xfrm>
            <a:off x="6215419" y="4216224"/>
            <a:ext cx="513285" cy="513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Top Corners Snipped 48">
            <a:extLst>
              <a:ext uri="{FF2B5EF4-FFF2-40B4-BE49-F238E27FC236}">
                <a16:creationId xmlns:a16="http://schemas.microsoft.com/office/drawing/2014/main" id="{15CFF446-33DD-475F-9F14-318E2DF48BF2}"/>
              </a:ext>
            </a:extLst>
          </p:cNvPr>
          <p:cNvSpPr/>
          <p:nvPr/>
        </p:nvSpPr>
        <p:spPr>
          <a:xfrm rot="10800000">
            <a:off x="4323867" y="4837808"/>
            <a:ext cx="2230598" cy="251926"/>
          </a:xfrm>
          <a:prstGeom prst="snip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2">
                  <a:lumMod val="90000"/>
                </a:schemeClr>
              </a:gs>
            </a:gsLst>
            <a:lin ang="5400000" scaled="1"/>
            <a:tileRect/>
          </a:gra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F70CBC0-67EF-4C49-A08F-827C7416049C}"/>
              </a:ext>
            </a:extLst>
          </p:cNvPr>
          <p:cNvSpPr/>
          <p:nvPr/>
        </p:nvSpPr>
        <p:spPr>
          <a:xfrm>
            <a:off x="8892074" y="2062065"/>
            <a:ext cx="531844" cy="531844"/>
          </a:xfrm>
          <a:prstGeom prst="bevel">
            <a:avLst>
              <a:gd name="adj" fmla="val 26535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7369D9-0B1C-4710-A1DA-2D7C96BC9F05}"/>
              </a:ext>
            </a:extLst>
          </p:cNvPr>
          <p:cNvSpPr/>
          <p:nvPr/>
        </p:nvSpPr>
        <p:spPr>
          <a:xfrm>
            <a:off x="8892074" y="3784300"/>
            <a:ext cx="530352" cy="530352"/>
          </a:xfrm>
          <a:prstGeom prst="rect">
            <a:avLst/>
          </a:prstGeom>
          <a:pattFill prst="wave">
            <a:fgClr>
              <a:schemeClr val="accent1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496A70-4720-4DD5-A7A1-CF09B654ECAC}"/>
              </a:ext>
            </a:extLst>
          </p:cNvPr>
          <p:cNvSpPr/>
          <p:nvPr/>
        </p:nvSpPr>
        <p:spPr>
          <a:xfrm>
            <a:off x="8891670" y="2953744"/>
            <a:ext cx="530352" cy="530352"/>
          </a:xfrm>
          <a:prstGeom prst="rect">
            <a:avLst/>
          </a:prstGeom>
          <a:pattFill prst="smConfetti">
            <a:fgClr>
              <a:schemeClr val="bg2">
                <a:lumMod val="90000"/>
              </a:schemeClr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306199-2C1D-412E-9A27-0054EFF1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15" y="5470616"/>
            <a:ext cx="524301" cy="5243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2020D1-91E8-49ED-B2F6-10D30BCC7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16" y="5470615"/>
            <a:ext cx="524301" cy="52430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9C86C0D-95EF-4020-B6E3-2E7E00C1E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459" y="871672"/>
            <a:ext cx="1902117" cy="23776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CF6854B-DF79-4735-B3C5-32B20C0AA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459" y="5751055"/>
            <a:ext cx="1902117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4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F702A-AB2F-4D74-A4C4-F42DEAD5C23D}"/>
              </a:ext>
            </a:extLst>
          </p:cNvPr>
          <p:cNvSpPr/>
          <p:nvPr/>
        </p:nvSpPr>
        <p:spPr>
          <a:xfrm>
            <a:off x="2313992" y="872412"/>
            <a:ext cx="6382139" cy="5113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811C6-750B-4899-A6C3-6A44222E3706}"/>
              </a:ext>
            </a:extLst>
          </p:cNvPr>
          <p:cNvSpPr/>
          <p:nvPr/>
        </p:nvSpPr>
        <p:spPr>
          <a:xfrm>
            <a:off x="8696131" y="872412"/>
            <a:ext cx="1894113" cy="511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BA3AADDF-1461-47AE-9CD3-A3E21251A61C}"/>
              </a:ext>
            </a:extLst>
          </p:cNvPr>
          <p:cNvSpPr/>
          <p:nvPr/>
        </p:nvSpPr>
        <p:spPr>
          <a:xfrm>
            <a:off x="8892074" y="1231507"/>
            <a:ext cx="531844" cy="53184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6C4FE-E52F-4A1F-9C0E-99AC7B4ECF02}"/>
              </a:ext>
            </a:extLst>
          </p:cNvPr>
          <p:cNvSpPr txBox="1"/>
          <p:nvPr/>
        </p:nvSpPr>
        <p:spPr>
          <a:xfrm>
            <a:off x="9157996" y="1343540"/>
            <a:ext cx="11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Smile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BABA16-4EB9-48D9-92B8-DE89FA81C66E}"/>
              </a:ext>
            </a:extLst>
          </p:cNvPr>
          <p:cNvSpPr/>
          <p:nvPr/>
        </p:nvSpPr>
        <p:spPr>
          <a:xfrm>
            <a:off x="3564660" y="1488597"/>
            <a:ext cx="3880804" cy="388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F411EA-FF54-406A-BA0B-FBF855765EB5}"/>
              </a:ext>
            </a:extLst>
          </p:cNvPr>
          <p:cNvSpPr/>
          <p:nvPr/>
        </p:nvSpPr>
        <p:spPr>
          <a:xfrm>
            <a:off x="7448769" y="2973216"/>
            <a:ext cx="911566" cy="911566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1AE210-D39B-463E-88DC-02FEF932A2E9}"/>
              </a:ext>
            </a:extLst>
          </p:cNvPr>
          <p:cNvSpPr/>
          <p:nvPr/>
        </p:nvSpPr>
        <p:spPr>
          <a:xfrm>
            <a:off x="5960845" y="2973216"/>
            <a:ext cx="911566" cy="911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2DF466-41A0-40B1-9820-9342DC67803C}"/>
              </a:ext>
            </a:extLst>
          </p:cNvPr>
          <p:cNvSpPr/>
          <p:nvPr/>
        </p:nvSpPr>
        <p:spPr>
          <a:xfrm>
            <a:off x="4141854" y="2973216"/>
            <a:ext cx="911566" cy="911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691714-56AF-4448-BDA2-717C37A9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15" y="5470616"/>
            <a:ext cx="524301" cy="5243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BC5334-600B-49DE-9499-D277E2A43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16" y="5470615"/>
            <a:ext cx="524301" cy="5243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BE8EE1-BFE6-49A3-AAE4-C75904857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459" y="871672"/>
            <a:ext cx="1902117" cy="2377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4185B26-88D4-4ED5-AF7F-5F0AEBD79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459" y="5751055"/>
            <a:ext cx="1902117" cy="24386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D5F4EC6-B3C0-4EF9-B208-EBAFB51D7B8C}"/>
              </a:ext>
            </a:extLst>
          </p:cNvPr>
          <p:cNvSpPr/>
          <p:nvPr/>
        </p:nvSpPr>
        <p:spPr>
          <a:xfrm>
            <a:off x="5053420" y="2973216"/>
            <a:ext cx="911566" cy="911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873D2C-679E-4AFB-9FF4-D7C4AAE14CC2}"/>
              </a:ext>
            </a:extLst>
          </p:cNvPr>
          <p:cNvSpPr/>
          <p:nvPr/>
        </p:nvSpPr>
        <p:spPr>
          <a:xfrm>
            <a:off x="5963314" y="2061650"/>
            <a:ext cx="911566" cy="911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D0EE6D-0E55-4EC6-8222-AC42AFA8DE75}"/>
              </a:ext>
            </a:extLst>
          </p:cNvPr>
          <p:cNvSpPr/>
          <p:nvPr/>
        </p:nvSpPr>
        <p:spPr>
          <a:xfrm>
            <a:off x="4144323" y="2061650"/>
            <a:ext cx="911566" cy="911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080F38-A8A0-4F6B-84DC-439000B4F483}"/>
              </a:ext>
            </a:extLst>
          </p:cNvPr>
          <p:cNvSpPr/>
          <p:nvPr/>
        </p:nvSpPr>
        <p:spPr>
          <a:xfrm>
            <a:off x="5055889" y="2061650"/>
            <a:ext cx="911566" cy="911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C577F8-1DFE-407C-94D5-079358AB1452}"/>
              </a:ext>
            </a:extLst>
          </p:cNvPr>
          <p:cNvSpPr/>
          <p:nvPr/>
        </p:nvSpPr>
        <p:spPr>
          <a:xfrm>
            <a:off x="5966871" y="3884782"/>
            <a:ext cx="911566" cy="911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CBA35-F6B2-4F9A-97AC-4AD9DAF0977A}"/>
              </a:ext>
            </a:extLst>
          </p:cNvPr>
          <p:cNvSpPr/>
          <p:nvPr/>
        </p:nvSpPr>
        <p:spPr>
          <a:xfrm>
            <a:off x="4138549" y="3884782"/>
            <a:ext cx="911566" cy="911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C50914-690F-4066-877F-E55FD9020C57}"/>
              </a:ext>
            </a:extLst>
          </p:cNvPr>
          <p:cNvSpPr/>
          <p:nvPr/>
        </p:nvSpPr>
        <p:spPr>
          <a:xfrm>
            <a:off x="5055305" y="3884782"/>
            <a:ext cx="911566" cy="911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F702A-AB2F-4D74-A4C4-F42DEAD5C23D}"/>
              </a:ext>
            </a:extLst>
          </p:cNvPr>
          <p:cNvSpPr/>
          <p:nvPr/>
        </p:nvSpPr>
        <p:spPr>
          <a:xfrm>
            <a:off x="2313992" y="872412"/>
            <a:ext cx="6382139" cy="5113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811C6-750B-4899-A6C3-6A44222E3706}"/>
              </a:ext>
            </a:extLst>
          </p:cNvPr>
          <p:cNvSpPr/>
          <p:nvPr/>
        </p:nvSpPr>
        <p:spPr>
          <a:xfrm>
            <a:off x="8696131" y="872412"/>
            <a:ext cx="1894113" cy="511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BA3AADDF-1461-47AE-9CD3-A3E21251A61C}"/>
              </a:ext>
            </a:extLst>
          </p:cNvPr>
          <p:cNvSpPr/>
          <p:nvPr/>
        </p:nvSpPr>
        <p:spPr>
          <a:xfrm>
            <a:off x="8892074" y="1231507"/>
            <a:ext cx="531844" cy="53184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6C4FE-E52F-4A1F-9C0E-99AC7B4ECF02}"/>
              </a:ext>
            </a:extLst>
          </p:cNvPr>
          <p:cNvSpPr txBox="1"/>
          <p:nvPr/>
        </p:nvSpPr>
        <p:spPr>
          <a:xfrm>
            <a:off x="9157996" y="1343540"/>
            <a:ext cx="11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Smile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8B452-DD2C-4D50-8025-99B7B81FE201}"/>
              </a:ext>
            </a:extLst>
          </p:cNvPr>
          <p:cNvGrpSpPr/>
          <p:nvPr/>
        </p:nvGrpSpPr>
        <p:grpSpPr>
          <a:xfrm>
            <a:off x="4276563" y="1994169"/>
            <a:ext cx="2869660" cy="2869660"/>
            <a:chOff x="4276563" y="1994169"/>
            <a:chExt cx="2869660" cy="28696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9B622F4-34F9-481F-957A-14364554200D}"/>
                </a:ext>
              </a:extLst>
            </p:cNvPr>
            <p:cNvSpPr/>
            <p:nvPr/>
          </p:nvSpPr>
          <p:spPr>
            <a:xfrm>
              <a:off x="4276563" y="1994169"/>
              <a:ext cx="2869660" cy="2869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2D64380E-E111-410E-ADB0-662A85C1C2AE}"/>
                </a:ext>
              </a:extLst>
            </p:cNvPr>
            <p:cNvSpPr/>
            <p:nvPr/>
          </p:nvSpPr>
          <p:spPr>
            <a:xfrm rot="10800000">
              <a:off x="4276565" y="3978613"/>
              <a:ext cx="2869658" cy="8852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847517-1AD4-455F-88FE-8378B0FD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15" y="5470616"/>
            <a:ext cx="524301" cy="5243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3D56EF-381D-48C4-828D-AED71D11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16" y="5470615"/>
            <a:ext cx="524301" cy="5243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B1801E-FA80-4A19-A702-0B5C4E8C4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459" y="871672"/>
            <a:ext cx="1902117" cy="23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87B36E-B932-45AE-8E87-EFE62DD3E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459" y="5751055"/>
            <a:ext cx="1902117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5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8CA1FEA4-3A5C-44A2-93BD-F787F43B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1543" y="2530727"/>
            <a:ext cx="914400" cy="914400"/>
          </a:xfrm>
          <a:prstGeom prst="rect">
            <a:avLst/>
          </a:prstGeom>
        </p:spPr>
      </p:pic>
      <p:pic>
        <p:nvPicPr>
          <p:cNvPr id="7" name="Graphic 6" descr="Magnet">
            <a:extLst>
              <a:ext uri="{FF2B5EF4-FFF2-40B4-BE49-F238E27FC236}">
                <a16:creationId xmlns:a16="http://schemas.microsoft.com/office/drawing/2014/main" id="{7561E8AB-DE1A-42A4-8BDB-D42D81408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1012" y="3257400"/>
            <a:ext cx="914400" cy="914400"/>
          </a:xfrm>
          <a:prstGeom prst="rect">
            <a:avLst/>
          </a:prstGeom>
        </p:spPr>
      </p:pic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F3ECA2F6-B5DC-45EB-BFE7-5C588559A7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67221" y="1170589"/>
            <a:ext cx="530352" cy="530352"/>
          </a:xfrm>
          <a:prstGeom prst="rect">
            <a:avLst/>
          </a:prstGeom>
        </p:spPr>
      </p:pic>
      <p:pic>
        <p:nvPicPr>
          <p:cNvPr id="11" name="Graphic 10" descr="Snowflake">
            <a:extLst>
              <a:ext uri="{FF2B5EF4-FFF2-40B4-BE49-F238E27FC236}">
                <a16:creationId xmlns:a16="http://schemas.microsoft.com/office/drawing/2014/main" id="{B3159C62-C5FD-41CE-9C77-84C2CF9DE7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8800" y="3421800"/>
            <a:ext cx="914400" cy="914400"/>
          </a:xfrm>
          <a:prstGeom prst="rect">
            <a:avLst/>
          </a:prstGeom>
        </p:spPr>
      </p:pic>
      <p:pic>
        <p:nvPicPr>
          <p:cNvPr id="13" name="Graphic 12" descr="Motorcycle">
            <a:extLst>
              <a:ext uri="{FF2B5EF4-FFF2-40B4-BE49-F238E27FC236}">
                <a16:creationId xmlns:a16="http://schemas.microsoft.com/office/drawing/2014/main" id="{62556FE6-5EBC-4237-A782-823E385FC3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21376" y="2073527"/>
            <a:ext cx="914400" cy="914400"/>
          </a:xfrm>
          <a:prstGeom prst="rect">
            <a:avLst/>
          </a:prstGeom>
        </p:spPr>
      </p:pic>
      <p:pic>
        <p:nvPicPr>
          <p:cNvPr id="15" name="Graphic 14" descr="Car">
            <a:extLst>
              <a:ext uri="{FF2B5EF4-FFF2-40B4-BE49-F238E27FC236}">
                <a16:creationId xmlns:a16="http://schemas.microsoft.com/office/drawing/2014/main" id="{333233C8-A419-4EA5-B377-CBF6836B3A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55355" y="3182045"/>
            <a:ext cx="914400" cy="914400"/>
          </a:xfrm>
          <a:prstGeom prst="rect">
            <a:avLst/>
          </a:prstGeom>
        </p:spPr>
      </p:pic>
      <p:pic>
        <p:nvPicPr>
          <p:cNvPr id="17" name="Graphic 16" descr="Home">
            <a:extLst>
              <a:ext uri="{FF2B5EF4-FFF2-40B4-BE49-F238E27FC236}">
                <a16:creationId xmlns:a16="http://schemas.microsoft.com/office/drawing/2014/main" id="{DCE2FFCA-0B33-438D-8F9B-9DFD4E9F19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05943" y="5515212"/>
            <a:ext cx="914400" cy="914400"/>
          </a:xfrm>
          <a:prstGeom prst="rect">
            <a:avLst/>
          </a:prstGeom>
        </p:spPr>
      </p:pic>
      <p:pic>
        <p:nvPicPr>
          <p:cNvPr id="19" name="Graphic 18" descr="Building">
            <a:extLst>
              <a:ext uri="{FF2B5EF4-FFF2-40B4-BE49-F238E27FC236}">
                <a16:creationId xmlns:a16="http://schemas.microsoft.com/office/drawing/2014/main" id="{E276FF24-3760-4012-9F77-381ED89C17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12555" y="4823118"/>
            <a:ext cx="530352" cy="530352"/>
          </a:xfrm>
          <a:prstGeom prst="rect">
            <a:avLst/>
          </a:prstGeom>
        </p:spPr>
      </p:pic>
      <p:pic>
        <p:nvPicPr>
          <p:cNvPr id="21" name="Graphic 20" descr="Full Battery">
            <a:extLst>
              <a:ext uri="{FF2B5EF4-FFF2-40B4-BE49-F238E27FC236}">
                <a16:creationId xmlns:a16="http://schemas.microsoft.com/office/drawing/2014/main" id="{E377CA68-7125-4353-BBAF-F4C81C3CBB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82903" y="1975200"/>
            <a:ext cx="914400" cy="914400"/>
          </a:xfrm>
          <a:prstGeom prst="rect">
            <a:avLst/>
          </a:prstGeom>
        </p:spPr>
      </p:pic>
      <p:sp>
        <p:nvSpPr>
          <p:cNvPr id="23" name="Rectangle: Beveled 22">
            <a:extLst>
              <a:ext uri="{FF2B5EF4-FFF2-40B4-BE49-F238E27FC236}">
                <a16:creationId xmlns:a16="http://schemas.microsoft.com/office/drawing/2014/main" id="{30AE318D-02DD-4DFC-BE80-3FAE69DB186E}"/>
              </a:ext>
            </a:extLst>
          </p:cNvPr>
          <p:cNvSpPr/>
          <p:nvPr/>
        </p:nvSpPr>
        <p:spPr>
          <a:xfrm>
            <a:off x="4874400" y="1170589"/>
            <a:ext cx="531844" cy="531844"/>
          </a:xfrm>
          <a:prstGeom prst="bevel">
            <a:avLst>
              <a:gd name="adj" fmla="val 26535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Xiantao Cheng</dc:creator>
  <cp:lastModifiedBy>Xiantao Cheng</cp:lastModifiedBy>
  <cp:revision>22</cp:revision>
  <dcterms:created xsi:type="dcterms:W3CDTF">2018-03-24T17:26:09Z</dcterms:created>
  <dcterms:modified xsi:type="dcterms:W3CDTF">2018-04-06T05:05:01Z</dcterms:modified>
</cp:coreProperties>
</file>