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700000" cy="76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0" y="2540000"/>
            <a:ext cx="11430000" cy="0"/>
          </a:xfrm>
        </p:spPr>
        <p:txBody>
          <a:bodyPr/>
          <a:lstStyle/>
          <a:p>
            <a:r>
              <a:t>Report of OTS in WenZhou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5080000" cy="0"/>
          </a:xfrm>
        </p:spPr>
        <p:txBody>
          <a:bodyPr/>
          <a:lstStyle/>
          <a:p>
            <a:r>
              <a:t>程先涛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P9</a:t>
            </a:r>
          </a:p>
        </p:txBody>
      </p:sp>
      <p:pic>
        <p:nvPicPr>
          <p:cNvPr id="3" name="Picture 2" descr="9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P10</a:t>
            </a:r>
          </a:p>
        </p:txBody>
      </p:sp>
      <p:pic>
        <p:nvPicPr>
          <p:cNvPr id="3" name="Picture 2" descr="10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97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P11</a:t>
            </a:r>
          </a:p>
        </p:txBody>
      </p:sp>
      <p:pic>
        <p:nvPicPr>
          <p:cNvPr id="3" name="Picture 2" descr="11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846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P12</a:t>
            </a:r>
          </a:p>
        </p:txBody>
      </p:sp>
      <p:pic>
        <p:nvPicPr>
          <p:cNvPr id="3" name="Picture 2" descr="12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P13</a:t>
            </a:r>
          </a:p>
        </p:txBody>
      </p:sp>
      <p:pic>
        <p:nvPicPr>
          <p:cNvPr id="3" name="Picture 2" descr="13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57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P14</a:t>
            </a:r>
          </a:p>
        </p:txBody>
      </p:sp>
      <p:pic>
        <p:nvPicPr>
          <p:cNvPr id="3" name="Picture 2" descr="14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595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P15</a:t>
            </a:r>
          </a:p>
        </p:txBody>
      </p:sp>
      <p:pic>
        <p:nvPicPr>
          <p:cNvPr id="3" name="Picture 2" descr="15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63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P16</a:t>
            </a:r>
          </a:p>
        </p:txBody>
      </p:sp>
      <p:pic>
        <p:nvPicPr>
          <p:cNvPr id="3" name="Picture 2" descr="16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P17</a:t>
            </a:r>
          </a:p>
        </p:txBody>
      </p:sp>
      <p:pic>
        <p:nvPicPr>
          <p:cNvPr id="3" name="Picture 2" descr="17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P18</a:t>
            </a:r>
          </a:p>
        </p:txBody>
      </p:sp>
      <p:pic>
        <p:nvPicPr>
          <p:cNvPr id="3" name="Picture 2" descr="18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63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</a:t>
            </a:r>
          </a:p>
        </p:txBody>
      </p:sp>
      <p:pic>
        <p:nvPicPr>
          <p:cNvPr id="3" name="Picture 2" descr="1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63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P19</a:t>
            </a:r>
          </a:p>
        </p:txBody>
      </p:sp>
      <p:pic>
        <p:nvPicPr>
          <p:cNvPr id="3" name="Picture 2" descr="19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P20</a:t>
            </a:r>
          </a:p>
        </p:txBody>
      </p:sp>
      <p:pic>
        <p:nvPicPr>
          <p:cNvPr id="3" name="Picture 2" descr="20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52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P21</a:t>
            </a:r>
          </a:p>
        </p:txBody>
      </p:sp>
      <p:pic>
        <p:nvPicPr>
          <p:cNvPr id="3" name="Picture 2" descr="21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800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P2</a:t>
            </a:r>
          </a:p>
        </p:txBody>
      </p:sp>
      <p:pic>
        <p:nvPicPr>
          <p:cNvPr id="3" name="Picture 2" descr="2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63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P3</a:t>
            </a:r>
          </a:p>
        </p:txBody>
      </p:sp>
      <p:pic>
        <p:nvPicPr>
          <p:cNvPr id="3" name="Picture 2" descr="3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835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P4</a:t>
            </a:r>
          </a:p>
        </p:txBody>
      </p:sp>
      <p:pic>
        <p:nvPicPr>
          <p:cNvPr id="3" name="Picture 2" descr="4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63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P5</a:t>
            </a:r>
          </a:p>
        </p:txBody>
      </p:sp>
      <p:pic>
        <p:nvPicPr>
          <p:cNvPr id="3" name="Picture 2" descr="5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78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P6</a:t>
            </a:r>
          </a:p>
        </p:txBody>
      </p:sp>
      <p:pic>
        <p:nvPicPr>
          <p:cNvPr id="3" name="Picture 2" descr="6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75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P7</a:t>
            </a:r>
          </a:p>
        </p:txBody>
      </p:sp>
      <p:pic>
        <p:nvPicPr>
          <p:cNvPr id="3" name="Picture 2" descr="7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52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P8</a:t>
            </a:r>
          </a:p>
        </p:txBody>
      </p:sp>
      <p:pic>
        <p:nvPicPr>
          <p:cNvPr id="3" name="Picture 2" descr="8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11430000" cy="6652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6200" y="7213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