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6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700000" cy="7620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2C63A-5C7A-485A-9214-A750501A52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6F9D8-B8DF-47F7-B8DA-3393D9FFDB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5AE7CC-DA43-4452-A87C-0855CFBD2E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8372A-DCB9-4C10-B6FF-F05B0C6774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E3271E-4D24-43F3-B370-8C45B4A6FA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1CD20B-461F-4AD0-AD6D-503D6D7F45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8D221F-76AB-472D-818A-F47DD87FA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8B61E5-283E-4F03-B313-B548291314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7AA886-FCBA-4E16-9A81-06861DBE37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469BC1-D2D7-4EA7-8AFA-7761881BFE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4F6B6E-E3A9-4132-BF1F-4FA792884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61B55A-BE7A-45B7-8F0E-F7393DD084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4B6FBB-FC40-4BEE-A013-6531399595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51EC3F-4B7E-4442-A90D-19583BC60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721D0F-BDC8-4382-B77A-14A0504CC0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57D32D-5A33-4F07-A917-5E282DDF45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F790DD-C220-4002-B8A7-36B7664602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C9C400-ED70-4D3F-85F2-9D174482DC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47407-8B0C-40BB-9B79-652C381636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45B82-F6CD-4A38-9659-191371CBB8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0AC4A-072E-4086-AEB0-DB0D1284B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177DE-DBB2-459B-9ADC-164A845A9D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9C885-F689-46C5-9E23-D4B877E7AF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629D95-A877-4269-A93F-CBA33B9EC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59379-EB87-4A72-9BD9-57FA97E2225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F430C-6713-40FD-9C0D-FBD2CA3D24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35040" y="254016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Report of OTS in WenZhou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809880" y="3809880"/>
            <a:ext cx="507960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zh-CN" sz="3200" spc="-1" strike="noStrike">
                <a:solidFill>
                  <a:srgbClr val="8b8b8b"/>
                </a:solidFill>
                <a:latin typeface="Calibri"/>
              </a:rPr>
              <a:t>程先涛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P9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2" descr="9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857640"/>
          </a:xfrm>
          <a:prstGeom prst="rect">
            <a:avLst/>
          </a:prstGeom>
          <a:ln w="0">
            <a:noFill/>
          </a:ln>
        </p:spPr>
      </p:pic>
      <p:sp>
        <p:nvSpPr>
          <p:cNvPr id="110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P10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 descr="10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97800"/>
          </a:xfrm>
          <a:prstGeom prst="rect">
            <a:avLst/>
          </a:prstGeom>
          <a:ln w="0">
            <a:noFill/>
          </a:ln>
        </p:spPr>
      </p:pic>
      <p:sp>
        <p:nvSpPr>
          <p:cNvPr id="113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 descr="11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846120"/>
          </a:xfrm>
          <a:prstGeom prst="rect">
            <a:avLst/>
          </a:prstGeom>
          <a:ln w="0">
            <a:noFill/>
          </a:ln>
        </p:spPr>
      </p:pic>
      <p:sp>
        <p:nvSpPr>
          <p:cNvPr id="116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 descr="12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290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2" descr="13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57180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2" descr="14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594840"/>
          </a:xfrm>
          <a:prstGeom prst="rect">
            <a:avLst/>
          </a:prstGeom>
          <a:ln w="0">
            <a:noFill/>
          </a:ln>
        </p:spPr>
      </p:pic>
      <p:sp>
        <p:nvSpPr>
          <p:cNvPr id="125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15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63240"/>
          </a:xfrm>
          <a:prstGeom prst="rect">
            <a:avLst/>
          </a:prstGeom>
          <a:ln w="0">
            <a:noFill/>
          </a:ln>
        </p:spPr>
      </p:pic>
      <p:sp>
        <p:nvSpPr>
          <p:cNvPr id="128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" descr="16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29040"/>
          </a:xfrm>
          <a:prstGeom prst="rect">
            <a:avLst/>
          </a:prstGeom>
          <a:ln w="0">
            <a:noFill/>
          </a:ln>
        </p:spPr>
      </p:pic>
      <p:sp>
        <p:nvSpPr>
          <p:cNvPr id="131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2" descr="17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290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" descr="18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63240"/>
          </a:xfrm>
          <a:prstGeom prst="rect">
            <a:avLst/>
          </a:prstGeom>
          <a:ln w="0">
            <a:noFill/>
          </a:ln>
        </p:spPr>
      </p:pic>
      <p:sp>
        <p:nvSpPr>
          <p:cNvPr id="137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18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1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63240"/>
          </a:xfrm>
          <a:prstGeom prst="rect">
            <a:avLst/>
          </a:prstGeom>
          <a:ln w="0">
            <a:noFill/>
          </a:ln>
        </p:spPr>
      </p:pic>
      <p:sp>
        <p:nvSpPr>
          <p:cNvPr id="86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P19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19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29040"/>
          </a:xfrm>
          <a:prstGeom prst="rect">
            <a:avLst/>
          </a:prstGeom>
          <a:ln w="0">
            <a:noFill/>
          </a:ln>
        </p:spPr>
      </p:pic>
      <p:sp>
        <p:nvSpPr>
          <p:cNvPr id="140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19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P20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2" descr="20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52080"/>
          </a:xfrm>
          <a:prstGeom prst="rect">
            <a:avLst/>
          </a:prstGeom>
          <a:ln w="0">
            <a:noFill/>
          </a:ln>
        </p:spPr>
      </p:pic>
      <p:sp>
        <p:nvSpPr>
          <p:cNvPr id="143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P21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21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800400"/>
          </a:xfrm>
          <a:prstGeom prst="rect">
            <a:avLst/>
          </a:prstGeom>
          <a:ln w="0">
            <a:noFill/>
          </a:ln>
        </p:spPr>
      </p:pic>
      <p:sp>
        <p:nvSpPr>
          <p:cNvPr id="146" name="TextBox 3"/>
          <p:cNvSpPr/>
          <p:nvPr/>
        </p:nvSpPr>
        <p:spPr>
          <a:xfrm>
            <a:off x="12240000" y="7213680"/>
            <a:ext cx="36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2" descr="2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63240"/>
          </a:xfrm>
          <a:prstGeom prst="rect">
            <a:avLst/>
          </a:prstGeom>
          <a:ln w="0">
            <a:noFill/>
          </a:ln>
        </p:spPr>
      </p:pic>
      <p:sp>
        <p:nvSpPr>
          <p:cNvPr id="89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3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834960"/>
          </a:xfrm>
          <a:prstGeom prst="rect">
            <a:avLst/>
          </a:prstGeom>
          <a:ln w="0">
            <a:noFill/>
          </a:ln>
        </p:spPr>
      </p:pic>
      <p:sp>
        <p:nvSpPr>
          <p:cNvPr id="92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4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63240"/>
          </a:xfrm>
          <a:prstGeom prst="rect">
            <a:avLst/>
          </a:prstGeom>
          <a:ln w="0">
            <a:noFill/>
          </a:ln>
        </p:spPr>
      </p:pic>
      <p:sp>
        <p:nvSpPr>
          <p:cNvPr id="95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5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789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 descr="6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74760"/>
          </a:xfrm>
          <a:prstGeom prst="rect">
            <a:avLst/>
          </a:prstGeom>
          <a:ln w="0">
            <a:noFill/>
          </a:ln>
        </p:spPr>
      </p:pic>
      <p:sp>
        <p:nvSpPr>
          <p:cNvPr id="101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7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520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35040" y="635040"/>
            <a:ext cx="1142964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 descr="8JPG.JPG"/>
          <p:cNvPicPr/>
          <p:nvPr/>
        </p:nvPicPr>
        <p:blipFill>
          <a:blip r:embed="rId1"/>
          <a:stretch/>
        </p:blipFill>
        <p:spPr>
          <a:xfrm>
            <a:off x="635040" y="1270080"/>
            <a:ext cx="11429640" cy="6652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3"/>
          <p:cNvSpPr/>
          <p:nvPr/>
        </p:nvSpPr>
        <p:spPr>
          <a:xfrm>
            <a:off x="12285000" y="7213680"/>
            <a:ext cx="271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