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700000" cy="76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0" y="2794000"/>
            <a:ext cx="11430000" cy="0"/>
          </a:xfrm>
        </p:spPr>
        <p:txBody>
          <a:bodyPr/>
          <a:lstStyle/>
          <a:p>
            <a:pPr>
              <a:defRPr b="1">
                <a:solidFill>
                  <a:srgbClr val="B90000"/>
                </a:solidFill>
              </a:defRPr>
            </a:pPr>
            <a:r>
              <a:t>Surface magnetic field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99000"/>
            <a:ext cx="5080000" cy="0"/>
          </a:xfrm>
        </p:spPr>
        <p:txBody>
          <a:bodyPr/>
          <a:lstStyle/>
          <a:p>
            <a:pPr>
              <a:defRPr sz="2500" b="1">
                <a:solidFill>
                  <a:srgbClr val="000000"/>
                </a:solidFill>
              </a:defRPr>
            </a:pPr>
            <a:r>
              <a:t>程先涛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6" name="Picture 5" descr="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00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35000"/>
            <a:ext cx="10160000" cy="0"/>
          </a:xfrm>
        </p:spPr>
        <p:txBody>
          <a:bodyPr/>
          <a:lstStyle/>
          <a:p>
            <a:pPr algn="l">
              <a:defRPr sz="3500" b="1"/>
            </a:pPr>
            <a:r>
              <a:t>Currents and magneta</a:t>
            </a:r>
          </a:p>
        </p:txBody>
      </p:sp>
      <p:pic>
        <p:nvPicPr>
          <p:cNvPr id="3" name="Picture 2" descr="fig1b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270000"/>
            <a:ext cx="5715000" cy="6641757"/>
          </a:xfrm>
          <a:prstGeom prst="rect">
            <a:avLst/>
          </a:prstGeom>
        </p:spPr>
      </p:pic>
      <p:pic>
        <p:nvPicPr>
          <p:cNvPr id="4" name="Picture 3" descr="fig1a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270000"/>
            <a:ext cx="5715000" cy="6641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35000"/>
            <a:ext cx="10160000" cy="0"/>
          </a:xfrm>
        </p:spPr>
        <p:txBody>
          <a:bodyPr/>
          <a:lstStyle/>
          <a:p>
            <a:pPr algn="l">
              <a:defRPr sz="3500" b="1"/>
            </a:pPr>
            <a:r>
              <a:t>Fourier optics</a:t>
            </a:r>
          </a:p>
        </p:txBody>
      </p:sp>
      <p:pic>
        <p:nvPicPr>
          <p:cNvPr id="3" name="Picture 2" descr="fig2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70000"/>
            <a:ext cx="11430000" cy="6454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35000"/>
            <a:ext cx="10160000" cy="0"/>
          </a:xfrm>
        </p:spPr>
        <p:txBody>
          <a:bodyPr/>
          <a:lstStyle/>
          <a:p>
            <a:pPr algn="l">
              <a:defRPr sz="3500" b="1"/>
            </a:pPr>
            <a:r>
              <a:t>Xray stimulated electrons</a:t>
            </a:r>
          </a:p>
        </p:txBody>
      </p:sp>
      <p:pic>
        <p:nvPicPr>
          <p:cNvPr id="3" name="Picture 2" descr="fig3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70000"/>
            <a:ext cx="11430000" cy="3590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000" cy="76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