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700000" cy="7620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FC26B3-8E16-4DE5-9D5A-D66B1B1276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A75DF3-6A55-4BB7-AC61-674C83E3C8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B681E9-0B1A-4FAD-8DDC-6D64490912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3AF96C-BF11-4DBC-BACD-13A28380E2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41EE3C-FF0A-4E9E-BB09-3BE814C6B7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6F990C-4E7B-4C5F-A47A-7831431E3B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2B4D3D-FE94-488D-AD35-4A3D0638A3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9A8DD4-A175-427C-A5BB-50D1E96007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AA7C0D-1D13-4363-8977-9638BA58F1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8517D2-1F45-49D3-A3DD-0A64543BF4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110457-C5C7-4A2F-9B18-D3FBB2EBF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475C4D-3D04-465E-8317-A0976A46E0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53135A-CBF9-4705-836B-01F0C31D68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EEE757-E768-4A49-A9EB-19FEE8846D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352EF7-1C69-4D28-A634-6C6184203B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BD1405-0A24-4FF7-A263-B564C699D8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24E389-4350-4779-B4B5-5900887FAD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543223-A692-414F-92BA-22773B227C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F4277-D2A7-4A1F-AD23-AC7FB0933B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03AFC5-D170-4D1A-B492-B4C38A8D5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82E308-9B6A-4FE8-A854-484C175252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7031BF-F04F-4294-80C9-01B5F8696D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57C307-DFB8-4644-95BF-886900349E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2B2852-EABD-4727-8366-6AB74ECDA9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7E0106-69C6-4920-99BB-D8FC23FEC56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9D443-E997-439B-8CDA-F484E873E1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p1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35040" y="279396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4400" spc="-1" strike="noStrike">
                <a:solidFill>
                  <a:srgbClr val="b90000"/>
                </a:solidFill>
                <a:latin typeface="Calibri"/>
              </a:rPr>
              <a:t>用神经网络做回归分析的测试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809880" y="4699080"/>
            <a:ext cx="507960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zh-CN" sz="2500" spc="-1" strike="noStrike">
                <a:solidFill>
                  <a:srgbClr val="000000"/>
                </a:solidFill>
                <a:latin typeface="Calibri"/>
              </a:rPr>
              <a:t>程先涛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2" descr="p3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5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56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高斯展开的拟合参数选择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2" descr="fig1b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640" cy="440244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3" descr="1.jpg"/>
          <p:cNvPicPr/>
          <p:nvPr/>
        </p:nvPicPr>
        <p:blipFill>
          <a:blip r:embed="rId3"/>
          <a:stretch/>
        </p:blipFill>
        <p:spPr>
          <a:xfrm>
            <a:off x="5588280" y="6096240"/>
            <a:ext cx="2641320" cy="533160"/>
          </a:xfrm>
          <a:prstGeom prst="rect">
            <a:avLst/>
          </a:prstGeom>
          <a:ln w="0">
            <a:noFill/>
          </a:ln>
        </p:spPr>
      </p:pic>
      <p:sp>
        <p:nvSpPr>
          <p:cNvPr id="89" name="TextBox 4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6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56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高斯展开的拟合参数选择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2" descr="fig3apng.png"/>
          <p:cNvPicPr/>
          <p:nvPr/>
        </p:nvPicPr>
        <p:blipFill>
          <a:blip r:embed="rId2"/>
          <a:stretch/>
        </p:blipFill>
        <p:spPr>
          <a:xfrm>
            <a:off x="6744960" y="1143000"/>
            <a:ext cx="4913640" cy="473112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4" descr="2.jpg"/>
          <p:cNvPicPr/>
          <p:nvPr/>
        </p:nvPicPr>
        <p:blipFill>
          <a:blip r:embed="rId3"/>
          <a:stretch/>
        </p:blipFill>
        <p:spPr>
          <a:xfrm>
            <a:off x="1600200" y="3124440"/>
            <a:ext cx="3377880" cy="53316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56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用坐标变换代替分布函数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fig3b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640" cy="5333760"/>
          </a:xfrm>
          <a:prstGeom prst="rect">
            <a:avLst/>
          </a:prstGeom>
          <a:ln w="0">
            <a:noFill/>
          </a:ln>
        </p:spPr>
      </p:pic>
      <p:sp>
        <p:nvSpPr>
          <p:cNvPr id="98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56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用神经网络代替坐标变换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 descr="fig3c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640" cy="5333760"/>
          </a:xfrm>
          <a:prstGeom prst="rect">
            <a:avLst/>
          </a:prstGeom>
          <a:ln w="0">
            <a:noFill/>
          </a:ln>
        </p:spPr>
      </p:pic>
      <p:sp>
        <p:nvSpPr>
          <p:cNvPr id="102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56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神经网络回归分析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fig2a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640" cy="6098760"/>
          </a:xfrm>
          <a:prstGeom prst="rect">
            <a:avLst/>
          </a:prstGeom>
          <a:ln w="0">
            <a:noFill/>
          </a:ln>
        </p:spPr>
      </p:pic>
      <p:sp>
        <p:nvSpPr>
          <p:cNvPr id="106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56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神经网络回归分析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2" descr="fig2b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640" cy="6098760"/>
          </a:xfrm>
          <a:prstGeom prst="rect">
            <a:avLst/>
          </a:prstGeom>
          <a:ln w="0">
            <a:noFill/>
          </a:ln>
        </p:spPr>
      </p:pic>
      <p:sp>
        <p:nvSpPr>
          <p:cNvPr id="110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56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神经网络回归分析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2" descr="fig2c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640" cy="6098760"/>
          </a:xfrm>
          <a:prstGeom prst="rect">
            <a:avLst/>
          </a:prstGeom>
          <a:ln w="0">
            <a:noFill/>
          </a:ln>
        </p:spPr>
      </p:pic>
      <p:sp>
        <p:nvSpPr>
          <p:cNvPr id="114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720" cy="761976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56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神经网络回归分析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 descr="fig2d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640" cy="6098760"/>
          </a:xfrm>
          <a:prstGeom prst="rect">
            <a:avLst/>
          </a:prstGeom>
          <a:ln w="0">
            <a:noFill/>
          </a:ln>
        </p:spPr>
      </p:pic>
      <p:sp>
        <p:nvSpPr>
          <p:cNvPr id="118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2024-09-22T19:28:55Z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