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png" ContentType="image/png"/>
  <Override PartName="/ppt/media/image10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5.jpeg" ContentType="image/jpeg"/>
  <Override PartName="/ppt/media/image4.png" ContentType="image/png"/>
  <Override PartName="/ppt/media/image27.png" ContentType="image/png"/>
  <Override PartName="/ppt/media/image2.png" ContentType="image/png"/>
  <Override PartName="/ppt/media/image25.png" ContentType="image/png"/>
  <Override PartName="/ppt/media/image28.png" ContentType="image/png"/>
  <Override PartName="/ppt/media/image16.png" ContentType="image/png"/>
  <Override PartName="/ppt/media/image26.png" ContentType="image/png"/>
  <Override PartName="/ppt/media/image1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.png" ContentType="image/png"/>
  <Override PartName="/ppt/media/image24.png" ContentType="image/png"/>
  <Override PartName="/ppt/media/image3.jpeg" ContentType="image/jpeg"/>
  <Override PartName="/ppt/media/image1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700000" cy="7620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601D82-E30A-4892-90F9-6ECB542D6E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B38025-0CF3-4C2C-9DA7-67332485F6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BB20E1-F004-4F8D-801B-511B148313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EA2132-188B-4BDD-AA44-C2F6EA1621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A2F1B5-EF5C-457D-B789-36AE5EF067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4CD734-F8A0-4230-818A-A67698FEEC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9067F6-A158-43F9-A209-9DFD462EF6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CA24EC-26DF-466E-B26B-D476EC92A7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A267C6-E5BE-436C-AD21-35B6531593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539625-700B-41A3-B680-B32160F0B2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3F7E8E-9D50-4072-BE2B-F71A2719D5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A0CFD-51CD-431E-B885-AA6F49A681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99F58C-88CB-46F8-9EA0-FF70DEE352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F5152F-D353-481A-8163-AF08AFA0B8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C7F4E6-9EAF-4695-9384-9B275F4C07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2B8564-01AB-4F8E-B129-CCD821EF63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4992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363880" y="178308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346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4992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363880" y="4091400"/>
            <a:ext cx="36802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2F20EF-37CD-4304-A607-31065341C3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41B9C0-7D87-4C2F-B1C6-E4F2DE9C07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7F2F73-1996-4AF2-B3F2-A209678B68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77CC5A-437F-438A-ADEE-602ECF68F5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B6F679-30F1-4C2E-B345-7E5520EF30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1C97FC-200C-4390-95D0-C098AAA5E1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491520" y="409140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AD4910-86DC-4FC0-9FB7-576BBE3255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468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91520" y="1783080"/>
            <a:ext cx="557748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4680" y="4091400"/>
            <a:ext cx="1142964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C7767F-8BB5-4E08-8B20-8E9B2E5D24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9DA02D-C9F4-42E9-A29E-B3F6D202B45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E64E33-922C-4702-8DF6-F796B7AEAF2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34680" y="1783080"/>
            <a:ext cx="11429640" cy="44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p1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35040" y="2793960"/>
            <a:ext cx="1142928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b90000"/>
                </a:solidFill>
                <a:latin typeface="Calibri"/>
              </a:rPr>
              <a:t>Moliere theory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809880" y="4699080"/>
            <a:ext cx="507924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</a:rPr>
              <a:t>Xiantao Cheng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Equation and solution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87" name="Picture 2" descr="Equation and solution.jpg"/>
          <p:cNvPicPr/>
          <p:nvPr/>
        </p:nvPicPr>
        <p:blipFill>
          <a:blip r:embed="rId2"/>
          <a:stretch/>
        </p:blipFill>
        <p:spPr>
          <a:xfrm>
            <a:off x="888840" y="1270080"/>
            <a:ext cx="11429280" cy="3370320"/>
          </a:xfrm>
          <a:prstGeom prst="rect">
            <a:avLst/>
          </a:prstGeom>
          <a:ln w="0">
            <a:noFill/>
          </a:ln>
        </p:spPr>
      </p:pic>
      <p:sp>
        <p:nvSpPr>
          <p:cNvPr id="88" name="TextBox 3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Equation and solution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91" name="Picture 2" descr="Equation and solution 2.jpg"/>
          <p:cNvPicPr/>
          <p:nvPr/>
        </p:nvPicPr>
        <p:blipFill>
          <a:blip r:embed="rId2"/>
          <a:stretch/>
        </p:blipFill>
        <p:spPr>
          <a:xfrm>
            <a:off x="888840" y="1270080"/>
            <a:ext cx="11429280" cy="4318920"/>
          </a:xfrm>
          <a:prstGeom prst="rect">
            <a:avLst/>
          </a:prstGeom>
          <a:ln w="0">
            <a:noFill/>
          </a:ln>
        </p:spPr>
      </p:pic>
      <p:sp>
        <p:nvSpPr>
          <p:cNvPr id="92" name="TextBox 3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Equation and solution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95" name="Picture 2" descr="Equation and solution 3.jpg"/>
          <p:cNvPicPr/>
          <p:nvPr/>
        </p:nvPicPr>
        <p:blipFill>
          <a:blip r:embed="rId2"/>
          <a:stretch/>
        </p:blipFill>
        <p:spPr>
          <a:xfrm>
            <a:off x="888840" y="1270080"/>
            <a:ext cx="11429280" cy="3961800"/>
          </a:xfrm>
          <a:prstGeom prst="rect">
            <a:avLst/>
          </a:prstGeom>
          <a:ln w="0">
            <a:noFill/>
          </a:ln>
        </p:spPr>
      </p:pic>
      <p:sp>
        <p:nvSpPr>
          <p:cNvPr id="96" name="TextBox 3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Results 1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99" name="Picture 2" descr="fig1dpng.png"/>
          <p:cNvPicPr/>
          <p:nvPr/>
        </p:nvPicPr>
        <p:blipFill>
          <a:blip r:embed="rId2"/>
          <a:stretch/>
        </p:blipFill>
        <p:spPr>
          <a:xfrm>
            <a:off x="6603840" y="412740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3" descr="fig1cpng.png"/>
          <p:cNvPicPr/>
          <p:nvPr/>
        </p:nvPicPr>
        <p:blipFill>
          <a:blip r:embed="rId3"/>
          <a:stretch/>
        </p:blipFill>
        <p:spPr>
          <a:xfrm>
            <a:off x="888840" y="412740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4" descr="fig1bpng.png"/>
          <p:cNvPicPr/>
          <p:nvPr/>
        </p:nvPicPr>
        <p:blipFill>
          <a:blip r:embed="rId4"/>
          <a:stretch/>
        </p:blipFill>
        <p:spPr>
          <a:xfrm>
            <a:off x="6603840" y="127008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5" descr="fig1apng.png"/>
          <p:cNvPicPr/>
          <p:nvPr/>
        </p:nvPicPr>
        <p:blipFill>
          <a:blip r:embed="rId5"/>
          <a:stretch/>
        </p:blipFill>
        <p:spPr>
          <a:xfrm>
            <a:off x="888840" y="1270080"/>
            <a:ext cx="5714280" cy="2709000"/>
          </a:xfrm>
          <a:prstGeom prst="rect">
            <a:avLst/>
          </a:prstGeom>
          <a:ln w="0">
            <a:noFill/>
          </a:ln>
        </p:spPr>
      </p:pic>
      <p:sp>
        <p:nvSpPr>
          <p:cNvPr id="103" name="TextBox 6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7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Results 2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06" name="Picture 2" descr="fig2dpng.png"/>
          <p:cNvPicPr/>
          <p:nvPr/>
        </p:nvPicPr>
        <p:blipFill>
          <a:blip r:embed="rId2"/>
          <a:stretch/>
        </p:blipFill>
        <p:spPr>
          <a:xfrm>
            <a:off x="6603840" y="412740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3" descr="fig2cpng.png"/>
          <p:cNvPicPr/>
          <p:nvPr/>
        </p:nvPicPr>
        <p:blipFill>
          <a:blip r:embed="rId3"/>
          <a:stretch/>
        </p:blipFill>
        <p:spPr>
          <a:xfrm>
            <a:off x="888840" y="412740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4" descr="fig2bpng.png"/>
          <p:cNvPicPr/>
          <p:nvPr/>
        </p:nvPicPr>
        <p:blipFill>
          <a:blip r:embed="rId4"/>
          <a:stretch/>
        </p:blipFill>
        <p:spPr>
          <a:xfrm>
            <a:off x="6603840" y="127008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5" descr="fig2apng.png"/>
          <p:cNvPicPr/>
          <p:nvPr/>
        </p:nvPicPr>
        <p:blipFill>
          <a:blip r:embed="rId5"/>
          <a:stretch/>
        </p:blipFill>
        <p:spPr>
          <a:xfrm>
            <a:off x="888840" y="1270080"/>
            <a:ext cx="5714280" cy="2709000"/>
          </a:xfrm>
          <a:prstGeom prst="rect">
            <a:avLst/>
          </a:prstGeom>
          <a:ln w="0">
            <a:noFill/>
          </a:ln>
        </p:spPr>
      </p:pic>
      <p:sp>
        <p:nvSpPr>
          <p:cNvPr id="110" name="TextBox 6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7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Results 3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13" name="Picture 2" descr="fig3dpng.png"/>
          <p:cNvPicPr/>
          <p:nvPr/>
        </p:nvPicPr>
        <p:blipFill>
          <a:blip r:embed="rId2"/>
          <a:stretch/>
        </p:blipFill>
        <p:spPr>
          <a:xfrm>
            <a:off x="6603840" y="412740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3" descr="fig3cpng.png"/>
          <p:cNvPicPr/>
          <p:nvPr/>
        </p:nvPicPr>
        <p:blipFill>
          <a:blip r:embed="rId3"/>
          <a:stretch/>
        </p:blipFill>
        <p:spPr>
          <a:xfrm>
            <a:off x="888840" y="412740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4" descr="fig3bpng.png"/>
          <p:cNvPicPr/>
          <p:nvPr/>
        </p:nvPicPr>
        <p:blipFill>
          <a:blip r:embed="rId4"/>
          <a:stretch/>
        </p:blipFill>
        <p:spPr>
          <a:xfrm>
            <a:off x="6603840" y="127008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5" descr="fig3apng.png"/>
          <p:cNvPicPr/>
          <p:nvPr/>
        </p:nvPicPr>
        <p:blipFill>
          <a:blip r:embed="rId5"/>
          <a:stretch/>
        </p:blipFill>
        <p:spPr>
          <a:xfrm>
            <a:off x="888840" y="1270080"/>
            <a:ext cx="5714280" cy="2709000"/>
          </a:xfrm>
          <a:prstGeom prst="rect">
            <a:avLst/>
          </a:prstGeom>
          <a:ln w="0">
            <a:noFill/>
          </a:ln>
        </p:spPr>
      </p:pic>
      <p:sp>
        <p:nvSpPr>
          <p:cNvPr id="117" name="TextBox 6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7" descr="p2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88840" y="635040"/>
            <a:ext cx="1015920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Results 4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20" name="Picture 2" descr="fig4dpng.png"/>
          <p:cNvPicPr/>
          <p:nvPr/>
        </p:nvPicPr>
        <p:blipFill>
          <a:blip r:embed="rId2"/>
          <a:stretch/>
        </p:blipFill>
        <p:spPr>
          <a:xfrm>
            <a:off x="6603840" y="412740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3" descr="fig4cpng.png"/>
          <p:cNvPicPr/>
          <p:nvPr/>
        </p:nvPicPr>
        <p:blipFill>
          <a:blip r:embed="rId3"/>
          <a:stretch/>
        </p:blipFill>
        <p:spPr>
          <a:xfrm>
            <a:off x="888840" y="412740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4" descr="fig4bpng.png"/>
          <p:cNvPicPr/>
          <p:nvPr/>
        </p:nvPicPr>
        <p:blipFill>
          <a:blip r:embed="rId4"/>
          <a:stretch/>
        </p:blipFill>
        <p:spPr>
          <a:xfrm>
            <a:off x="6603840" y="1270080"/>
            <a:ext cx="5714280" cy="270900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5" descr="fig4apng.png"/>
          <p:cNvPicPr/>
          <p:nvPr/>
        </p:nvPicPr>
        <p:blipFill>
          <a:blip r:embed="rId5"/>
          <a:stretch/>
        </p:blipFill>
        <p:spPr>
          <a:xfrm>
            <a:off x="888840" y="1270080"/>
            <a:ext cx="5714280" cy="270900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2285000" y="7213680"/>
            <a:ext cx="270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26" name="Picture 2" descr="p3.png"/>
          <p:cNvPicPr/>
          <p:nvPr/>
        </p:nvPicPr>
        <p:blipFill>
          <a:blip r:embed="rId1"/>
          <a:stretch/>
        </p:blipFill>
        <p:spPr>
          <a:xfrm>
            <a:off x="0" y="0"/>
            <a:ext cx="12699360" cy="761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2024-07-04T01:27:44Z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