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8"/>
    <p:restoredTop sz="94640"/>
  </p:normalViewPr>
  <p:slideViewPr>
    <p:cSldViewPr snapToGrid="0" snapToObjects="1">
      <p:cViewPr varScale="1">
        <p:scale>
          <a:sx n="77" d="100"/>
          <a:sy n="77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AAED-D785-EF4D-81FC-7BF3683C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FD219-8C42-664F-8289-33C1CE79F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A6CF-A49F-6D49-BFAF-266FF988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0B69-4A7B-B842-8882-FEF7B3A7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12D7-42C0-654A-8005-6D473984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8B43-2B91-9544-AD53-7947FB20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C7482-8659-2149-A6F4-0E2C4B12A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4497-5585-C443-9F70-38540BC1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DF63-3B47-C943-BB2F-84068D34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899C-AA31-994A-BD40-1F8DDC3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484DC-70CB-6144-879F-EC64816A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113A3-CE24-6748-AB77-998CBF039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9936-B637-F745-ACDF-09B7F4EB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B56-D531-0143-92A4-98579F26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2F7E-1579-3646-B7EC-AB446786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DF19-C2F3-5A4B-A5AE-DC6F783D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86A8-0CA5-1240-87E8-465ACEBA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5F7D-5DE7-4C4E-9A8A-89B26D0D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94AC-8F17-3D4E-88CC-42CEB432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AE22-5DE0-1B43-9688-EDB87B1E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E48-FC96-5649-B1B0-F53213F9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A4B6-70F3-0E44-9EDE-7F97B067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D61B-9421-694F-A1BC-D99C093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6910-B565-C642-9DC8-736F1DBB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8649-E388-6144-948F-83937517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94E8-8212-FB4A-8AB6-DD96F4E0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12CD-6002-7D4C-A686-E53BD3536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B599D-3DEE-7641-B9A4-489264EEF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D658-0753-2843-AA1A-2C3885B9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B715-F957-374A-9E3F-D014BEA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3911-372D-BE46-8DD0-BCCBFA9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C83E-C8D9-7040-B6BC-C744AF02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36DDD-18E3-EB47-9223-532C5242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41982-06DE-1047-92DE-14F82F16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1114A-135C-E045-891D-9333D3D55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D8533-C224-784E-88B5-2E5DBB2EB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83D80-6B54-2842-8DA4-3EEA95A2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47E0B-FDFF-5740-8C48-7DB4B603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6C764-65F9-DB46-8947-8924554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7E62-7BFD-FA49-951D-91BA2BC7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59999-BAD5-F04B-82BB-92D462DC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DB58E-806F-9641-BAEA-48ED5F3F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CCC23-E0C7-FB42-82AA-2B100E2D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F3623-6939-2F40-9CFF-43830705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FF06C-8BF6-F148-8514-CAB0BDA4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10A1F-BB3A-7B4C-8F30-32F685B6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049-86F2-9344-990B-D1A64EAB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FD25-7507-484C-9FE4-AAB3C1D9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DB3BB-02EF-A84E-8AF8-346DEB01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23112-0CEA-AA4D-8191-EDC2A1CE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DCB56-5076-9E4A-A2D6-126CEBCA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690D-B533-8042-8C63-FEB45350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7CFA-F0F2-7849-876D-3CE76654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CA34E-D0F5-C447-B753-62AF69BA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D7064-751F-CA4C-8D8F-0EF3B1CD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07A6E-AA95-D249-9AE5-52FF32B6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BBFA-6171-7945-BCB3-F87393B5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4B54-49A2-BA41-BBC2-88635843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E0F1E-BE70-6B43-9263-11E8424A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04DD-64BF-3340-AA73-E14FC99D5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5544-D955-EE4A-842E-D0F16EF20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B6BE-9E02-CF44-A2A4-3DBE93876D3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18E8-ACBE-7F4E-9B73-58F0DC880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F18A1-3859-3D46-8934-8DE0158F4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4DAD-27DB-5046-8729-DA1F92A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7528-4F11-FC44-902F-AD01F7A5B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nest.tex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DB3D-A371-D54D-9A45-DA08883EC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PDF file manufacturer</a:t>
            </a:r>
          </a:p>
        </p:txBody>
      </p:sp>
    </p:spTree>
    <p:extLst>
      <p:ext uri="{BB962C8B-B14F-4D97-AF65-F5344CB8AC3E}">
        <p14:creationId xmlns:p14="http://schemas.microsoft.com/office/powerpoint/2010/main" val="193448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7925-4437-6B4B-A7BF-5878E1DC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23" y="1546168"/>
            <a:ext cx="2961904" cy="5187142"/>
          </a:xfrm>
          <a:solidFill>
            <a:srgbClr val="A9E2F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Two Consecutive ARW Simulations (using </a:t>
            </a:r>
            <a:r>
              <a:rPr lang="en-US" sz="1800" b="1" dirty="0" err="1"/>
              <a:t>ndown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Run coarse grid (CG) simulation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Process CG for initial condition and lateral boundary condition (LBC) for fine grid (FG)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Run FG simulation with interpolated CG met fields and FG static fields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443DA2-80D9-BB46-BAAB-DD8BB36F1D47}"/>
              </a:ext>
            </a:extLst>
          </p:cNvPr>
          <p:cNvSpPr txBox="1">
            <a:spLocks/>
          </p:cNvSpPr>
          <p:nvPr/>
        </p:nvSpPr>
        <p:spPr>
          <a:xfrm>
            <a:off x="1828802" y="99357"/>
            <a:ext cx="3624348" cy="765168"/>
          </a:xfrm>
          <a:prstGeom prst="rect">
            <a:avLst/>
          </a:prstGeom>
          <a:solidFill>
            <a:srgbClr val="A9E2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1-Way ARW Simulation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27F734-8BF3-4F4B-BECF-4A0DA0F3AC3E}"/>
              </a:ext>
            </a:extLst>
          </p:cNvPr>
          <p:cNvSpPr txBox="1">
            <a:spLocks/>
          </p:cNvSpPr>
          <p:nvPr/>
        </p:nvSpPr>
        <p:spPr>
          <a:xfrm>
            <a:off x="3945080" y="1546168"/>
            <a:ext cx="2961904" cy="5187142"/>
          </a:xfrm>
          <a:prstGeom prst="rect">
            <a:avLst/>
          </a:prstGeom>
          <a:solidFill>
            <a:srgbClr val="A9E2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Concurrent ARW Simulation with two (or more) domains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Both CG and FG simulations run within the same WRF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FG LBC computed from CG at each coarse time step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CG integrates one time step, the the FG integrates up to that same time step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7E638-50E9-7148-8CD7-E189D4EFE2B8}"/>
              </a:ext>
            </a:extLst>
          </p:cNvPr>
          <p:cNvSpPr txBox="1">
            <a:spLocks/>
          </p:cNvSpPr>
          <p:nvPr/>
        </p:nvSpPr>
        <p:spPr>
          <a:xfrm>
            <a:off x="7958153" y="1546168"/>
            <a:ext cx="2961904" cy="5187142"/>
          </a:xfrm>
          <a:prstGeom prst="rect">
            <a:avLst/>
          </a:prstGeom>
          <a:solidFill>
            <a:srgbClr val="A9E2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</a:t>
            </a:r>
            <a:r>
              <a:rPr lang="en-US" sz="1800" b="1" dirty="0"/>
              <a:t>oncurrent ARW Simulations with two (or more) domains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Both CG and FG simulations run within the same WRF execution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FG LBC computed from CG at each coarse time step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CG integrates one time step, the the FG integrates up to that same time step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Recursively feedback FG to CG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DC6FE5-2EE8-2542-80E4-759D483AC245}"/>
              </a:ext>
            </a:extLst>
          </p:cNvPr>
          <p:cNvSpPr txBox="1">
            <a:spLocks/>
          </p:cNvSpPr>
          <p:nvPr/>
        </p:nvSpPr>
        <p:spPr>
          <a:xfrm>
            <a:off x="7617229" y="99356"/>
            <a:ext cx="3624348" cy="765169"/>
          </a:xfrm>
          <a:prstGeom prst="rect">
            <a:avLst/>
          </a:prstGeom>
          <a:solidFill>
            <a:srgbClr val="A9E2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2-Way ARW Simulation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E8DCD6-143E-7B43-B0CF-31F533F11FB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640976" y="864525"/>
            <a:ext cx="1785056" cy="6816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99998-1D2D-1B4C-AD1A-7EDBA7C61FE5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954875" y="864525"/>
            <a:ext cx="1686101" cy="6816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662969-3758-3246-B2E3-2519183CC76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9429403" y="864525"/>
            <a:ext cx="9702" cy="6816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3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156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nest.tex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2018-08-20T15:20:56Z</cp:lastPrinted>
  <dcterms:created xsi:type="dcterms:W3CDTF">2018-08-20T14:55:07Z</dcterms:created>
  <dcterms:modified xsi:type="dcterms:W3CDTF">2018-08-20T15:21:04Z</dcterms:modified>
</cp:coreProperties>
</file>