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91BBA-21CD-4559-AA9B-83C2ADD88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EB4671-38B0-4D83-B9DD-F7C9B1425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93DA0-44CE-470A-89FD-4636744C6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3062E-69C7-45CC-95BB-234625C4085B}" type="datetimeFigureOut">
              <a:rPr lang="zh-CN" altLang="en-US" smtClean="0"/>
              <a:t>2018/10/7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E775A-7DCA-438D-AE67-8728B9842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A55DF-A013-407A-8625-98E3DAD03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B1D7F-C67F-4AEC-B45A-F524EF08C3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06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3BB9B-A5BA-48B2-88A7-77572DEC0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3BE1D9-966E-4588-9BC5-7E375BDBD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D6FEA-B5AA-4D12-B2D2-1B0AD709D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3062E-69C7-45CC-95BB-234625C4085B}" type="datetimeFigureOut">
              <a:rPr lang="zh-CN" altLang="en-US" smtClean="0"/>
              <a:t>2018/10/7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2AC9A-C4F7-408A-A3B6-0C5E96469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75B73-B9BB-48B9-8298-8E0DACBB6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B1D7F-C67F-4AEC-B45A-F524EF08C3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06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36CDFB-2289-4145-AAC3-3E80ED597C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A2D2EC-5DFB-4E20-8195-495887AC8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154AE-0E78-4EBE-ABF6-863390CFD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3062E-69C7-45CC-95BB-234625C4085B}" type="datetimeFigureOut">
              <a:rPr lang="zh-CN" altLang="en-US" smtClean="0"/>
              <a:t>2018/10/7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74E46-B7F1-44F5-B4D1-6C5ACE2F1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247F8-A4E6-4014-9CD9-D5C1ED925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B1D7F-C67F-4AEC-B45A-F524EF08C3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718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10CB3-FCEA-4DC7-BE7A-C91FD468D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06B06-F54B-48F6-B563-924545EE5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64A8D-875D-4242-BDA0-6BBEBD0A1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3062E-69C7-45CC-95BB-234625C4085B}" type="datetimeFigureOut">
              <a:rPr lang="zh-CN" altLang="en-US" smtClean="0"/>
              <a:t>2018/10/7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B5C28-069C-495A-BD4E-775ADCC12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223EB-CD1F-4E6A-82EF-EB47951BB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B1D7F-C67F-4AEC-B45A-F524EF08C3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379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BD32C-67B2-4D8A-8D1A-452310EDF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8B9B5-C2B9-4D32-8C1B-EA54C3A41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5F75F-17CB-456F-A96A-DAAF2305B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3062E-69C7-45CC-95BB-234625C4085B}" type="datetimeFigureOut">
              <a:rPr lang="zh-CN" altLang="en-US" smtClean="0"/>
              <a:t>2018/10/7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9B48E-6153-4714-AF84-0ADC413D7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7AD68-9232-4C5E-829A-2B9B21095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B1D7F-C67F-4AEC-B45A-F524EF08C3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78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E201C-6769-4002-8365-0FC25CF94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2CBBF-CC74-408E-B5EC-F17E3DC417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469AA1-9171-4799-A49B-6A1332A0B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45D8D-61F8-4362-A850-371F66FEB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3062E-69C7-45CC-95BB-234625C4085B}" type="datetimeFigureOut">
              <a:rPr lang="zh-CN" altLang="en-US" smtClean="0"/>
              <a:t>2018/10/7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0EFA59-41DF-416F-87FA-75BDD7C65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048DB-8386-46D7-A0DA-60251370F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B1D7F-C67F-4AEC-B45A-F524EF08C3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25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49CE0-3590-411D-979D-D8214615E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B1468-E8C0-45D4-8045-91CAE1504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FD96A5-4D2A-4A13-8F74-2BF1056BD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EA1EE7-221A-49DA-BC11-872E8AAE6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C55BA1-42F8-40FB-97BC-2A69DB3B3F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EA13EA-3EBD-44B7-AAA9-481A5F030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3062E-69C7-45CC-95BB-234625C4085B}" type="datetimeFigureOut">
              <a:rPr lang="zh-CN" altLang="en-US" smtClean="0"/>
              <a:t>2018/10/7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7984F3-4AC2-433E-B11E-5B1B40C50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EC79BA-F3B7-47E8-8A3F-6F7575491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B1D7F-C67F-4AEC-B45A-F524EF08C3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673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5378B-93FD-4A18-BDBD-7A5F7ABA4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B0ACD0-D1E4-4A3E-A9E8-3421BDB6D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3062E-69C7-45CC-95BB-234625C4085B}" type="datetimeFigureOut">
              <a:rPr lang="zh-CN" altLang="en-US" smtClean="0"/>
              <a:t>2018/10/7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D9B002-0476-43C0-AC49-C79F9DD4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27BE11-07A5-46D1-9A0F-C893E3F3E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B1D7F-C67F-4AEC-B45A-F524EF08C3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244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0B6AF1-20EC-4FF0-8CE3-9957E944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3062E-69C7-45CC-95BB-234625C4085B}" type="datetimeFigureOut">
              <a:rPr lang="zh-CN" altLang="en-US" smtClean="0"/>
              <a:t>2018/10/7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257D3F-DD35-41C2-B1D4-8837A7085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8CBAD-079C-4D75-8AD4-7A74978E5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B1D7F-C67F-4AEC-B45A-F524EF08C3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108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D6F8-70D0-451D-996D-0766925B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FE0F6-6289-44F1-BC7C-7CEE34E23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DDD44A-764E-4833-9E01-CD5804FA5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0BC32-1A03-4006-B6C5-AA5AF4F83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3062E-69C7-45CC-95BB-234625C4085B}" type="datetimeFigureOut">
              <a:rPr lang="zh-CN" altLang="en-US" smtClean="0"/>
              <a:t>2018/10/7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072BB-9A59-442A-8DE7-047390184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72BEC-03A5-4042-9C15-D0ECB473A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B1D7F-C67F-4AEC-B45A-F524EF08C3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71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D295E-51D8-430B-A9F3-5C1AA4FFB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474D82-2481-4BF8-A1D1-C8C4660D1F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E0DF43-0461-477C-A4D6-23CDD9258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A68DE2-F6A5-4FB0-AB88-08CCE8D41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3062E-69C7-45CC-95BB-234625C4085B}" type="datetimeFigureOut">
              <a:rPr lang="zh-CN" altLang="en-US" smtClean="0"/>
              <a:t>2018/10/7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FA995-64F2-455B-9FBE-7C3849334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AD5FB-AD74-4AFF-98BC-37C7218B5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B1D7F-C67F-4AEC-B45A-F524EF08C3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507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B130B5-478E-430A-A16D-747213440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D3FA1-C95C-4D39-BCE3-A9DB09D82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6FF87-BF9C-436E-B54F-FDFFC389DF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3062E-69C7-45CC-95BB-234625C4085B}" type="datetimeFigureOut">
              <a:rPr lang="zh-CN" altLang="en-US" smtClean="0"/>
              <a:t>2018/10/7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E2D9F-CFDB-42C7-BF29-EC5311C4E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8FB52-92AB-49EE-8CC7-5E1306205A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B1D7F-C67F-4AEC-B45A-F524EF08C3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69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5343A-6AF9-4552-8DFB-490F64C6D7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786F0-DDF6-4EBE-A911-5D10F16A1B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8865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5712-7E21-4FE5-9E91-AEBB97676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BC018-F155-4CF4-96E7-5FA4D5D6E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04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 Xianzheng</dc:creator>
  <cp:lastModifiedBy>Wu Xianzheng</cp:lastModifiedBy>
  <cp:revision>2</cp:revision>
  <dcterms:created xsi:type="dcterms:W3CDTF">2018-10-07T01:50:35Z</dcterms:created>
  <dcterms:modified xsi:type="dcterms:W3CDTF">2018-10-07T02:05:49Z</dcterms:modified>
</cp:coreProperties>
</file>