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7×7×4096</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Wu Xianzheng</cp:lastModifiedBy>
  <cp:revision>82</cp:revision>
  <dcterms:created xsi:type="dcterms:W3CDTF">2018-08-25T15:04:48Z</dcterms:created>
  <dcterms:modified xsi:type="dcterms:W3CDTF">2018-09-05T00:20:53Z</dcterms:modified>
</cp:coreProperties>
</file>