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8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题解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9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 A </a:t>
            </a:r>
            <a:r>
              <a:rPr lang="en-US" altLang="zh-CN" b="1" dirty="0"/>
              <a:t>- Training little cats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矩阵快速幂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猫矩阵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 smtClean="0"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/>
                                                  </a:rPr>
                                                  <m:t>𝑥𝑛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g 1 </a:t>
                </a:r>
                <a:r>
                  <a:rPr lang="zh-CN" altLang="en-US" dirty="0" smtClean="0"/>
                  <a:t>操作矩阵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 smtClean="0"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 smtClean="0"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1">
                <a:blip r:embed="rId2"/>
                <a:stretch>
                  <a:fillRect l="-1630" t="-2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7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 A - Training little cats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操作矩阵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9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 A - Training little cats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 1 2 </a:t>
                </a:r>
                <a:r>
                  <a:rPr lang="zh-CN" altLang="en-US" dirty="0"/>
                  <a:t>操作矩阵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8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 B </a:t>
            </a:r>
            <a:r>
              <a:rPr lang="en-US" altLang="zh-CN" b="1" dirty="0"/>
              <a:t>- A Very Simple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矩阵快速</a:t>
            </a:r>
            <a:r>
              <a:rPr lang="zh-CN" altLang="en-US" dirty="0" smtClean="0"/>
              <a:t>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矩阵构造方式在课件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3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 C </a:t>
            </a:r>
            <a:r>
              <a:rPr lang="en-US" altLang="zh-CN" b="1" dirty="0"/>
              <a:t>- Prime Friend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筛</a:t>
            </a:r>
            <a:r>
              <a:rPr lang="en-US" altLang="zh-CN" dirty="0" smtClean="0"/>
              <a:t>20000000</a:t>
            </a:r>
            <a:r>
              <a:rPr lang="zh-CN" altLang="en-US" dirty="0" smtClean="0"/>
              <a:t>个素数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存入数组回答所有询问即可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3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- </a:t>
            </a:r>
            <a:r>
              <a:rPr lang="en-US" altLang="zh-CN" b="1" dirty="0" err="1"/>
              <a:t>Pupu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推出公式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(2^(n-1)+1)%n</a:t>
            </a:r>
            <a:br>
              <a:rPr lang="en-US" altLang="zh-CN" dirty="0" smtClean="0"/>
            </a:br>
            <a:r>
              <a:rPr lang="zh-CN" altLang="en-US" dirty="0" smtClean="0"/>
              <a:t>利用快速幂取模即可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 - Least Common Multiple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首先会求两个数的最小公倍数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LCM(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)=a/GCD(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)*b</a:t>
            </a:r>
            <a:br>
              <a:rPr lang="en-US" altLang="zh-CN" dirty="0" smtClean="0"/>
            </a:br>
            <a:r>
              <a:rPr lang="zh-CN" altLang="en-US" dirty="0" smtClean="0"/>
              <a:t>接着把所有数依次求最小公倍数即可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 - A/B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</a:t>
                </a:r>
                <a:r>
                  <a:rPr lang="en-US" altLang="zh-CN" dirty="0" smtClean="0"/>
                  <a:t>(A/B)%9973</a:t>
                </a:r>
                <a:r>
                  <a:rPr lang="zh-CN" altLang="en-US" dirty="0" smtClean="0"/>
                  <a:t>转化为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((</m:t>
                    </m:r>
                    <m:r>
                      <m:rPr>
                        <m:nor/>
                      </m:rPr>
                      <a:rPr lang="en-US" altLang="zh-CN" dirty="0"/>
                      <m:t>A</m:t>
                    </m:r>
                    <m:r>
                      <m:rPr>
                        <m:nor/>
                      </m:rPr>
                      <a:rPr lang="en-US" altLang="zh-CN" dirty="0"/>
                      <m:t>%9973)*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/>
                      <m:t>)%9973</m:t>
                    </m:r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m:rPr>
                        <m:nor/>
                      </m:rPr>
                      <a:rPr lang="en-US" altLang="zh-CN" b="0" i="0" dirty="0" smtClean="0"/>
                      <m:t>N</m:t>
                    </m:r>
                    <m:r>
                      <m:rPr>
                        <m:nor/>
                      </m:rPr>
                      <a:rPr lang="en-US" altLang="zh-CN" dirty="0"/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/>
                      <m:t>)%9973</m:t>
                    </m:r>
                  </m:oMath>
                </a14:m>
                <a:r>
                  <a:rPr lang="en-US" altLang="zh-CN" dirty="0" smtClean="0"/>
                  <a:t> </a:t>
                </a:r>
                <a:br>
                  <a:rPr lang="en-US" altLang="zh-CN" dirty="0" smtClean="0"/>
                </a:br>
                <a:r>
                  <a:rPr lang="zh-CN" altLang="en-US" dirty="0" smtClean="0"/>
                  <a:t>通过拓展欧几里得构造</a:t>
                </a:r>
                <a:r>
                  <a:rPr lang="en-US" altLang="zh-CN" dirty="0" smtClean="0"/>
                  <a:t>BX+MY=GCD(B,M)</a:t>
                </a:r>
                <a:r>
                  <a:rPr lang="zh-CN" altLang="en-US" dirty="0" smtClean="0"/>
                  <a:t>其中</a:t>
                </a:r>
                <a:r>
                  <a:rPr lang="en-US" altLang="zh-CN" dirty="0" smtClean="0"/>
                  <a:t>M=9973</a:t>
                </a:r>
                <a:r>
                  <a:rPr lang="zh-CN" altLang="en-US" dirty="0" smtClean="0"/>
                  <a:t>可以得到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即为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的乘法逆元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注意</a:t>
                </a:r>
                <a:r>
                  <a:rPr lang="en-US" altLang="zh-CN" dirty="0" smtClean="0"/>
                  <a:t>: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使结果为正即</a:t>
                </a:r>
                <a:r>
                  <a:rPr lang="en-US" altLang="zh-CN" dirty="0" smtClean="0"/>
                  <a:t>(ans%9973+9973)%9973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5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 - GCD and LCM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无解情况</a:t>
                </a:r>
                <a:r>
                  <a:rPr lang="en-US" altLang="zh-CN" dirty="0" smtClean="0"/>
                  <a:t>:L%G!=0</a:t>
                </a:r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有解情况</a:t>
                </a:r>
                <a:r>
                  <a:rPr lang="en-US" altLang="zh-CN" dirty="0" smtClean="0"/>
                  <a:t>:L=L/G</a:t>
                </a:r>
                <a:br>
                  <a:rPr lang="en-US" altLang="zh-CN" dirty="0" smtClean="0"/>
                </a:b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按质因数分解成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…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𝑎𝑛𝑠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6∗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9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 - C </a:t>
            </a:r>
            <a:r>
              <a:rPr lang="en-US" altLang="zh-CN" b="1" dirty="0" err="1"/>
              <a:t>Looooops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原题求满足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𝐶𝑇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最小正整数</a:t>
                </a:r>
                <a:r>
                  <a:rPr lang="en-US" altLang="zh-CN" dirty="0" smtClean="0"/>
                  <a:t>T</a:t>
                </a:r>
                <a:br>
                  <a:rPr lang="en-US" altLang="zh-CN" dirty="0" smtClean="0"/>
                </a:br>
                <a:r>
                  <a:rPr lang="zh-CN" altLang="en-US" dirty="0" smtClean="0"/>
                  <a:t>等价于模线性方程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𝐶𝑇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/>
                  <a:t>无</a:t>
                </a:r>
                <a:r>
                  <a:rPr lang="zh-CN" altLang="en-US" dirty="0" smtClean="0"/>
                  <a:t>解则输出</a:t>
                </a:r>
                <a:r>
                  <a:rPr lang="en-US" altLang="zh-CN" dirty="0" smtClean="0"/>
                  <a:t>FOREVER</a:t>
                </a:r>
                <a:br>
                  <a:rPr lang="en-US" altLang="zh-CN" dirty="0" smtClean="0"/>
                </a:br>
                <a:r>
                  <a:rPr lang="zh-CN" altLang="en-US" dirty="0" smtClean="0"/>
                  <a:t>否则记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d</m:t>
                    </m:r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𝐺𝐶𝐷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求出特解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后将其转化为最小正整数解</a:t>
                </a:r>
                <a:r>
                  <a:rPr lang="en-US" altLang="zh-CN" b="0" i="0" dirty="0" smtClean="0">
                    <a:latin typeface="Cambria Math"/>
                  </a:rPr>
                  <a:t/>
                </a:r>
                <a:br>
                  <a:rPr lang="en-US" altLang="zh-CN" b="0" i="0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ans</m:t>
                    </m:r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%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%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 - X</a:t>
            </a:r>
            <a:r>
              <a:rPr lang="zh-CN" altLang="en-US" b="1" dirty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解法一：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考虑两个同余方程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	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X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𝑚𝑜𝑑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dirty="0" smtClean="0"/>
                      <m:t>→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X</m:t>
                    </m:r>
                    <m:r>
                      <a:rPr lang="en-US" altLang="zh-CN" b="0" i="0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x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	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</a:rPr>
                      <m:t>X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𝑚𝑜𝑑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  <m:r>
                      <a:rPr lang="zh-CN" altLang="en-US" dirty="0">
                        <a:latin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X</m:t>
                    </m:r>
                    <m:r>
                      <a:rPr lang="en-US" altLang="zh-CN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y</m:t>
                    </m:r>
                    <m:r>
                      <a:rPr lang="en-US" altLang="zh-CN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br>
                  <a:rPr lang="en-US" altLang="zh-CN" dirty="0" smtClean="0"/>
                </a:br>
                <a:r>
                  <a:rPr lang="zh-CN" altLang="en-US" dirty="0" smtClean="0"/>
                  <a:t>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</a:rPr>
                      <m:t>x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</a:rPr>
                      <m:t>y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可解出一个</a:t>
                </a:r>
                <a:r>
                  <a:rPr lang="en-US" altLang="zh-CN" dirty="0" smtClean="0"/>
                  <a:t>x,</a:t>
                </a:r>
                <a:r>
                  <a:rPr lang="zh-CN" altLang="en-US" dirty="0" smtClean="0"/>
                  <a:t>则</a:t>
                </a:r>
                <a:r>
                  <a:rPr lang="en-US" altLang="zh-CN" dirty="0" err="1" smtClean="0"/>
                  <a:t>x+k</a:t>
                </a:r>
                <a:r>
                  <a:rPr lang="en-US" altLang="zh-CN" dirty="0" smtClean="0"/>
                  <a:t>*LCM(a1,a2)</a:t>
                </a:r>
                <a:r>
                  <a:rPr lang="zh-CN" altLang="en-US" dirty="0" smtClean="0"/>
                  <a:t>都是解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多个同余方程则两两解出特解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再用特解重新构造同余方程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循环直到所有原始方程参与解出特解</a:t>
                </a:r>
                <a:r>
                  <a:rPr lang="en-US" altLang="zh-CN" dirty="0" smtClean="0"/>
                  <a:t>x,</a:t>
                </a:r>
                <a:r>
                  <a:rPr lang="zh-CN" altLang="en-US" dirty="0" smtClean="0"/>
                  <a:t>则</a:t>
                </a:r>
                <a:r>
                  <a:rPr lang="en-US" altLang="zh-CN" dirty="0" err="1" smtClean="0"/>
                  <a:t>x+k</a:t>
                </a:r>
                <a:r>
                  <a:rPr lang="en-US" altLang="zh-CN" dirty="0" smtClean="0"/>
                  <a:t>*LCM(a1,a2,…,an)</a:t>
                </a:r>
                <a:r>
                  <a:rPr lang="zh-CN" altLang="en-US" dirty="0" smtClean="0"/>
                  <a:t>都是解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504" r="-593" b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8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 - X</a:t>
            </a:r>
            <a:r>
              <a:rPr lang="zh-CN" altLang="en-US" b="1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解法二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枚举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i==0:</a:t>
            </a:r>
            <a:br>
              <a:rPr lang="en-US" altLang="zh-CN" dirty="0" smtClean="0"/>
            </a:br>
            <a:r>
              <a:rPr lang="en-US" altLang="zh-CN" dirty="0" smtClean="0"/>
              <a:t>		0~a[0]-1</a:t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满足</a:t>
            </a:r>
            <a:r>
              <a:rPr lang="en-US" altLang="zh-CN" dirty="0" err="1" smtClean="0"/>
              <a:t>x%a</a:t>
            </a:r>
            <a:r>
              <a:rPr lang="en-US" altLang="zh-CN" dirty="0" smtClean="0"/>
              <a:t>[0]=b[0]</a:t>
            </a:r>
            <a:br>
              <a:rPr lang="en-US" altLang="zh-CN" dirty="0" smtClean="0"/>
            </a:br>
            <a:r>
              <a:rPr lang="en-US" altLang="zh-CN" dirty="0" smtClean="0"/>
              <a:t>	i&gt;0:</a:t>
            </a:r>
            <a:br>
              <a:rPr lang="en-US" altLang="zh-CN" dirty="0" smtClean="0"/>
            </a:br>
            <a:r>
              <a:rPr lang="en-US" altLang="zh-CN" dirty="0" smtClean="0"/>
              <a:t>		x+(0~a[i]-1)*a[i-1]</a:t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满足</a:t>
            </a:r>
            <a:r>
              <a:rPr lang="en-US" altLang="zh-CN" dirty="0" err="1" smtClean="0"/>
              <a:t>x%a</a:t>
            </a:r>
            <a:r>
              <a:rPr lang="en-US" altLang="zh-CN" dirty="0" smtClean="0"/>
              <a:t>[i]=b[i]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 - </a:t>
            </a:r>
            <a:r>
              <a:rPr lang="zh-CN" altLang="en-US" b="1" dirty="0"/>
              <a:t>找新朋友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裸的欧拉函数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套模板即</a:t>
            </a:r>
            <a:r>
              <a:rPr lang="en-US" altLang="zh-CN" dirty="0" smtClean="0"/>
              <a:t>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1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222</Words>
  <Application>Microsoft Office PowerPoint</Application>
  <PresentationFormat>全屏显示(4:3)</PresentationFormat>
  <Paragraphs>29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题解</vt:lpstr>
      <vt:lpstr>A - Pupu</vt:lpstr>
      <vt:lpstr>B - Least Common Multiple</vt:lpstr>
      <vt:lpstr>C - A/B</vt:lpstr>
      <vt:lpstr>D - GCD and LCM</vt:lpstr>
      <vt:lpstr>E - C Looooops</vt:lpstr>
      <vt:lpstr>F - X问题</vt:lpstr>
      <vt:lpstr>F - X问题</vt:lpstr>
      <vt:lpstr>G - 找新朋友</vt:lpstr>
      <vt:lpstr>EX A - Training little cats</vt:lpstr>
      <vt:lpstr>EX A - Training little cats</vt:lpstr>
      <vt:lpstr>EX A - Training little cats</vt:lpstr>
      <vt:lpstr>EX B - A Very Simple Problem</vt:lpstr>
      <vt:lpstr>EX C - Prime Friend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题解</dc:title>
  <dc:creator>pinohans</dc:creator>
  <cp:lastModifiedBy>pinohans</cp:lastModifiedBy>
  <cp:revision>17</cp:revision>
  <dcterms:created xsi:type="dcterms:W3CDTF">2015-07-27T04:35:41Z</dcterms:created>
  <dcterms:modified xsi:type="dcterms:W3CDTF">2015-07-27T08:26:08Z</dcterms:modified>
</cp:coreProperties>
</file>