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Predict the Characters in The Simposons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327760" y="3619080"/>
            <a:ext cx="546372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電子三甲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105360046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蕭賢傑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rcRect l="7813" t="23531" r="50459" b="1197"/>
          <a:stretch/>
        </p:blipFill>
        <p:spPr>
          <a:xfrm>
            <a:off x="548640" y="1493280"/>
            <a:ext cx="4205880" cy="42674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rcRect l="8380" t="6460" r="50797" b="19356"/>
          <a:stretch/>
        </p:blipFill>
        <p:spPr>
          <a:xfrm>
            <a:off x="5121000" y="1554840"/>
            <a:ext cx="4114440" cy="420588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2286000" y="55972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Loss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949440" y="55778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04000" y="205920"/>
            <a:ext cx="90709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History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05920"/>
            <a:ext cx="90709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改進方式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645920" y="2560320"/>
            <a:ext cx="635724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1.</a:t>
            </a:r>
            <a:r>
              <a:rPr b="0" lang="en-US" sz="2800" spc="-1" strike="noStrike">
                <a:latin typeface="Arial"/>
              </a:rPr>
              <a:t>將較無法辨識的圖片刪除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2.</a:t>
            </a:r>
            <a:r>
              <a:rPr b="0" lang="en-US" sz="2800" spc="-1" strike="noStrike">
                <a:latin typeface="Arial"/>
              </a:rPr>
              <a:t>加入</a:t>
            </a:r>
            <a:r>
              <a:rPr b="0" lang="en-US" sz="2800" spc="-1" strike="noStrike">
                <a:latin typeface="Arial"/>
              </a:rPr>
              <a:t>Dropout, BatchNormalization</a:t>
            </a:r>
            <a:r>
              <a:rPr b="0" lang="en-US" sz="2800" spc="-1" strike="noStrike">
                <a:latin typeface="Arial"/>
              </a:rPr>
              <a:t>等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3.</a:t>
            </a:r>
            <a:r>
              <a:rPr b="0" lang="en-US" sz="2800" spc="-1" strike="noStrike">
                <a:latin typeface="Arial"/>
              </a:rPr>
              <a:t>嘗試使用不同的</a:t>
            </a:r>
            <a:r>
              <a:rPr b="0" lang="en-US" sz="2800" spc="-1" strike="noStrike">
                <a:latin typeface="Arial"/>
              </a:rPr>
              <a:t>Optimizer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61680" y="285120"/>
            <a:ext cx="155556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import</a:t>
            </a:r>
            <a:endParaRPr b="0" lang="en-US" sz="4400" spc="-1" strike="noStrike">
              <a:latin typeface="Arial"/>
              <a:ea typeface="DejaVu Sans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rcRect l="0" t="14523" r="53736" b="62894"/>
          <a:stretch/>
        </p:blipFill>
        <p:spPr>
          <a:xfrm>
            <a:off x="182880" y="1463040"/>
            <a:ext cx="9328680" cy="25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DejaVu Sans"/>
              </a:rPr>
              <a:t>Set parameter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rcRect l="0" t="40311" r="52829" b="3241"/>
          <a:stretch/>
        </p:blipFill>
        <p:spPr>
          <a:xfrm>
            <a:off x="365760" y="1097280"/>
            <a:ext cx="8015760" cy="53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DejaVu Sans"/>
              </a:rPr>
              <a:t>Setup device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rcRect l="0" t="47949" r="72764" b="43746"/>
          <a:stretch/>
        </p:blipFill>
        <p:spPr>
          <a:xfrm>
            <a:off x="365760" y="2743200"/>
            <a:ext cx="9330120" cy="15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DejaVu Sans"/>
              </a:rPr>
              <a:t>Callbacks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22572" r="63715" b="4854"/>
          <a:stretch/>
        </p:blipFill>
        <p:spPr>
          <a:xfrm>
            <a:off x="366120" y="938160"/>
            <a:ext cx="5028840" cy="56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DejaVu Sans"/>
              </a:rPr>
              <a:t>Model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0" t="16136" r="58961" b="46768"/>
          <a:stretch/>
        </p:blipFill>
        <p:spPr>
          <a:xfrm>
            <a:off x="365760" y="938160"/>
            <a:ext cx="9126720" cy="463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DejaVu Sans"/>
              </a:rPr>
              <a:t>Flow data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0" t="16122" r="55551" b="11304"/>
          <a:stretch/>
        </p:blipFill>
        <p:spPr>
          <a:xfrm>
            <a:off x="457560" y="914760"/>
            <a:ext cx="6217560" cy="570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26760" y="285120"/>
            <a:ext cx="522540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Fit model and predict</a:t>
            </a:r>
            <a:endParaRPr b="0" lang="en-US" sz="4400" spc="-1" strike="noStrike">
              <a:latin typeface="Arial"/>
              <a:ea typeface="DejaVu Sans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0" t="17750" r="58961" b="33869"/>
          <a:stretch/>
        </p:blipFill>
        <p:spPr>
          <a:xfrm>
            <a:off x="435600" y="938160"/>
            <a:ext cx="8514000" cy="564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Output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latin typeface="Arial"/>
              </a:rPr>
              <a:t>result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0" t="51608" r="47386" b="3230"/>
          <a:stretch/>
        </p:blipFill>
        <p:spPr>
          <a:xfrm>
            <a:off x="457560" y="1006200"/>
            <a:ext cx="909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2019-04-23T22:11:35Z</dcterms:created>
  <dc:creator/>
  <dc:description/>
  <dc:language>en-US</dc:language>
  <cp:lastModifiedBy/>
  <dcterms:modified xsi:type="dcterms:W3CDTF">2019-05-16T00:43:13Z</dcterms:modified>
  <cp:revision>8</cp:revision>
  <dc:subject/>
  <dc:title>Blue Curve</dc:title>
</cp:coreProperties>
</file>