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DB240-FBAD-2E8E-4B45-07748410F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8F82F-7D20-E643-EB9C-DA91D891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F48E-87C6-6F31-4072-37561CF7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9E912-1F37-BA80-AE72-C380D8CC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8CD99-5CCC-4B75-594B-6D32413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4E4D0-98D5-5F61-8CAC-80A00262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1FECB-3F6D-1A75-0160-2DC692B3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6CDD2-11CA-C2F6-B805-ACFB28A0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A05E-248F-C334-85BB-E945B6ED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0F999-0473-82C5-A139-127D76CE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8E22F-5C2C-D4EF-49D3-63B32A9B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3BE11-1D0D-6555-69C0-F7443AD7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E6F73-CAF3-ACA1-7BF4-CA78D626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448EC-C359-36FE-E974-787A7C7A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4BD6-AA98-B3DA-C530-5C5460BD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4090C-1A0A-B0B4-76E6-FD718BA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C20F-E117-E664-89F2-649656FA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0A34C-595A-9CF2-4F97-D03CC46D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8089E-8E80-35A4-0EDC-165EB57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F5C64-2304-EF19-B89D-7526F5B6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2A62-5586-F19E-6DB2-0548A40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B75D1-C7F5-8637-99B0-9B205E14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092FC-0745-0A3A-5C67-295AE036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6FE1-2BFF-BCB3-36D2-F186A3C3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28A4A-F712-5452-9EF7-D98B4F5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95065-D9CD-2611-4F02-A961549E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25D83-4679-555E-53B0-AC53350F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F7B73-61A6-93AB-41EF-C633B267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604B-B0CE-DF78-37C1-5E9D9AD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365B6-7FD6-E029-B518-007E281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BABC4-F2ED-1B50-C18B-92C779D4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9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9F35-C084-CFC5-33B7-C1D510E3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90CB4-7F21-44EC-DAC3-C3DA608D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613A4-F6F1-A594-0346-4A4F3535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28CD5-264C-E632-5B60-6C27568C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B4C037-0827-7261-0A06-457ADE028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77C6F-7DF0-A959-6BA0-A0C89217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F7FB04-1194-3DC9-8BEA-CCBDCB0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DEECC8-C298-4630-6107-17714037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12A7-2E56-9D39-AE2B-E315A4A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78F70-1F5F-F257-624C-A9F3C50D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D4758D-2D87-6C16-2E2B-391FC8B1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4A732-088A-9A93-BF5B-2F8DD3B5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D8D178-D486-7758-E9F3-39E76F39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C89DF-671E-25BC-2056-E11FEA84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BA554-7261-2E07-EFF5-027F97FF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1511-6269-62A7-1BDC-E0C2275F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C7A85-E1F7-0758-F298-36EB1AC7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2450F-8344-9DB4-7A85-00B97AB8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E76D2-2E88-681D-824B-6CECB9E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DDF7F-2D0C-8A73-1017-0B5BDC2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D5BAE-32C4-BD7B-5F4F-40465527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1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B0DD-6E7A-16B0-4746-5C21487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51D4F-AF78-3C57-FA58-F88173D5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9638F-7941-0C98-78A5-4D0EC8DE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6335E-6999-95A6-7669-6B8312BB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C076F-3C12-CEEA-1583-1F3741B4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B5C33-2011-67C9-CF3D-63158A06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A50FC-4657-B78C-C18A-8CFE28EF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FEB94-EF50-7379-EF04-F620F98E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2F338-4363-518E-29B9-663A20549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1056-D7D3-4A42-AFBD-3927B418F30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04899-F7CF-9914-B506-CA75E930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9BE3-7781-CD10-468E-BD6E89BA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E809-E562-46B7-BEFE-8A7C23C5A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F00154A-182F-2F39-1012-9BBFF870711C}"/>
              </a:ext>
            </a:extLst>
          </p:cNvPr>
          <p:cNvGrpSpPr/>
          <p:nvPr/>
        </p:nvGrpSpPr>
        <p:grpSpPr>
          <a:xfrm>
            <a:off x="3374795" y="1291472"/>
            <a:ext cx="1024800" cy="1024800"/>
            <a:chOff x="772998" y="1423447"/>
            <a:chExt cx="1024800" cy="10248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C40BCC-CE41-3A1D-5D19-4857EDB50B2D}"/>
                </a:ext>
              </a:extLst>
            </p:cNvPr>
            <p:cNvSpPr/>
            <p:nvPr/>
          </p:nvSpPr>
          <p:spPr>
            <a:xfrm>
              <a:off x="772998" y="14234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5740B6-327D-9AAF-C3D3-04E2B53245CB}"/>
                </a:ext>
              </a:extLst>
            </p:cNvPr>
            <p:cNvSpPr/>
            <p:nvPr/>
          </p:nvSpPr>
          <p:spPr>
            <a:xfrm>
              <a:off x="925398" y="15758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FC68DE-DEFA-670F-E8B1-469D40EACA3E}"/>
                </a:ext>
              </a:extLst>
            </p:cNvPr>
            <p:cNvSpPr/>
            <p:nvPr/>
          </p:nvSpPr>
          <p:spPr>
            <a:xfrm>
              <a:off x="1077798" y="17282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流程图: 手动操作 11">
            <a:extLst>
              <a:ext uri="{FF2B5EF4-FFF2-40B4-BE49-F238E27FC236}">
                <a16:creationId xmlns:a16="http://schemas.microsoft.com/office/drawing/2014/main" id="{0C536D8B-26AD-E45A-4451-6353FBF74911}"/>
              </a:ext>
            </a:extLst>
          </p:cNvPr>
          <p:cNvSpPr/>
          <p:nvPr/>
        </p:nvSpPr>
        <p:spPr>
          <a:xfrm rot="16200000">
            <a:off x="5459527" y="1083872"/>
            <a:ext cx="1440000" cy="1440000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A74344-B98C-FDEF-5F04-B43EFEF19BD2}"/>
              </a:ext>
            </a:extLst>
          </p:cNvPr>
          <p:cNvCxnSpPr>
            <a:endCxn id="12" idx="0"/>
          </p:cNvCxnSpPr>
          <p:nvPr/>
        </p:nvCxnSpPr>
        <p:spPr>
          <a:xfrm>
            <a:off x="4506011" y="1803871"/>
            <a:ext cx="953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40BDF1-4ABC-8AF9-5F4B-6474D7A922E3}"/>
              </a:ext>
            </a:extLst>
          </p:cNvPr>
          <p:cNvSpPr txBox="1"/>
          <p:nvPr/>
        </p:nvSpPr>
        <p:spPr>
          <a:xfrm>
            <a:off x="7435346" y="161920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Key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5F6463-A74F-B7C1-75BF-7CB42F5ED24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flipV="1">
            <a:off x="6899527" y="1803871"/>
            <a:ext cx="535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E35A855-1002-71F1-D119-C558DC8B3AB8}"/>
              </a:ext>
            </a:extLst>
          </p:cNvPr>
          <p:cNvSpPr txBox="1"/>
          <p:nvPr/>
        </p:nvSpPr>
        <p:spPr>
          <a:xfrm>
            <a:off x="3419840" y="32243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B094B6-9A94-6AF8-9473-80CC9465D8F8}"/>
              </a:ext>
            </a:extLst>
          </p:cNvPr>
          <p:cNvSpPr txBox="1"/>
          <p:nvPr/>
        </p:nvSpPr>
        <p:spPr>
          <a:xfrm>
            <a:off x="7157942" y="32243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rotation angles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77C349-041D-74D7-5A3C-276BDF8EAAD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909718" y="252387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D358AAD-497F-0CE2-6F1E-51C12445FA3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8123996" y="1988537"/>
            <a:ext cx="4725" cy="12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C43A07-CE09-DE15-E36B-63189900E2FD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4399595" y="3408984"/>
            <a:ext cx="2758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0E3CADE-E3C6-7E41-88BF-5949C478826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09718" y="359365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745C89-799E-1745-126D-F1C7EA077E9D}"/>
              </a:ext>
            </a:extLst>
          </p:cNvPr>
          <p:cNvGrpSpPr/>
          <p:nvPr/>
        </p:nvGrpSpPr>
        <p:grpSpPr>
          <a:xfrm>
            <a:off x="3374795" y="4713976"/>
            <a:ext cx="1024800" cy="1024800"/>
            <a:chOff x="772998" y="1423447"/>
            <a:chExt cx="1024800" cy="10248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37762-0194-B2C9-AD8B-8CA8ACFECAED}"/>
                </a:ext>
              </a:extLst>
            </p:cNvPr>
            <p:cNvSpPr/>
            <p:nvPr/>
          </p:nvSpPr>
          <p:spPr>
            <a:xfrm>
              <a:off x="772998" y="14234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04FA5E-DECE-0A8D-CA38-1BAE7D951A1C}"/>
                </a:ext>
              </a:extLst>
            </p:cNvPr>
            <p:cNvSpPr/>
            <p:nvPr/>
          </p:nvSpPr>
          <p:spPr>
            <a:xfrm>
              <a:off x="925398" y="15758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6EC720D-4EE0-ABCC-B40E-561C02BE5757}"/>
                </a:ext>
              </a:extLst>
            </p:cNvPr>
            <p:cNvSpPr/>
            <p:nvPr/>
          </p:nvSpPr>
          <p:spPr>
            <a:xfrm>
              <a:off x="1077798" y="1728247"/>
              <a:ext cx="720000" cy="720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流程图: 手动操作 49">
            <a:extLst>
              <a:ext uri="{FF2B5EF4-FFF2-40B4-BE49-F238E27FC236}">
                <a16:creationId xmlns:a16="http://schemas.microsoft.com/office/drawing/2014/main" id="{B05B6B5D-9DF2-FA34-9665-B6F815DF732E}"/>
              </a:ext>
            </a:extLst>
          </p:cNvPr>
          <p:cNvSpPr/>
          <p:nvPr/>
        </p:nvSpPr>
        <p:spPr>
          <a:xfrm rot="16200000">
            <a:off x="5459527" y="4506376"/>
            <a:ext cx="1440000" cy="1440000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CC26ED-BB5B-3A8C-7F8F-4542F17FF3EA}"/>
              </a:ext>
            </a:extLst>
          </p:cNvPr>
          <p:cNvCxnSpPr>
            <a:endCxn id="50" idx="0"/>
          </p:cNvCxnSpPr>
          <p:nvPr/>
        </p:nvCxnSpPr>
        <p:spPr>
          <a:xfrm>
            <a:off x="4506011" y="5226375"/>
            <a:ext cx="953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340A5BA-4E98-47EE-96A1-EA9C7E546CAF}"/>
              </a:ext>
            </a:extLst>
          </p:cNvPr>
          <p:cNvSpPr txBox="1"/>
          <p:nvPr/>
        </p:nvSpPr>
        <p:spPr>
          <a:xfrm>
            <a:off x="7377638" y="504170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Key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5DA3C1A-9EA2-DD32-9F00-DF17B6C26954}"/>
              </a:ext>
            </a:extLst>
          </p:cNvPr>
          <p:cNvCxnSpPr>
            <a:stCxn id="50" idx="2"/>
            <a:endCxn id="52" idx="1"/>
          </p:cNvCxnSpPr>
          <p:nvPr/>
        </p:nvCxnSpPr>
        <p:spPr>
          <a:xfrm flipV="1">
            <a:off x="6899527" y="5226375"/>
            <a:ext cx="478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D2E9374-3024-C82D-4103-D88F0C10BC7E}"/>
              </a:ext>
            </a:extLst>
          </p:cNvPr>
          <p:cNvSpPr txBox="1"/>
          <p:nvPr/>
        </p:nvSpPr>
        <p:spPr>
          <a:xfrm>
            <a:off x="2847630" y="898220"/>
            <a:ext cx="2124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Augmented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93DD198-63FC-1106-E7FD-89BAB0AA773E}"/>
              </a:ext>
            </a:extLst>
          </p:cNvPr>
          <p:cNvSpPr txBox="1"/>
          <p:nvPr/>
        </p:nvSpPr>
        <p:spPr>
          <a:xfrm>
            <a:off x="3128893" y="4375422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BABFA8B-552B-3D03-2BA2-F203126C0918}"/>
              </a:ext>
            </a:extLst>
          </p:cNvPr>
          <p:cNvSpPr/>
          <p:nvPr/>
        </p:nvSpPr>
        <p:spPr>
          <a:xfrm>
            <a:off x="2414833" y="474519"/>
            <a:ext cx="7362334" cy="235390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BE467B3-BCB4-2878-D4D9-51FE884BE470}"/>
              </a:ext>
            </a:extLst>
          </p:cNvPr>
          <p:cNvSpPr/>
          <p:nvPr/>
        </p:nvSpPr>
        <p:spPr>
          <a:xfrm>
            <a:off x="2498360" y="4049422"/>
            <a:ext cx="7362334" cy="235390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6530552-8B7E-6896-A639-421F32EB44C8}"/>
              </a:ext>
            </a:extLst>
          </p:cNvPr>
          <p:cNvSpPr txBox="1"/>
          <p:nvPr/>
        </p:nvSpPr>
        <p:spPr>
          <a:xfrm>
            <a:off x="894610" y="142026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95551BE-CBBE-51AF-93C0-EDAA9624E29E}"/>
              </a:ext>
            </a:extLst>
          </p:cNvPr>
          <p:cNvSpPr txBox="1"/>
          <p:nvPr/>
        </p:nvSpPr>
        <p:spPr>
          <a:xfrm>
            <a:off x="894610" y="4995541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浩</dc:creator>
  <cp:lastModifiedBy>徐 浩</cp:lastModifiedBy>
  <cp:revision>7</cp:revision>
  <dcterms:created xsi:type="dcterms:W3CDTF">2023-04-26T21:40:31Z</dcterms:created>
  <dcterms:modified xsi:type="dcterms:W3CDTF">2023-04-26T23:51:58Z</dcterms:modified>
</cp:coreProperties>
</file>