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notesMasterIdLst>
    <p:notesMasterId r:id="rId41"/>
  </p:notesMasterIdLst>
  <p:handoutMasterIdLst>
    <p:handoutMasterId r:id="rId42"/>
  </p:handoutMasterIdLst>
  <p:sldIdLst>
    <p:sldId id="256" r:id="rId11"/>
    <p:sldId id="621" r:id="rId12"/>
    <p:sldId id="465" r:id="rId13"/>
    <p:sldId id="623" r:id="rId14"/>
    <p:sldId id="622" r:id="rId15"/>
    <p:sldId id="624" r:id="rId16"/>
    <p:sldId id="620" r:id="rId17"/>
    <p:sldId id="648" r:id="rId18"/>
    <p:sldId id="649" r:id="rId19"/>
    <p:sldId id="562" r:id="rId20"/>
    <p:sldId id="650" r:id="rId21"/>
    <p:sldId id="529" r:id="rId22"/>
    <p:sldId id="651" r:id="rId23"/>
    <p:sldId id="652" r:id="rId24"/>
    <p:sldId id="653" r:id="rId25"/>
    <p:sldId id="654" r:id="rId26"/>
    <p:sldId id="655" r:id="rId27"/>
    <p:sldId id="669" r:id="rId28"/>
    <p:sldId id="670" r:id="rId29"/>
    <p:sldId id="671" r:id="rId30"/>
    <p:sldId id="656" r:id="rId31"/>
    <p:sldId id="660" r:id="rId32"/>
    <p:sldId id="661" r:id="rId33"/>
    <p:sldId id="662" r:id="rId34"/>
    <p:sldId id="663" r:id="rId35"/>
    <p:sldId id="664" r:id="rId36"/>
    <p:sldId id="665" r:id="rId37"/>
    <p:sldId id="666" r:id="rId38"/>
    <p:sldId id="667" r:id="rId39"/>
    <p:sldId id="397" r:id="rId40"/>
  </p:sldIdLst>
  <p:sldSz cx="12192000" cy="6858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FFE"/>
    <a:srgbClr val="EDF5FD"/>
    <a:srgbClr val="852C09"/>
    <a:srgbClr val="FCF1DC"/>
    <a:srgbClr val="FFCC99"/>
    <a:srgbClr val="E2F5FE"/>
    <a:srgbClr val="FFFFF3"/>
    <a:srgbClr val="FFF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815" autoAdjust="0"/>
    <p:restoredTop sz="85907" autoAdjust="0"/>
  </p:normalViewPr>
  <p:slideViewPr>
    <p:cSldViewPr>
      <p:cViewPr>
        <p:scale>
          <a:sx n="80" d="100"/>
          <a:sy n="80" d="100"/>
        </p:scale>
        <p:origin x="-1266" y="18"/>
      </p:cViewPr>
      <p:guideLst>
        <p:guide orient="horz" pos="2200"/>
        <p:guide orient="horz" pos="3074"/>
        <p:guide pos="3840"/>
      </p:guideLst>
    </p:cSldViewPr>
  </p:slideViewPr>
  <p:outlineViewPr>
    <p:cViewPr>
      <p:scale>
        <a:sx n="33" d="100"/>
        <a:sy n="33" d="100"/>
      </p:scale>
      <p:origin x="0" y="63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93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handoutMaster" Target="handoutMasters/handoutMaster1.xml"/><Relationship Id="rId41" Type="http://schemas.openxmlformats.org/officeDocument/2006/relationships/notesMaster" Target="notesMasters/notesMaster1.xml"/><Relationship Id="rId40" Type="http://schemas.openxmlformats.org/officeDocument/2006/relationships/slide" Target="slides/slide30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29.xml"/><Relationship Id="rId38" Type="http://schemas.openxmlformats.org/officeDocument/2006/relationships/slide" Target="slides/slide28.xml"/><Relationship Id="rId37" Type="http://schemas.openxmlformats.org/officeDocument/2006/relationships/slide" Target="slides/slide27.xml"/><Relationship Id="rId36" Type="http://schemas.openxmlformats.org/officeDocument/2006/relationships/slide" Target="slides/slide26.xml"/><Relationship Id="rId35" Type="http://schemas.openxmlformats.org/officeDocument/2006/relationships/slide" Target="slides/slide25.xml"/><Relationship Id="rId34" Type="http://schemas.openxmlformats.org/officeDocument/2006/relationships/slide" Target="slides/slide24.xml"/><Relationship Id="rId33" Type="http://schemas.openxmlformats.org/officeDocument/2006/relationships/slide" Target="slides/slide23.xml"/><Relationship Id="rId32" Type="http://schemas.openxmlformats.org/officeDocument/2006/relationships/slide" Target="slides/slide22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9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0" Type="http://schemas.openxmlformats.org/officeDocument/2006/relationships/slide" Target="slides/slide10.xml"/><Relationship Id="rId2" Type="http://schemas.openxmlformats.org/officeDocument/2006/relationships/theme" Target="theme/theme1.xml"/><Relationship Id="rId19" Type="http://schemas.openxmlformats.org/officeDocument/2006/relationships/slide" Target="slides/slide9.xml"/><Relationship Id="rId18" Type="http://schemas.openxmlformats.org/officeDocument/2006/relationships/slide" Target="slides/slide8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1" Type="http://schemas.openxmlformats.org/officeDocument/2006/relationships/slide" Target="slides/slide1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315462C5-E515-4FDC-8D08-585824A1D6A1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  <a:endParaRPr lang="en-US" altLang="zh-CN" noProof="0" smtClean="0"/>
          </a:p>
          <a:p>
            <a:pPr lvl="1"/>
            <a:r>
              <a:rPr lang="en-US" altLang="zh-CN" noProof="0" smtClean="0"/>
              <a:t>Second level</a:t>
            </a:r>
            <a:endParaRPr lang="en-US" altLang="zh-CN" noProof="0" smtClean="0"/>
          </a:p>
          <a:p>
            <a:pPr lvl="2"/>
            <a:r>
              <a:rPr lang="en-US" altLang="zh-CN" noProof="0" smtClean="0"/>
              <a:t>Third level</a:t>
            </a:r>
            <a:endParaRPr lang="en-US" altLang="zh-CN" noProof="0" smtClean="0"/>
          </a:p>
          <a:p>
            <a:pPr lvl="3"/>
            <a:r>
              <a:rPr lang="en-US" altLang="zh-CN" noProof="0" smtClean="0"/>
              <a:t>Fourth level</a:t>
            </a:r>
            <a:endParaRPr lang="en-US" altLang="zh-CN" noProof="0" smtClean="0"/>
          </a:p>
          <a:p>
            <a:pPr lvl="4"/>
            <a:r>
              <a:rPr lang="en-US" altLang="zh-CN" noProof="0" smtClean="0"/>
              <a:t>Fifth level</a:t>
            </a:r>
            <a:endParaRPr lang="en-US" altLang="zh-CN" noProof="0" smtClean="0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5949CBC9-AA03-4AA4-9D6A-EAA760A040E6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95C0CC-26A6-44F9-A44B-BAD39BF9019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07533" y="1276350"/>
            <a:ext cx="5185833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96567" y="1276350"/>
            <a:ext cx="5185833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09617" y="80963"/>
            <a:ext cx="2743200" cy="6443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80017" y="80963"/>
            <a:ext cx="8026400" cy="6443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0017" y="80963"/>
            <a:ext cx="10972800" cy="9001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07533" y="1276350"/>
            <a:ext cx="5185833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96567" y="1276350"/>
            <a:ext cx="5185833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09617" y="80963"/>
            <a:ext cx="2743200" cy="6443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80017" y="80963"/>
            <a:ext cx="8026400" cy="6443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0017" y="80963"/>
            <a:ext cx="10972800" cy="9001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07533" y="1276350"/>
            <a:ext cx="5185833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96567" y="1276350"/>
            <a:ext cx="5185833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5672" y="1276351"/>
            <a:ext cx="10193864" cy="5010170"/>
          </a:xfrm>
        </p:spPr>
        <p:txBody>
          <a:bodyPr/>
          <a:lstStyle>
            <a:lvl1pPr>
              <a:buSzPct val="80000"/>
              <a:buFontTx/>
              <a:buBlip>
                <a:blip r:embed="rId2"/>
              </a:buBlip>
              <a:defRPr b="1">
                <a:latin typeface="+mn-lt"/>
              </a:defRPr>
            </a:lvl1pPr>
            <a:lvl2pPr>
              <a:buSzPct val="100000"/>
              <a:buFontTx/>
              <a:buBlip>
                <a:blip r:embed="rId3"/>
              </a:buBlip>
              <a:defRPr b="1">
                <a:latin typeface="+mn-lt"/>
              </a:defRPr>
            </a:lvl2pPr>
            <a:lvl3pPr>
              <a:buClr>
                <a:schemeClr val="tx2"/>
              </a:buClr>
              <a:buSzPct val="85000"/>
              <a:buFontTx/>
              <a:buBlip>
                <a:blip r:embed="rId4"/>
              </a:buBlip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38341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38341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07533" y="1276350"/>
            <a:ext cx="5185833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96567" y="1276350"/>
            <a:ext cx="5185833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5672" y="1276351"/>
            <a:ext cx="10193864" cy="5010170"/>
          </a:xfrm>
        </p:spPr>
        <p:txBody>
          <a:bodyPr/>
          <a:lstStyle>
            <a:lvl1pPr>
              <a:buSzPct val="80000"/>
              <a:buFontTx/>
              <a:buBlip>
                <a:blip r:embed="rId2"/>
              </a:buBlip>
              <a:defRPr b="1">
                <a:latin typeface="+mn-lt"/>
              </a:defRPr>
            </a:lvl1pPr>
            <a:lvl2pPr>
              <a:buSzPct val="100000"/>
              <a:buFontTx/>
              <a:buBlip>
                <a:blip r:embed="rId3"/>
              </a:buBlip>
              <a:defRPr b="1">
                <a:latin typeface="+mn-lt"/>
              </a:defRPr>
            </a:lvl2pPr>
            <a:lvl3pPr>
              <a:buClr>
                <a:schemeClr val="tx2"/>
              </a:buClr>
              <a:buSzPct val="85000"/>
              <a:buFontTx/>
              <a:buBlip>
                <a:blip r:embed="rId4"/>
              </a:buBlip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09617" y="80963"/>
            <a:ext cx="2743200" cy="6443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80017" y="80963"/>
            <a:ext cx="8026400" cy="6443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0017" y="80963"/>
            <a:ext cx="10972800" cy="9001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07533" y="1276350"/>
            <a:ext cx="5185833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96567" y="1276350"/>
            <a:ext cx="5185833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5672" y="1276351"/>
            <a:ext cx="10193864" cy="5010170"/>
          </a:xfrm>
        </p:spPr>
        <p:txBody>
          <a:bodyPr/>
          <a:lstStyle>
            <a:lvl1pPr>
              <a:buSzPct val="80000"/>
              <a:buFontTx/>
              <a:buBlip>
                <a:blip r:embed="rId2"/>
              </a:buBlip>
              <a:defRPr b="1">
                <a:latin typeface="+mn-lt"/>
              </a:defRPr>
            </a:lvl1pPr>
            <a:lvl2pPr>
              <a:buSzPct val="100000"/>
              <a:buFontTx/>
              <a:buBlip>
                <a:blip r:embed="rId3"/>
              </a:buBlip>
              <a:defRPr b="1">
                <a:latin typeface="+mn-lt"/>
              </a:defRPr>
            </a:lvl2pPr>
            <a:lvl3pPr>
              <a:buClr>
                <a:schemeClr val="tx2"/>
              </a:buClr>
              <a:buSzPct val="85000"/>
              <a:buFontTx/>
              <a:buBlip>
                <a:blip r:embed="rId4"/>
              </a:buBlip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38341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38341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07533" y="1276350"/>
            <a:ext cx="5185833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96567" y="1276350"/>
            <a:ext cx="5185833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38341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38341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09617" y="80963"/>
            <a:ext cx="2743200" cy="6443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80017" y="80963"/>
            <a:ext cx="8026400" cy="6443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0017" y="80963"/>
            <a:ext cx="10972800" cy="9001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07533" y="1276350"/>
            <a:ext cx="5185833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96567" y="1276350"/>
            <a:ext cx="5185833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5672" y="1276351"/>
            <a:ext cx="10193864" cy="5010170"/>
          </a:xfrm>
        </p:spPr>
        <p:txBody>
          <a:bodyPr/>
          <a:lstStyle>
            <a:lvl1pPr>
              <a:buSzPct val="80000"/>
              <a:buFontTx/>
              <a:buBlip>
                <a:blip r:embed="rId2"/>
              </a:buBlip>
              <a:defRPr b="1">
                <a:latin typeface="+mn-lt"/>
              </a:defRPr>
            </a:lvl1pPr>
            <a:lvl2pPr>
              <a:buSzPct val="100000"/>
              <a:buFontTx/>
              <a:buBlip>
                <a:blip r:embed="rId3"/>
              </a:buBlip>
              <a:defRPr b="1">
                <a:latin typeface="+mn-lt"/>
              </a:defRPr>
            </a:lvl2pPr>
            <a:lvl3pPr>
              <a:buClr>
                <a:schemeClr val="tx2"/>
              </a:buClr>
              <a:buSzPct val="85000"/>
              <a:buFontTx/>
              <a:buBlip>
                <a:blip r:embed="rId4"/>
              </a:buBlip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38341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38341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07533" y="1276350"/>
            <a:ext cx="5185833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96567" y="1276350"/>
            <a:ext cx="5185833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07533" y="1276350"/>
            <a:ext cx="5185833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96567" y="1276350"/>
            <a:ext cx="5185833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09617" y="80963"/>
            <a:ext cx="2743200" cy="6443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80017" y="80963"/>
            <a:ext cx="8026400" cy="6443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0017" y="80963"/>
            <a:ext cx="10972800" cy="9001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07533" y="1276350"/>
            <a:ext cx="5185833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96567" y="1276350"/>
            <a:ext cx="5185833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5672" y="1276351"/>
            <a:ext cx="10193864" cy="5010170"/>
          </a:xfrm>
        </p:spPr>
        <p:txBody>
          <a:bodyPr/>
          <a:lstStyle>
            <a:lvl1pPr>
              <a:buSzPct val="80000"/>
              <a:buFontTx/>
              <a:buBlip>
                <a:blip r:embed="rId2"/>
              </a:buBlip>
              <a:defRPr b="1">
                <a:latin typeface="+mn-lt"/>
              </a:defRPr>
            </a:lvl1pPr>
            <a:lvl2pPr>
              <a:buSzPct val="100000"/>
              <a:buFontTx/>
              <a:buBlip>
                <a:blip r:embed="rId3"/>
              </a:buBlip>
              <a:defRPr b="1">
                <a:latin typeface="+mn-lt"/>
              </a:defRPr>
            </a:lvl2pPr>
            <a:lvl3pPr>
              <a:buClr>
                <a:schemeClr val="tx2"/>
              </a:buClr>
              <a:buSzPct val="85000"/>
              <a:buFontTx/>
              <a:buBlip>
                <a:blip r:embed="rId4"/>
              </a:buBlip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38341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38341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07533" y="1276350"/>
            <a:ext cx="5185833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96567" y="1276350"/>
            <a:ext cx="5185833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09617" y="80963"/>
            <a:ext cx="2743200" cy="6443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80017" y="80963"/>
            <a:ext cx="8026400" cy="6443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0017" y="80963"/>
            <a:ext cx="10972800" cy="9001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07533" y="1276350"/>
            <a:ext cx="5185833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96567" y="1276350"/>
            <a:ext cx="5185833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5672" y="1276351"/>
            <a:ext cx="10193864" cy="5010170"/>
          </a:xfrm>
        </p:spPr>
        <p:txBody>
          <a:bodyPr/>
          <a:lstStyle>
            <a:lvl1pPr>
              <a:buSzPct val="80000"/>
              <a:buFontTx/>
              <a:buBlip>
                <a:blip r:embed="rId2"/>
              </a:buBlip>
              <a:defRPr b="1">
                <a:latin typeface="+mn-lt"/>
              </a:defRPr>
            </a:lvl1pPr>
            <a:lvl2pPr>
              <a:buSzPct val="100000"/>
              <a:buFontTx/>
              <a:buBlip>
                <a:blip r:embed="rId3"/>
              </a:buBlip>
              <a:defRPr b="1">
                <a:latin typeface="+mn-lt"/>
              </a:defRPr>
            </a:lvl2pPr>
            <a:lvl3pPr>
              <a:buClr>
                <a:schemeClr val="tx2"/>
              </a:buClr>
              <a:buSzPct val="85000"/>
              <a:buFontTx/>
              <a:buBlip>
                <a:blip r:embed="rId4"/>
              </a:buBlip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38341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38341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07533" y="1276350"/>
            <a:ext cx="5185833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96567" y="1276350"/>
            <a:ext cx="5185833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09617" y="80963"/>
            <a:ext cx="2743200" cy="6443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80017" y="80963"/>
            <a:ext cx="8026400" cy="6443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0017" y="80963"/>
            <a:ext cx="10972800" cy="9001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07533" y="1276350"/>
            <a:ext cx="5185833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96567" y="1276350"/>
            <a:ext cx="5185833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5672" y="1276351"/>
            <a:ext cx="10193864" cy="5010170"/>
          </a:xfrm>
        </p:spPr>
        <p:txBody>
          <a:bodyPr/>
          <a:lstStyle>
            <a:lvl1pPr>
              <a:buSzPct val="80000"/>
              <a:buFontTx/>
              <a:buBlip>
                <a:blip r:embed="rId2"/>
              </a:buBlip>
              <a:defRPr b="1">
                <a:latin typeface="+mn-lt"/>
              </a:defRPr>
            </a:lvl1pPr>
            <a:lvl2pPr>
              <a:buSzPct val="100000"/>
              <a:buFontTx/>
              <a:buBlip>
                <a:blip r:embed="rId3"/>
              </a:buBlip>
              <a:defRPr b="1">
                <a:latin typeface="+mn-lt"/>
              </a:defRPr>
            </a:lvl2pPr>
            <a:lvl3pPr>
              <a:buClr>
                <a:schemeClr val="tx2"/>
              </a:buClr>
              <a:buSzPct val="85000"/>
              <a:buFontTx/>
              <a:buBlip>
                <a:blip r:embed="rId4"/>
              </a:buBlip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38341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38341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07533" y="1276350"/>
            <a:ext cx="5185833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96567" y="1276350"/>
            <a:ext cx="5185833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09617" y="80963"/>
            <a:ext cx="2743200" cy="6443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80017" y="80963"/>
            <a:ext cx="8026400" cy="6443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0017" y="80963"/>
            <a:ext cx="10972800" cy="9001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07533" y="1276350"/>
            <a:ext cx="5185833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96567" y="1276350"/>
            <a:ext cx="5185833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5672" y="1276351"/>
            <a:ext cx="10193864" cy="5010170"/>
          </a:xfrm>
        </p:spPr>
        <p:txBody>
          <a:bodyPr/>
          <a:lstStyle>
            <a:lvl1pPr>
              <a:buSzPct val="80000"/>
              <a:buFontTx/>
              <a:buBlip>
                <a:blip r:embed="rId2"/>
              </a:buBlip>
              <a:defRPr b="1">
                <a:latin typeface="+mn-lt"/>
              </a:defRPr>
            </a:lvl1pPr>
            <a:lvl2pPr>
              <a:buSzPct val="100000"/>
              <a:buFontTx/>
              <a:buBlip>
                <a:blip r:embed="rId3"/>
              </a:buBlip>
              <a:defRPr b="1">
                <a:latin typeface="+mn-lt"/>
              </a:defRPr>
            </a:lvl2pPr>
            <a:lvl3pPr>
              <a:buClr>
                <a:schemeClr val="tx2"/>
              </a:buClr>
              <a:buSzPct val="85000"/>
              <a:buFontTx/>
              <a:buBlip>
                <a:blip r:embed="rId4"/>
              </a:buBlip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38341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38341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07533" y="1276350"/>
            <a:ext cx="5185833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96567" y="1276350"/>
            <a:ext cx="5185833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09617" y="80963"/>
            <a:ext cx="2743200" cy="6443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80017" y="80963"/>
            <a:ext cx="8026400" cy="6443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0017" y="80963"/>
            <a:ext cx="10972800" cy="9001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07533" y="1276350"/>
            <a:ext cx="5185833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96567" y="1276350"/>
            <a:ext cx="5185833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5672" y="1276351"/>
            <a:ext cx="10193864" cy="5010170"/>
          </a:xfrm>
        </p:spPr>
        <p:txBody>
          <a:bodyPr/>
          <a:lstStyle>
            <a:lvl1pPr>
              <a:buSzPct val="80000"/>
              <a:buFontTx/>
              <a:buBlip>
                <a:blip r:embed="rId2"/>
              </a:buBlip>
              <a:defRPr b="1">
                <a:latin typeface="+mn-lt"/>
              </a:defRPr>
            </a:lvl1pPr>
            <a:lvl2pPr>
              <a:buSzPct val="100000"/>
              <a:buFontTx/>
              <a:buBlip>
                <a:blip r:embed="rId3"/>
              </a:buBlip>
              <a:defRPr b="1">
                <a:latin typeface="+mn-lt"/>
              </a:defRPr>
            </a:lvl2pPr>
            <a:lvl3pPr>
              <a:buClr>
                <a:schemeClr val="tx2"/>
              </a:buClr>
              <a:buSzPct val="85000"/>
              <a:buFontTx/>
              <a:buBlip>
                <a:blip r:embed="rId4"/>
              </a:buBlip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38341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38341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3.png"/><Relationship Id="rId15" Type="http://schemas.openxmlformats.org/officeDocument/2006/relationships/image" Target="../media/image2.png"/><Relationship Id="rId14" Type="http://schemas.openxmlformats.org/officeDocument/2006/relationships/image" Target="../media/image1.png"/><Relationship Id="rId13" Type="http://schemas.openxmlformats.org/officeDocument/2006/relationships/image" Target="../media/image4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image" Target="../media/image3.png"/><Relationship Id="rId15" Type="http://schemas.openxmlformats.org/officeDocument/2006/relationships/image" Target="../media/image2.png"/><Relationship Id="rId14" Type="http://schemas.openxmlformats.org/officeDocument/2006/relationships/image" Target="../media/image1.png"/><Relationship Id="rId13" Type="http://schemas.openxmlformats.org/officeDocument/2006/relationships/image" Target="../media/image4.pn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7" Type="http://schemas.openxmlformats.org/officeDocument/2006/relationships/theme" Target="../theme/theme3.xml"/><Relationship Id="rId16" Type="http://schemas.openxmlformats.org/officeDocument/2006/relationships/image" Target="../media/image3.png"/><Relationship Id="rId15" Type="http://schemas.openxmlformats.org/officeDocument/2006/relationships/image" Target="../media/image2.png"/><Relationship Id="rId14" Type="http://schemas.openxmlformats.org/officeDocument/2006/relationships/image" Target="../media/image1.png"/><Relationship Id="rId13" Type="http://schemas.openxmlformats.org/officeDocument/2006/relationships/image" Target="../media/image4.png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7" Type="http://schemas.openxmlformats.org/officeDocument/2006/relationships/theme" Target="../theme/theme4.xml"/><Relationship Id="rId16" Type="http://schemas.openxmlformats.org/officeDocument/2006/relationships/image" Target="../media/image3.png"/><Relationship Id="rId15" Type="http://schemas.openxmlformats.org/officeDocument/2006/relationships/image" Target="../media/image2.png"/><Relationship Id="rId14" Type="http://schemas.openxmlformats.org/officeDocument/2006/relationships/image" Target="../media/image1.png"/><Relationship Id="rId13" Type="http://schemas.openxmlformats.org/officeDocument/2006/relationships/image" Target="../media/image4.png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7.xml"/><Relationship Id="rId8" Type="http://schemas.openxmlformats.org/officeDocument/2006/relationships/slideLayout" Target="../slideLayouts/slideLayout56.xml"/><Relationship Id="rId7" Type="http://schemas.openxmlformats.org/officeDocument/2006/relationships/slideLayout" Target="../slideLayouts/slideLayout55.xml"/><Relationship Id="rId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2.xml"/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7" Type="http://schemas.openxmlformats.org/officeDocument/2006/relationships/theme" Target="../theme/theme5.xml"/><Relationship Id="rId16" Type="http://schemas.openxmlformats.org/officeDocument/2006/relationships/image" Target="../media/image3.png"/><Relationship Id="rId15" Type="http://schemas.openxmlformats.org/officeDocument/2006/relationships/image" Target="../media/image2.png"/><Relationship Id="rId14" Type="http://schemas.openxmlformats.org/officeDocument/2006/relationships/image" Target="../media/image1.png"/><Relationship Id="rId13" Type="http://schemas.openxmlformats.org/officeDocument/2006/relationships/image" Target="../media/image4.png"/><Relationship Id="rId12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67.xml"/><Relationship Id="rId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4.xml"/><Relationship Id="rId3" Type="http://schemas.openxmlformats.org/officeDocument/2006/relationships/slideLayout" Target="../slideLayouts/slideLayout63.xml"/><Relationship Id="rId2" Type="http://schemas.openxmlformats.org/officeDocument/2006/relationships/slideLayout" Target="../slideLayouts/slideLayout62.xml"/><Relationship Id="rId17" Type="http://schemas.openxmlformats.org/officeDocument/2006/relationships/theme" Target="../theme/theme6.xml"/><Relationship Id="rId16" Type="http://schemas.openxmlformats.org/officeDocument/2006/relationships/image" Target="../media/image3.png"/><Relationship Id="rId15" Type="http://schemas.openxmlformats.org/officeDocument/2006/relationships/image" Target="../media/image2.png"/><Relationship Id="rId14" Type="http://schemas.openxmlformats.org/officeDocument/2006/relationships/image" Target="../media/image1.png"/><Relationship Id="rId13" Type="http://schemas.openxmlformats.org/officeDocument/2006/relationships/image" Target="../media/image4.png"/><Relationship Id="rId12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1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1.xml"/><Relationship Id="rId8" Type="http://schemas.openxmlformats.org/officeDocument/2006/relationships/slideLayout" Target="../slideLayouts/slideLayout80.xml"/><Relationship Id="rId7" Type="http://schemas.openxmlformats.org/officeDocument/2006/relationships/slideLayout" Target="../slideLayouts/slideLayout79.xml"/><Relationship Id="rId6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6.xml"/><Relationship Id="rId3" Type="http://schemas.openxmlformats.org/officeDocument/2006/relationships/slideLayout" Target="../slideLayouts/slideLayout75.xml"/><Relationship Id="rId2" Type="http://schemas.openxmlformats.org/officeDocument/2006/relationships/slideLayout" Target="../slideLayouts/slideLayout74.xml"/><Relationship Id="rId17" Type="http://schemas.openxmlformats.org/officeDocument/2006/relationships/theme" Target="../theme/theme7.xml"/><Relationship Id="rId16" Type="http://schemas.openxmlformats.org/officeDocument/2006/relationships/image" Target="../media/image3.png"/><Relationship Id="rId15" Type="http://schemas.openxmlformats.org/officeDocument/2006/relationships/image" Target="../media/image2.png"/><Relationship Id="rId14" Type="http://schemas.openxmlformats.org/officeDocument/2006/relationships/image" Target="../media/image1.png"/><Relationship Id="rId13" Type="http://schemas.openxmlformats.org/officeDocument/2006/relationships/image" Target="../media/image4.png"/><Relationship Id="rId12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2.xml"/><Relationship Id="rId1" Type="http://schemas.openxmlformats.org/officeDocument/2006/relationships/slideLayout" Target="../slideLayouts/slideLayout73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3.xml"/><Relationship Id="rId8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8.xml"/><Relationship Id="rId3" Type="http://schemas.openxmlformats.org/officeDocument/2006/relationships/slideLayout" Target="../slideLayouts/slideLayout87.xml"/><Relationship Id="rId2" Type="http://schemas.openxmlformats.org/officeDocument/2006/relationships/slideLayout" Target="../slideLayouts/slideLayout86.xml"/><Relationship Id="rId17" Type="http://schemas.openxmlformats.org/officeDocument/2006/relationships/theme" Target="../theme/theme8.xml"/><Relationship Id="rId16" Type="http://schemas.openxmlformats.org/officeDocument/2006/relationships/image" Target="../media/image3.png"/><Relationship Id="rId15" Type="http://schemas.openxmlformats.org/officeDocument/2006/relationships/image" Target="../media/image2.png"/><Relationship Id="rId14" Type="http://schemas.openxmlformats.org/officeDocument/2006/relationships/image" Target="../media/image1.png"/><Relationship Id="rId13" Type="http://schemas.openxmlformats.org/officeDocument/2006/relationships/image" Target="../media/image4.png"/><Relationship Id="rId12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94.xml"/><Relationship Id="rId1" Type="http://schemas.openxmlformats.org/officeDocument/2006/relationships/slideLayout" Target="../slideLayouts/slideLayout85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103.xml"/><Relationship Id="rId6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100.xml"/><Relationship Id="rId3" Type="http://schemas.openxmlformats.org/officeDocument/2006/relationships/slideLayout" Target="../slideLayouts/slideLayout99.xml"/><Relationship Id="rId2" Type="http://schemas.openxmlformats.org/officeDocument/2006/relationships/slideLayout" Target="../slideLayouts/slideLayout98.xml"/><Relationship Id="rId17" Type="http://schemas.openxmlformats.org/officeDocument/2006/relationships/theme" Target="../theme/theme9.xml"/><Relationship Id="rId16" Type="http://schemas.openxmlformats.org/officeDocument/2006/relationships/image" Target="../media/image3.png"/><Relationship Id="rId15" Type="http://schemas.openxmlformats.org/officeDocument/2006/relationships/image" Target="../media/image2.png"/><Relationship Id="rId14" Type="http://schemas.openxmlformats.org/officeDocument/2006/relationships/image" Target="../media/image1.png"/><Relationship Id="rId13" Type="http://schemas.openxmlformats.org/officeDocument/2006/relationships/image" Target="../media/image4.png"/><Relationship Id="rId12" Type="http://schemas.openxmlformats.org/officeDocument/2006/relationships/slideLayout" Target="../slideLayouts/slideLayout108.xml"/><Relationship Id="rId11" Type="http://schemas.openxmlformats.org/officeDocument/2006/relationships/slideLayout" Target="../slideLayouts/slideLayout107.xml"/><Relationship Id="rId10" Type="http://schemas.openxmlformats.org/officeDocument/2006/relationships/slideLayout" Target="../slideLayouts/slideLayout106.xml"/><Relationship Id="rId1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7533" y="1276350"/>
            <a:ext cx="10574867" cy="5248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80017" y="80963"/>
            <a:ext cx="10972800" cy="900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Blip>
          <a:blip r:embed="rId14"/>
        </a:buBlip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Blip>
          <a:blip r:embed="rId15"/>
        </a:buBlip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Blip>
          <a:blip r:embed="rId16"/>
        </a:buBlip>
        <a:defRPr sz="2000" b="1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7533" y="1276350"/>
            <a:ext cx="10574867" cy="5248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80017" y="80963"/>
            <a:ext cx="10972800" cy="900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Blip>
          <a:blip r:embed="rId14"/>
        </a:buBlip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Blip>
          <a:blip r:embed="rId15"/>
        </a:buBlip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Blip>
          <a:blip r:embed="rId16"/>
        </a:buBlip>
        <a:defRPr sz="2000" b="1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7533" y="1276350"/>
            <a:ext cx="10574867" cy="5248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80017" y="80963"/>
            <a:ext cx="10972800" cy="900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Blip>
          <a:blip r:embed="rId14"/>
        </a:buBlip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Blip>
          <a:blip r:embed="rId15"/>
        </a:buBlip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Blip>
          <a:blip r:embed="rId16"/>
        </a:buBlip>
        <a:defRPr sz="2000" b="1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7533" y="1276350"/>
            <a:ext cx="10574867" cy="5248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80017" y="80963"/>
            <a:ext cx="10972800" cy="900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Blip>
          <a:blip r:embed="rId14"/>
        </a:buBlip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Blip>
          <a:blip r:embed="rId15"/>
        </a:buBlip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Blip>
          <a:blip r:embed="rId16"/>
        </a:buBlip>
        <a:defRPr sz="2000" b="1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7533" y="1276350"/>
            <a:ext cx="10574867" cy="5248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80017" y="80963"/>
            <a:ext cx="10972800" cy="900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Blip>
          <a:blip r:embed="rId14"/>
        </a:buBlip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Blip>
          <a:blip r:embed="rId15"/>
        </a:buBlip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Blip>
          <a:blip r:embed="rId16"/>
        </a:buBlip>
        <a:defRPr sz="2000" b="1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7533" y="1276350"/>
            <a:ext cx="10574867" cy="5248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80017" y="80963"/>
            <a:ext cx="10972800" cy="900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Blip>
          <a:blip r:embed="rId14"/>
        </a:buBlip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Blip>
          <a:blip r:embed="rId15"/>
        </a:buBlip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Blip>
          <a:blip r:embed="rId16"/>
        </a:buBlip>
        <a:defRPr sz="2000" b="1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7533" y="1276350"/>
            <a:ext cx="10574867" cy="5248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80017" y="80963"/>
            <a:ext cx="10972800" cy="900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Blip>
          <a:blip r:embed="rId14"/>
        </a:buBlip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Blip>
          <a:blip r:embed="rId15"/>
        </a:buBlip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Blip>
          <a:blip r:embed="rId16"/>
        </a:buBlip>
        <a:defRPr sz="2000" b="1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7533" y="1276350"/>
            <a:ext cx="10574867" cy="5248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80017" y="80963"/>
            <a:ext cx="10972800" cy="900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Blip>
          <a:blip r:embed="rId14"/>
        </a:buBlip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Blip>
          <a:blip r:embed="rId15"/>
        </a:buBlip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Blip>
          <a:blip r:embed="rId16"/>
        </a:buBlip>
        <a:defRPr sz="2000" b="1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7533" y="1276350"/>
            <a:ext cx="10574867" cy="5248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80017" y="80963"/>
            <a:ext cx="10972800" cy="900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Blip>
          <a:blip r:embed="rId14"/>
        </a:buBlip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Blip>
          <a:blip r:embed="rId15"/>
        </a:buBlip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Blip>
          <a:blip r:embed="rId16"/>
        </a:buBlip>
        <a:defRPr sz="2000" b="1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0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4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760682" y="3492507"/>
            <a:ext cx="6192838" cy="865187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ECMAScript</a:t>
            </a: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2015</a:t>
            </a:r>
            <a:endParaRPr lang="en-US" altLang="zh-CN" sz="32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let命令</a:t>
            </a:r>
            <a:endParaRPr lang="zh-CN" altLang="en-US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2213610" y="1287780"/>
            <a:ext cx="8439785" cy="5010150"/>
          </a:xfrm>
        </p:spPr>
        <p:txBody>
          <a:bodyPr/>
          <a:lstStyle/>
          <a:p>
            <a:pPr marL="0" indent="0" eaLnBrk="1" hangingPunct="1">
              <a:buNone/>
            </a:pPr>
            <a:endParaRPr lang="zh-CN" altLang="en-US" dirty="0" smtClean="0"/>
          </a:p>
          <a:p>
            <a:pPr marL="0" indent="0" eaLnBrk="1" hangingPunct="1">
              <a:buNone/>
            </a:pPr>
            <a:r>
              <a:rPr lang="zh-CN" altLang="en-US" dirty="0" smtClean="0"/>
              <a:t>let命令，用来声明变量。它的用法类似于var，但是所声明的变量，只在let命令所在的代码块内有效。</a:t>
            </a:r>
            <a:endParaRPr lang="zh-CN" altLang="en-US" dirty="0" smtClean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运行代码</a:t>
            </a:r>
            <a:endParaRPr lang="zh-CN" altLang="en-US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96520" y="1287780"/>
            <a:ext cx="12000230" cy="5010150"/>
          </a:xfrm>
        </p:spPr>
        <p:txBody>
          <a:bodyPr/>
          <a:lstStyle/>
          <a:p>
            <a:pPr marL="0" indent="0" algn="ctr" eaLnBrk="1" hangingPunct="1">
              <a:buNone/>
            </a:pPr>
            <a:endParaRPr lang="zh-CN" altLang="zh-CN" dirty="0" smtClean="0"/>
          </a:p>
          <a:p>
            <a:pPr marL="0" indent="0" algn="ctr" eaLnBrk="1" hangingPunct="1">
              <a:buNone/>
            </a:pPr>
            <a:endParaRPr lang="zh-CN" altLang="zh-CN" dirty="0" smtClean="0"/>
          </a:p>
          <a:p>
            <a:pPr marL="0" indent="0" algn="ctr" eaLnBrk="1" hangingPunct="1">
              <a:buNone/>
            </a:pPr>
            <a:endParaRPr lang="zh-CN" altLang="zh-CN" dirty="0" smtClean="0"/>
          </a:p>
          <a:p>
            <a:pPr marL="0" indent="0" algn="ctr" eaLnBrk="1" hangingPunct="1">
              <a:buNone/>
            </a:pPr>
            <a:r>
              <a:rPr lang="zh-CN" altLang="en-US" dirty="0" smtClean="0"/>
              <a:t>看实例</a:t>
            </a:r>
            <a:r>
              <a:rPr lang="en-US" altLang="zh-CN" dirty="0" smtClean="0"/>
              <a:t>1.1.3.js</a:t>
            </a:r>
            <a:endParaRPr lang="en-US" altLang="zh-CN" dirty="0" smtClean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const命令</a:t>
            </a:r>
            <a:endParaRPr lang="zh-CN" altLang="en-US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979805" y="1795145"/>
            <a:ext cx="10550525" cy="181673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 smtClean="0"/>
              <a:t>const声明一个只读的常量。一旦声明，常量的值就不能改变。</a:t>
            </a:r>
            <a:endParaRPr lang="en-US" altLang="zh-CN" dirty="0" smtClean="0"/>
          </a:p>
          <a:p>
            <a:pPr marL="0" indent="0" eaLnBrk="1" hangingPunct="1">
              <a:buNone/>
            </a:pPr>
            <a:endParaRPr lang="zh-CN" altLang="en-US" dirty="0" smtClean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760682" y="3492507"/>
            <a:ext cx="6192838" cy="865187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2.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变量的解构赋值</a:t>
            </a:r>
            <a:endParaRPr lang="en-US" altLang="zh-CN" sz="32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什么是解构赋值</a:t>
            </a:r>
            <a:endParaRPr lang="zh-CN" altLang="en-US" smtClean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  <p:sp>
        <p:nvSpPr>
          <p:cNvPr id="2" name="内容占位符 1"/>
          <p:cNvSpPr/>
          <p:nvPr>
            <p:ph idx="1"/>
          </p:nvPr>
        </p:nvSpPr>
        <p:spPr/>
        <p:txBody>
          <a:bodyPr/>
          <a:p>
            <a:r>
              <a:rPr lang="zh-CN" altLang="en-US"/>
              <a:t>ES6 允许按照一定模式，从数组和对象中提取值，对变量进行赋值，这被称为解构</a:t>
            </a:r>
            <a:endParaRPr lang="zh-CN" altLang="en-US"/>
          </a:p>
          <a:p>
            <a:endParaRPr lang="zh-CN" altLang="zh-CN"/>
          </a:p>
          <a:p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运行代码</a:t>
            </a:r>
            <a:endParaRPr lang="zh-CN" altLang="en-US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96520" y="1287780"/>
            <a:ext cx="12000230" cy="5010150"/>
          </a:xfrm>
        </p:spPr>
        <p:txBody>
          <a:bodyPr/>
          <a:lstStyle/>
          <a:p>
            <a:pPr marL="0" indent="0" algn="ctr" eaLnBrk="1" hangingPunct="1">
              <a:buNone/>
            </a:pPr>
            <a:endParaRPr lang="zh-CN" altLang="zh-CN" dirty="0" smtClean="0"/>
          </a:p>
          <a:p>
            <a:pPr marL="0" indent="0" algn="ctr" eaLnBrk="1" hangingPunct="1">
              <a:buNone/>
            </a:pPr>
            <a:endParaRPr lang="zh-CN" altLang="zh-CN" dirty="0" smtClean="0"/>
          </a:p>
          <a:p>
            <a:pPr marL="0" indent="0" algn="ctr" eaLnBrk="1" hangingPunct="1">
              <a:buNone/>
            </a:pPr>
            <a:endParaRPr lang="zh-CN" altLang="zh-CN" dirty="0" smtClean="0"/>
          </a:p>
          <a:p>
            <a:pPr marL="0" indent="0" algn="ctr" eaLnBrk="1" hangingPunct="1">
              <a:buNone/>
            </a:pPr>
            <a:r>
              <a:rPr lang="zh-CN" altLang="en-US" dirty="0" smtClean="0"/>
              <a:t>看实例</a:t>
            </a:r>
            <a:r>
              <a:rPr lang="en-US" altLang="zh-CN" dirty="0" smtClean="0"/>
              <a:t>1</a:t>
            </a:r>
            <a:r>
              <a:rPr lang="en-US" altLang="zh-CN" dirty="0" smtClean="0"/>
              <a:t>.2.1.js</a:t>
            </a:r>
            <a:endParaRPr lang="en-US" altLang="zh-CN" dirty="0" smtClean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93720" y="1765935"/>
            <a:ext cx="5749925" cy="899795"/>
          </a:xfrm>
        </p:spPr>
        <p:txBody>
          <a:bodyPr/>
          <a:lstStyle/>
          <a:p>
            <a:pPr eaLnBrk="1" hangingPunct="1"/>
            <a:r>
              <a:rPr lang="zh-CN" altLang="en-US" smtClean="0"/>
              <a:t>解构赋值在函数中的应用</a:t>
            </a:r>
            <a:endParaRPr lang="en-US" altLang="zh-CN" smtClean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  <p:sp>
        <p:nvSpPr>
          <p:cNvPr id="2" name="内容占位符 1"/>
          <p:cNvSpPr/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zh-CN"/>
          </a:p>
          <a:p>
            <a:endParaRPr lang="zh-CN" altLang="zh-CN"/>
          </a:p>
        </p:txBody>
      </p:sp>
      <p:sp>
        <p:nvSpPr>
          <p:cNvPr id="4099" name="Rectangle 3"/>
          <p:cNvSpPr>
            <a:spLocks noGrp="1" noChangeArrowheads="1"/>
          </p:cNvSpPr>
          <p:nvPr/>
        </p:nvSpPr>
        <p:spPr>
          <a:xfrm>
            <a:off x="96520" y="1287780"/>
            <a:ext cx="12000230" cy="5010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1"/>
              </a:buBlip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Blip>
                <a:blip r:embed="rId2"/>
              </a:buBlip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Tx/>
              <a:buBlip>
                <a:blip r:embed="rId3"/>
              </a:buBlip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0" indent="0" algn="ctr" eaLnBrk="1" hangingPunct="1">
              <a:buNone/>
            </a:pPr>
            <a:endParaRPr lang="zh-CN" altLang="zh-CN" dirty="0" smtClean="0"/>
          </a:p>
          <a:p>
            <a:pPr marL="0" indent="0" algn="ctr" eaLnBrk="1" hangingPunct="1">
              <a:buNone/>
            </a:pPr>
            <a:endParaRPr lang="zh-CN" altLang="zh-CN" dirty="0" smtClean="0"/>
          </a:p>
          <a:p>
            <a:pPr marL="0" indent="0" algn="ctr" eaLnBrk="1" hangingPunct="1">
              <a:buNone/>
            </a:pPr>
            <a:endParaRPr lang="zh-CN" altLang="zh-CN" dirty="0" smtClean="0"/>
          </a:p>
          <a:p>
            <a:pPr marL="0" indent="0" algn="ctr" eaLnBrk="1" hangingPunct="1">
              <a:buNone/>
            </a:pPr>
            <a:r>
              <a:rPr lang="zh-CN" altLang="en-US" dirty="0" smtClean="0"/>
              <a:t>看实例</a:t>
            </a:r>
            <a:r>
              <a:rPr lang="en-US" altLang="zh-CN" dirty="0" smtClean="0"/>
              <a:t>1.2.2.js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93720" y="1765935"/>
            <a:ext cx="5749925" cy="899795"/>
          </a:xfrm>
        </p:spPr>
        <p:txBody>
          <a:bodyPr/>
          <a:lstStyle/>
          <a:p>
            <a:pPr algn="ctr" eaLnBrk="1" hangingPunct="1"/>
            <a:r>
              <a:rPr lang="zh-CN" altLang="en-US" smtClean="0"/>
              <a:t>解构赋值一些技巧</a:t>
            </a:r>
            <a:endParaRPr lang="en-US" altLang="zh-CN" smtClean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1045845" y="2669540"/>
            <a:ext cx="10193655" cy="3616960"/>
          </a:xfrm>
        </p:spPr>
        <p:txBody>
          <a:bodyPr/>
          <a:p>
            <a:endParaRPr lang="zh-CN" altLang="en-US"/>
          </a:p>
          <a:p>
            <a:endParaRPr lang="zh-CN" altLang="zh-CN"/>
          </a:p>
          <a:p>
            <a:endParaRPr lang="zh-CN" altLang="zh-CN"/>
          </a:p>
        </p:txBody>
      </p:sp>
      <p:sp>
        <p:nvSpPr>
          <p:cNvPr id="4099" name="Rectangle 3"/>
          <p:cNvSpPr>
            <a:spLocks noGrp="1" noChangeArrowheads="1"/>
          </p:cNvSpPr>
          <p:nvPr/>
        </p:nvSpPr>
        <p:spPr>
          <a:xfrm>
            <a:off x="96520" y="1287780"/>
            <a:ext cx="12000230" cy="26682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1"/>
              </a:buBlip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Blip>
                <a:blip r:embed="rId2"/>
              </a:buBlip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Tx/>
              <a:buBlip>
                <a:blip r:embed="rId3"/>
              </a:buBlip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0" indent="0" algn="ctr" eaLnBrk="1" hangingPunct="1">
              <a:buNone/>
            </a:pPr>
            <a:endParaRPr lang="zh-CN" altLang="zh-CN" dirty="0" smtClean="0"/>
          </a:p>
          <a:p>
            <a:pPr marL="0" indent="0" algn="ctr" eaLnBrk="1" hangingPunct="1">
              <a:buNone/>
            </a:pPr>
            <a:endParaRPr lang="zh-CN" altLang="zh-CN" dirty="0" smtClean="0"/>
          </a:p>
          <a:p>
            <a:pPr marL="0" indent="0" algn="ctr" eaLnBrk="1" hangingPunct="1">
              <a:buNone/>
            </a:pPr>
            <a:endParaRPr lang="zh-CN" altLang="zh-CN" dirty="0" smtClean="0"/>
          </a:p>
          <a:p>
            <a:pPr marL="0" indent="0" algn="ctr" eaLnBrk="1" hangingPunct="1">
              <a:buNone/>
            </a:pPr>
            <a:r>
              <a:rPr lang="zh-CN" altLang="en-US" dirty="0" smtClean="0"/>
              <a:t>看实例</a:t>
            </a:r>
            <a:r>
              <a:rPr lang="en-US" altLang="zh-CN" dirty="0" smtClean="0"/>
              <a:t>1.2.3.js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760682" y="3492507"/>
            <a:ext cx="6192838" cy="865187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3.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Symbol</a:t>
            </a:r>
            <a:endParaRPr lang="zh-CN" altLang="en-US" sz="32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概述</a:t>
            </a:r>
            <a:endParaRPr lang="en-US" altLang="zh-CN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870585" y="1068705"/>
            <a:ext cx="11002645" cy="501015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 smtClean="0"/>
              <a:t>ES5的对象属性名都是字符串，这容易造成属性名的冲突。比如，你使用了一个他人提供的对象，但又想为这个对象添加新的方法，新方法的名字就有可能与现有方法产生冲突。如果有一种机制，保证每个属性的名字都是独一无二的就好了，这样就从根本上防止属性名的冲突。这就是ES6引入Symbol的原因。</a:t>
            </a:r>
            <a:endParaRPr lang="en-US" altLang="zh-CN" dirty="0" smtClean="0"/>
          </a:p>
          <a:p>
            <a:pPr marL="0" indent="0" eaLnBrk="1" hangingPunct="1">
              <a:buNone/>
            </a:pPr>
            <a:endParaRPr lang="en-US" altLang="zh-CN" dirty="0" smtClean="0"/>
          </a:p>
          <a:p>
            <a:pPr marL="0" indent="0" eaLnBrk="1" hangingPunct="1">
              <a:buNone/>
            </a:pPr>
            <a:r>
              <a:rPr lang="en-US" altLang="zh-CN" dirty="0" smtClean="0"/>
              <a:t>ES6引入了一种新的原始数据类型Symbol，表示独一无二的值。它是JavaScript语言的第七种数据类型，前六种是：Undefined、Null、布尔值（Boolean）、字符串（String）、数值（Number）、对象（Object）。</a:t>
            </a:r>
            <a:endParaRPr lang="en-US" altLang="zh-CN" dirty="0" smtClean="0"/>
          </a:p>
          <a:p>
            <a:pPr eaLnBrk="1" hangingPunct="1"/>
            <a:endParaRPr lang="zh-CN" altLang="en-US" dirty="0" smtClean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关于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ES6</a:t>
            </a:r>
            <a:endParaRPr lang="zh-CN" altLang="en-US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2213610" y="1287780"/>
            <a:ext cx="8439785" cy="57213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dirty="0" smtClean="0"/>
              <a:t>关于</a:t>
            </a:r>
            <a:r>
              <a:rPr dirty="0" smtClean="0"/>
              <a:t>ECMAScript</a:t>
            </a:r>
            <a:endParaRPr dirty="0" smtClean="0"/>
          </a:p>
          <a:p>
            <a:pPr marL="0" indent="0" eaLnBrk="1" hangingPunct="1">
              <a:buNone/>
            </a:pPr>
            <a:endParaRPr lang="en-US" altLang="zh-CN" dirty="0" smtClean="0"/>
          </a:p>
          <a:p>
            <a:pPr marL="0" indent="0" eaLnBrk="1" hangingPunct="1">
              <a:buNone/>
            </a:pPr>
            <a:r>
              <a:rPr lang="zh-CN" altLang="en-US" dirty="0" smtClean="0">
                <a:sym typeface="+mn-ea"/>
              </a:rPr>
              <a:t>它是一种由Ecma国际（前身为欧洲计算机制造商协会）制定和发布的脚本语言规范，</a:t>
            </a:r>
            <a:endParaRPr lang="zh-CN" altLang="en-US" dirty="0" smtClean="0">
              <a:sym typeface="+mn-ea"/>
            </a:endParaRPr>
          </a:p>
          <a:p>
            <a:pPr marL="0" indent="0" eaLnBrk="1" hangingPunct="1">
              <a:buNone/>
            </a:pPr>
            <a:r>
              <a:rPr lang="zh-CN" altLang="en-US" dirty="0" smtClean="0">
                <a:sym typeface="+mn-ea"/>
              </a:rPr>
              <a:t>目前</a:t>
            </a:r>
            <a:r>
              <a:rPr lang="en-US" altLang="zh-CN" dirty="0" smtClean="0">
                <a:sym typeface="+mn-ea"/>
              </a:rPr>
              <a:t>es5</a:t>
            </a:r>
            <a:r>
              <a:rPr lang="zh-CN" altLang="zh-CN" dirty="0" smtClean="0">
                <a:sym typeface="+mn-ea"/>
              </a:rPr>
              <a:t>支持的最好，</a:t>
            </a:r>
            <a:r>
              <a:rPr lang="en-US" altLang="zh-CN" dirty="0" smtClean="0">
                <a:sym typeface="+mn-ea"/>
              </a:rPr>
              <a:t>es6</a:t>
            </a:r>
            <a:r>
              <a:rPr lang="zh-CN" altLang="zh-CN" dirty="0" smtClean="0">
                <a:sym typeface="+mn-ea"/>
              </a:rPr>
              <a:t>是新的</a:t>
            </a:r>
            <a:r>
              <a:rPr lang="zh-CN" altLang="en-US" dirty="0" smtClean="0">
                <a:sym typeface="+mn-ea"/>
              </a:rPr>
              <a:t>规范</a:t>
            </a:r>
            <a:endParaRPr lang="zh-CN" altLang="zh-CN" dirty="0" smtClean="0">
              <a:sym typeface="+mn-ea"/>
            </a:endParaRPr>
          </a:p>
          <a:p>
            <a:pPr marL="0" indent="0" eaLnBrk="1" hangingPunct="1">
              <a:buNone/>
            </a:pPr>
            <a:endParaRPr lang="zh-CN" altLang="en-US" dirty="0" smtClean="0">
              <a:sym typeface="+mn-ea"/>
            </a:endParaRPr>
          </a:p>
          <a:p>
            <a:pPr marL="0" indent="0" eaLnBrk="1" hangingPunct="1">
              <a:buNone/>
            </a:pPr>
            <a:endParaRPr lang="zh-CN" altLang="en-US" dirty="0" smtClean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测试</a:t>
            </a:r>
            <a:r>
              <a:rPr lang="en-US" altLang="zh-CN" smtClean="0"/>
              <a:t>1</a:t>
            </a:r>
            <a:endParaRPr lang="en-US" altLang="zh-CN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870585" y="1068705"/>
            <a:ext cx="11002645" cy="501015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zh-CN" dirty="0" smtClean="0"/>
              <a:t>实例</a:t>
            </a:r>
            <a:r>
              <a:rPr lang="en-US" altLang="zh-CN" dirty="0" smtClean="0"/>
              <a:t>1.3.1.js</a:t>
            </a:r>
            <a:endParaRPr lang="en-US" altLang="zh-CN" dirty="0" smtClean="0"/>
          </a:p>
          <a:p>
            <a:pPr marL="0" indent="0" eaLnBrk="1" hangingPunct="1">
              <a:buNone/>
            </a:pPr>
            <a:r>
              <a:rPr lang="en-US" altLang="zh-CN" dirty="0" smtClean="0"/>
              <a:t>// 没有参数的情况</a:t>
            </a:r>
            <a:endParaRPr lang="en-US" altLang="zh-CN" dirty="0" smtClean="0"/>
          </a:p>
          <a:p>
            <a:pPr marL="0" indent="0" eaLnBrk="1" hangingPunct="1">
              <a:buNone/>
            </a:pPr>
            <a:r>
              <a:rPr lang="en-US" altLang="zh-CN" dirty="0" smtClean="0"/>
              <a:t>var s1 = Symbol();</a:t>
            </a:r>
            <a:endParaRPr lang="en-US" altLang="zh-CN" dirty="0" smtClean="0"/>
          </a:p>
          <a:p>
            <a:pPr marL="0" indent="0" eaLnBrk="1" hangingPunct="1">
              <a:buNone/>
            </a:pPr>
            <a:r>
              <a:rPr lang="en-US" altLang="zh-CN" dirty="0" smtClean="0"/>
              <a:t>var s2 = Symbol();</a:t>
            </a:r>
            <a:endParaRPr lang="en-US" altLang="zh-CN" dirty="0" smtClean="0"/>
          </a:p>
          <a:p>
            <a:pPr marL="0" indent="0" eaLnBrk="1" hangingPunct="1">
              <a:buNone/>
            </a:pPr>
            <a:r>
              <a:rPr lang="en-US" altLang="zh-CN" dirty="0" smtClean="0"/>
              <a:t>s1 === s2 </a:t>
            </a:r>
            <a:endParaRPr lang="en-US" altLang="zh-CN" dirty="0" smtClean="0"/>
          </a:p>
          <a:p>
            <a:pPr marL="0" indent="0" eaLnBrk="1" hangingPunct="1">
              <a:buNone/>
            </a:pPr>
            <a:r>
              <a:rPr lang="en-US" altLang="zh-CN" dirty="0" smtClean="0"/>
              <a:t>// 有参数的情况</a:t>
            </a:r>
            <a:endParaRPr lang="en-US" altLang="zh-CN" dirty="0" smtClean="0"/>
          </a:p>
          <a:p>
            <a:pPr marL="0" indent="0" eaLnBrk="1" hangingPunct="1">
              <a:buNone/>
            </a:pPr>
            <a:r>
              <a:rPr lang="en-US" altLang="zh-CN" dirty="0" smtClean="0"/>
              <a:t>var s1 = Symbol('foo');</a:t>
            </a:r>
            <a:endParaRPr lang="en-US" altLang="zh-CN" dirty="0" smtClean="0"/>
          </a:p>
          <a:p>
            <a:pPr marL="0" indent="0" eaLnBrk="1" hangingPunct="1">
              <a:buNone/>
            </a:pPr>
            <a:r>
              <a:rPr lang="en-US" altLang="zh-CN" dirty="0" smtClean="0"/>
              <a:t>var s2 = Symbol('foo');</a:t>
            </a:r>
            <a:endParaRPr lang="en-US" altLang="zh-CN" dirty="0" smtClean="0"/>
          </a:p>
          <a:p>
            <a:pPr marL="0" indent="0" eaLnBrk="1" hangingPunct="1">
              <a:buNone/>
            </a:pPr>
            <a:r>
              <a:rPr lang="en-US" altLang="zh-CN" dirty="0" smtClean="0"/>
              <a:t>s1 === s2 </a:t>
            </a:r>
            <a:endParaRPr lang="en-US" altLang="zh-CN" dirty="0" smtClean="0"/>
          </a:p>
          <a:p>
            <a:pPr eaLnBrk="1" hangingPunct="1"/>
            <a:endParaRPr lang="zh-CN" altLang="en-US" dirty="0" smtClean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760682" y="3492507"/>
            <a:ext cx="6192838" cy="865187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4.class</a:t>
            </a:r>
            <a:endParaRPr lang="en-US" altLang="zh-CN" sz="32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constructor方法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constructor方法是类的默认方法，通过new命令生成对象实例时，自动调用该方法。一个类必须有constructor方法，如果没有显式定义，一个空的constructor方法会被默认添加。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私有方法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zh-CN" sz="2400"/>
              <a:t>实例</a:t>
            </a:r>
            <a:endParaRPr lang="en-US" altLang="zh-CN" sz="2400"/>
          </a:p>
          <a:p>
            <a:pPr marL="0" indent="0">
              <a:buNone/>
            </a:pPr>
            <a:r>
              <a:rPr lang="zh-CN" altLang="en-US" sz="2400"/>
              <a:t>class Widget {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foo (baz) {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bar.call(this, baz);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}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// ...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}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function bar(baz) {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return this.snaf = baz;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}</a:t>
            </a: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私有方法</a:t>
            </a:r>
            <a:r>
              <a:rPr lang="en-US" altLang="zh-CN">
                <a:sym typeface="+mn-ea"/>
              </a:rPr>
              <a:t>2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9317" y="812166"/>
            <a:ext cx="10193864" cy="5010170"/>
          </a:xfrm>
        </p:spPr>
        <p:txBody>
          <a:bodyPr/>
          <a:p>
            <a:pPr marL="0" indent="0">
              <a:buNone/>
            </a:pPr>
            <a:r>
              <a:rPr lang="zh-CN" altLang="en-US" sz="2000"/>
              <a:t>实例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const bar = Symbol('bar');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class myClass{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// 公有方法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foo() {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	console.log('foo run..');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this[bar]();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}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// 私有方法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[bar]() {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	console.log('bar run..');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}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// ...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};          module.exports= {myClass}</a:t>
            </a:r>
            <a:endParaRPr lang="zh-CN" altLang="en-US" sz="20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extends关键字实现</a:t>
            </a:r>
            <a:r>
              <a:rPr lang="zh-CN" altLang="en-US">
                <a:sym typeface="+mn-ea"/>
              </a:rPr>
              <a:t>Class的继承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8577" y="981076"/>
            <a:ext cx="10193864" cy="5010170"/>
          </a:xfrm>
        </p:spPr>
        <p:txBody>
          <a:bodyPr/>
          <a:p>
            <a:pPr marL="0" indent="0">
              <a:buNone/>
            </a:pPr>
            <a:r>
              <a:rPr lang="zh-CN" altLang="en-US" sz="2000"/>
              <a:t>实例</a:t>
            </a:r>
            <a:endParaRPr lang="en-US" altLang="zh-CN" sz="2000"/>
          </a:p>
          <a:p>
            <a:pPr marL="0" indent="0">
              <a:buNone/>
            </a:pPr>
            <a:r>
              <a:rPr lang="zh-CN" altLang="en-US" sz="2000"/>
              <a:t>class Point{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constructor(x,y){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 this.x=x;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 this.y=y;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}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  t</a:t>
            </a:r>
            <a:r>
              <a:rPr lang="zh-CN" altLang="en-US" sz="2000"/>
              <a:t>oString(){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 console.log(`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   ColorPoint x:${this.x},y:${this.y}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 `);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}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}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5050617" y="864871"/>
            <a:ext cx="10193864" cy="50101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1"/>
              </a:buBlip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Blip>
                <a:blip r:embed="rId2"/>
              </a:buBlip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Tx/>
              <a:buBlip>
                <a:blip r:embed="rId3"/>
              </a:buBlip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class ColorPoint extends Point {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constructor(x, y, color) {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super(x, y); // 调用父类的constructor(x, y)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this.color = color;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}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toString() {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return this.color + ' ' + super.toString(); 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}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}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console.log(new ColorPoint(1,2,'#fff'));</a:t>
            </a:r>
            <a:endParaRPr lang="zh-CN" altLang="en-US" sz="2000"/>
          </a:p>
        </p:txBody>
      </p:sp>
      <p:cxnSp>
        <p:nvCxnSpPr>
          <p:cNvPr id="6" name="直接连接符 5"/>
          <p:cNvCxnSpPr/>
          <p:nvPr/>
        </p:nvCxnSpPr>
        <p:spPr>
          <a:xfrm>
            <a:off x="4814570" y="866140"/>
            <a:ext cx="0" cy="51536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super 关键字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super这个关键字，既可以当作函数使用，也可以当作对象使用。在这两种情况下，它的用法完全不同。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第一种情况，super作为函数调用时，代表父类的构造函数。ES6 要求，子类的构造函数必须执行一次super函数。</a:t>
            </a:r>
            <a:endParaRPr lang="zh-CN" altLang="en-US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class A {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constructor() {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console.log(new.target.name);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}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}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131560" y="3370580"/>
            <a:ext cx="2540000" cy="2225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l">
              <a:buNone/>
            </a:pPr>
            <a:r>
              <a:rPr lang="zh-CN" altLang="en-US" sz="2000" b="1">
                <a:sym typeface="+mn-ea"/>
              </a:rPr>
              <a:t>class B extends A {</a:t>
            </a:r>
            <a:endParaRPr lang="zh-CN" altLang="en-US" sz="2000" b="1"/>
          </a:p>
          <a:p>
            <a:pPr marL="0" indent="0" algn="l">
              <a:buNone/>
            </a:pPr>
            <a:r>
              <a:rPr lang="zh-CN" altLang="en-US" sz="2000" b="1">
                <a:sym typeface="+mn-ea"/>
              </a:rPr>
              <a:t>  constructor() {</a:t>
            </a:r>
            <a:endParaRPr lang="zh-CN" altLang="en-US" sz="2000" b="1"/>
          </a:p>
          <a:p>
            <a:pPr marL="0" indent="0" algn="l">
              <a:buNone/>
            </a:pPr>
            <a:r>
              <a:rPr lang="zh-CN" altLang="en-US" sz="2000" b="1">
                <a:sym typeface="+mn-ea"/>
              </a:rPr>
              <a:t>    super();</a:t>
            </a:r>
            <a:endParaRPr lang="zh-CN" altLang="en-US" sz="2000" b="1"/>
          </a:p>
          <a:p>
            <a:pPr marL="0" indent="0" algn="l">
              <a:buNone/>
            </a:pPr>
            <a:r>
              <a:rPr lang="zh-CN" altLang="en-US" sz="2000" b="1">
                <a:sym typeface="+mn-ea"/>
              </a:rPr>
              <a:t>  }</a:t>
            </a:r>
            <a:endParaRPr lang="zh-CN" altLang="en-US" sz="2000" b="1"/>
          </a:p>
          <a:p>
            <a:pPr marL="0" indent="0" algn="l">
              <a:buNone/>
            </a:pPr>
            <a:r>
              <a:rPr lang="zh-CN" altLang="en-US" sz="2000" b="1">
                <a:sym typeface="+mn-ea"/>
              </a:rPr>
              <a:t>}</a:t>
            </a:r>
            <a:endParaRPr lang="zh-CN" altLang="en-US" sz="2000" b="1"/>
          </a:p>
          <a:p>
            <a:pPr marL="0" indent="0" algn="l">
              <a:buNone/>
            </a:pPr>
            <a:r>
              <a:rPr lang="zh-CN" altLang="en-US" sz="2000" b="1">
                <a:sym typeface="+mn-ea"/>
              </a:rPr>
              <a:t>new A() // A</a:t>
            </a:r>
            <a:endParaRPr lang="zh-CN" altLang="en-US" sz="2000" b="1"/>
          </a:p>
          <a:p>
            <a:pPr marL="0" indent="0" algn="l">
              <a:buNone/>
            </a:pPr>
            <a:r>
              <a:rPr lang="zh-CN" altLang="en-US" sz="2000" b="1">
                <a:sym typeface="+mn-ea"/>
              </a:rPr>
              <a:t>new B() // B</a:t>
            </a:r>
            <a:endParaRPr lang="zh-CN" altLang="en-US" sz="2000" b="1"/>
          </a:p>
        </p:txBody>
      </p:sp>
      <p:cxnSp>
        <p:nvCxnSpPr>
          <p:cNvPr id="6" name="直接连接符 5"/>
          <p:cNvCxnSpPr/>
          <p:nvPr/>
        </p:nvCxnSpPr>
        <p:spPr>
          <a:xfrm>
            <a:off x="5549265" y="3162300"/>
            <a:ext cx="0" cy="26396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super 关键字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9317" y="1131571"/>
            <a:ext cx="10193864" cy="5010170"/>
          </a:xfrm>
        </p:spPr>
        <p:txBody>
          <a:bodyPr/>
          <a:p>
            <a:pPr marL="0" indent="0">
              <a:buNone/>
            </a:pPr>
            <a:r>
              <a:rPr lang="zh-CN" altLang="en-US" sz="2000"/>
              <a:t>第二种情况，super作为对象时，指向父类的原型对象。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class A {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p() {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return 2;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}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}  </a:t>
            </a:r>
            <a:endParaRPr lang="zh-CN" altLang="en-US" sz="20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073140" y="1874520"/>
            <a:ext cx="4173220" cy="2529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l">
              <a:buNone/>
            </a:pPr>
            <a:r>
              <a:rPr lang="zh-CN" altLang="en-US" sz="2000" b="1">
                <a:sym typeface="+mn-ea"/>
              </a:rPr>
              <a:t>class B extends A {</a:t>
            </a:r>
            <a:endParaRPr lang="zh-CN" altLang="en-US" sz="2000" b="1">
              <a:sym typeface="+mn-ea"/>
            </a:endParaRPr>
          </a:p>
          <a:p>
            <a:pPr marL="0" indent="0" algn="l">
              <a:buNone/>
            </a:pPr>
            <a:r>
              <a:rPr lang="zh-CN" altLang="en-US" sz="2000" b="1">
                <a:sym typeface="+mn-ea"/>
              </a:rPr>
              <a:t>  constructor() {</a:t>
            </a:r>
            <a:endParaRPr lang="zh-CN" altLang="en-US" sz="2000" b="1">
              <a:sym typeface="+mn-ea"/>
            </a:endParaRPr>
          </a:p>
          <a:p>
            <a:pPr marL="0" indent="0" algn="l">
              <a:buNone/>
            </a:pPr>
            <a:r>
              <a:rPr lang="zh-CN" altLang="en-US" sz="2000" b="1">
                <a:sym typeface="+mn-ea"/>
              </a:rPr>
              <a:t>    super();</a:t>
            </a:r>
            <a:endParaRPr lang="zh-CN" altLang="en-US" sz="2000" b="1">
              <a:sym typeface="+mn-ea"/>
            </a:endParaRPr>
          </a:p>
          <a:p>
            <a:pPr marL="0" indent="0" algn="l">
              <a:buNone/>
            </a:pPr>
            <a:r>
              <a:rPr lang="zh-CN" altLang="en-US" sz="2000" b="1">
                <a:sym typeface="+mn-ea"/>
              </a:rPr>
              <a:t>    console.log(super.p()); // 2</a:t>
            </a:r>
            <a:endParaRPr lang="zh-CN" altLang="en-US" sz="2000" b="1">
              <a:sym typeface="+mn-ea"/>
            </a:endParaRPr>
          </a:p>
          <a:p>
            <a:pPr marL="0" indent="0" algn="l">
              <a:buNone/>
            </a:pPr>
            <a:r>
              <a:rPr lang="zh-CN" altLang="en-US" sz="2000" b="1">
                <a:sym typeface="+mn-ea"/>
              </a:rPr>
              <a:t>  }</a:t>
            </a:r>
            <a:endParaRPr lang="zh-CN" altLang="en-US" sz="2000" b="1">
              <a:sym typeface="+mn-ea"/>
            </a:endParaRPr>
          </a:p>
          <a:p>
            <a:pPr marL="0" indent="0" algn="l">
              <a:buNone/>
            </a:pPr>
            <a:r>
              <a:rPr lang="zh-CN" altLang="en-US" sz="2000" b="1">
                <a:sym typeface="+mn-ea"/>
              </a:rPr>
              <a:t>}</a:t>
            </a:r>
            <a:endParaRPr lang="zh-CN" altLang="en-US" sz="2000" b="1">
              <a:sym typeface="+mn-ea"/>
            </a:endParaRPr>
          </a:p>
          <a:p>
            <a:pPr marL="0" indent="0" algn="l">
              <a:buNone/>
            </a:pPr>
            <a:endParaRPr lang="zh-CN" altLang="en-US" sz="2000" b="1">
              <a:sym typeface="+mn-ea"/>
            </a:endParaRPr>
          </a:p>
          <a:p>
            <a:pPr marL="0" indent="0" algn="l">
              <a:buNone/>
            </a:pPr>
            <a:r>
              <a:rPr lang="zh-CN" altLang="en-US" sz="2000" b="1">
                <a:sym typeface="+mn-ea"/>
              </a:rPr>
              <a:t>let b = new B();</a:t>
            </a:r>
            <a:endParaRPr lang="zh-CN" altLang="en-US" sz="2000" b="1">
              <a:sym typeface="+mn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462270" y="1576705"/>
            <a:ext cx="0" cy="41865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Class的取值函数（getter）和存值函数（setter）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9317" y="1131571"/>
            <a:ext cx="10193864" cy="5010170"/>
          </a:xfrm>
        </p:spPr>
        <p:txBody>
          <a:bodyPr/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zh-CN" altLang="en-US" sz="2000"/>
              <a:t>class MyClass {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constructor(x) {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this._x=x;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}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get x() {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return this._x;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}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set x(value) {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this._x=value;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console.log('setter: '+value);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}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</a:t>
            </a:r>
            <a:endParaRPr lang="zh-CN" altLang="en-US" sz="20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073140" y="1874520"/>
            <a:ext cx="4173220" cy="2834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l">
              <a:buNone/>
            </a:pPr>
            <a:r>
              <a:rPr lang="zh-CN" altLang="en-US" sz="2000" b="1">
                <a:sym typeface="+mn-ea"/>
              </a:rPr>
              <a:t>toString(){</a:t>
            </a:r>
            <a:endParaRPr lang="zh-CN" altLang="en-US" sz="2000" b="1"/>
          </a:p>
          <a:p>
            <a:pPr marL="0" indent="0" algn="l">
              <a:buNone/>
            </a:pPr>
            <a:r>
              <a:rPr lang="zh-CN" altLang="en-US" sz="2000" b="1">
                <a:sym typeface="+mn-ea"/>
              </a:rPr>
              <a:t>    console.log('x'+this._x);</a:t>
            </a:r>
            <a:endParaRPr lang="zh-CN" altLang="en-US" sz="2000" b="1"/>
          </a:p>
          <a:p>
            <a:pPr marL="0" indent="0" algn="l">
              <a:buNone/>
            </a:pPr>
            <a:r>
              <a:rPr lang="zh-CN" altLang="en-US" sz="2000" b="1">
                <a:sym typeface="+mn-ea"/>
              </a:rPr>
              <a:t>  }</a:t>
            </a:r>
            <a:endParaRPr lang="zh-CN" altLang="en-US" sz="2000" b="1"/>
          </a:p>
          <a:p>
            <a:pPr marL="0" indent="0" algn="l">
              <a:buNone/>
            </a:pPr>
            <a:r>
              <a:rPr lang="zh-CN" altLang="en-US" sz="2000" b="1">
                <a:sym typeface="+mn-ea"/>
              </a:rPr>
              <a:t>}</a:t>
            </a:r>
            <a:endParaRPr lang="zh-CN" altLang="en-US" sz="2000" b="1"/>
          </a:p>
          <a:p>
            <a:pPr marL="0" indent="0" algn="l">
              <a:buNone/>
            </a:pPr>
            <a:endParaRPr lang="zh-CN" altLang="en-US" sz="2000" b="1"/>
          </a:p>
          <a:p>
            <a:pPr marL="0" indent="0" algn="l">
              <a:buNone/>
            </a:pPr>
            <a:r>
              <a:rPr lang="zh-CN" altLang="en-US" sz="2000" b="1">
                <a:sym typeface="+mn-ea"/>
              </a:rPr>
              <a:t>var mc=new MyClass(1);</a:t>
            </a:r>
            <a:endParaRPr lang="zh-CN" altLang="en-US" sz="2000" b="1"/>
          </a:p>
          <a:p>
            <a:pPr marL="0" indent="0" algn="l">
              <a:buNone/>
            </a:pPr>
            <a:r>
              <a:rPr lang="zh-CN" altLang="en-US" sz="2000" b="1">
                <a:sym typeface="+mn-ea"/>
              </a:rPr>
              <a:t>console.log(mc)</a:t>
            </a:r>
            <a:endParaRPr lang="zh-CN" altLang="en-US" sz="2000" b="1"/>
          </a:p>
          <a:p>
            <a:pPr marL="0" indent="0" algn="l">
              <a:buNone/>
            </a:pPr>
            <a:r>
              <a:rPr lang="zh-CN" altLang="en-US" sz="2000" b="1">
                <a:sym typeface="+mn-ea"/>
              </a:rPr>
              <a:t>mc.x=2;</a:t>
            </a:r>
            <a:endParaRPr lang="zh-CN" altLang="en-US" sz="2000" b="1"/>
          </a:p>
          <a:p>
            <a:pPr marL="0" indent="0" algn="l">
              <a:buNone/>
            </a:pPr>
            <a:r>
              <a:rPr lang="zh-CN" altLang="en-US" sz="2000" b="1">
                <a:sym typeface="+mn-ea"/>
              </a:rPr>
              <a:t>console.log(mc);</a:t>
            </a:r>
            <a:endParaRPr lang="zh-CN" altLang="en-US" sz="2000" b="1"/>
          </a:p>
        </p:txBody>
      </p:sp>
      <p:cxnSp>
        <p:nvCxnSpPr>
          <p:cNvPr id="6" name="直接连接符 5"/>
          <p:cNvCxnSpPr/>
          <p:nvPr/>
        </p:nvCxnSpPr>
        <p:spPr>
          <a:xfrm>
            <a:off x="5462270" y="1576705"/>
            <a:ext cx="0" cy="41865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Class的静态属性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9317" y="1131571"/>
            <a:ext cx="10193864" cy="5010170"/>
          </a:xfrm>
        </p:spPr>
        <p:txBody>
          <a:bodyPr/>
          <a:p>
            <a:pPr marL="0" indent="0">
              <a:buNone/>
            </a:pPr>
            <a:r>
              <a:rPr lang="zh-CN" altLang="en-US" sz="2000"/>
              <a:t>ES6明确规定，Class内部只有静态方法，没有静态属性。</a:t>
            </a:r>
            <a:r>
              <a:rPr lang="en-US" altLang="zh-CN" sz="2000"/>
              <a:t>(</a:t>
            </a:r>
            <a:r>
              <a:rPr lang="zh-CN" altLang="zh-CN" sz="2000"/>
              <a:t>实例</a:t>
            </a:r>
            <a:r>
              <a:rPr lang="en-US" altLang="zh-CN" sz="2000"/>
              <a:t>7.js)</a:t>
            </a:r>
            <a:endParaRPr lang="en-US" altLang="zh-CN" sz="2000"/>
          </a:p>
          <a:p>
            <a:pPr marL="0" indent="0">
              <a:buNone/>
            </a:pPr>
            <a:r>
              <a:rPr lang="zh-CN" altLang="en-US" sz="2000"/>
              <a:t>class MyClass {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static hi(){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console.log('hi run..');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}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}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MyClass.PI=3.141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new MyClass();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MyClass.hi();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console.log(MyClass.PI);  </a:t>
            </a:r>
            <a:endParaRPr lang="zh-CN" altLang="en-US" sz="20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073140" y="1874520"/>
            <a:ext cx="4173220" cy="396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l">
              <a:buNone/>
            </a:pPr>
            <a:endParaRPr lang="zh-CN" altLang="en-US" sz="20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关于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ES6</a:t>
            </a:r>
            <a:endParaRPr lang="zh-CN" altLang="en-US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2213610" y="1287780"/>
            <a:ext cx="8439785" cy="57213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dirty="0" smtClean="0"/>
              <a:t>ES6 与 ECMAScript 2015</a:t>
            </a:r>
            <a:r>
              <a:rPr lang="en-US" altLang="zh-CN" dirty="0" smtClean="0"/>
              <a:t>+</a:t>
            </a:r>
            <a:r>
              <a:rPr lang="zh-CN" altLang="en-US" dirty="0" smtClean="0"/>
              <a:t> 的关系</a:t>
            </a:r>
            <a:endParaRPr lang="zh-CN" altLang="en-US" dirty="0" smtClean="0"/>
          </a:p>
          <a:p>
            <a:pPr marL="0" indent="0" eaLnBrk="1" hangingPunct="1">
              <a:buNone/>
            </a:pPr>
            <a:endParaRPr lang="en-US" altLang="zh-CN" dirty="0" smtClean="0"/>
          </a:p>
          <a:p>
            <a:pPr marL="0" indent="0" eaLnBrk="1" hangingPunct="1">
              <a:buNone/>
            </a:pPr>
            <a:r>
              <a:rPr lang="zh-CN" altLang="en-US" dirty="0" smtClean="0">
                <a:sym typeface="+mn-ea"/>
              </a:rPr>
              <a:t>ES6 既是一个历史名词，也是一个泛指，含义是5.1版以后的 JavaScript 的下一代标准，涵盖了ES2015、ES2016、ES2017等等，而ES2015 则是正式名称，特指该年发布的正式版本的语言标准</a:t>
            </a:r>
            <a:endParaRPr lang="zh-CN" altLang="en-US" dirty="0" smtClean="0"/>
          </a:p>
          <a:p>
            <a:pPr marL="0" indent="0" eaLnBrk="1" hangingPunct="1">
              <a:buNone/>
            </a:pPr>
            <a:endParaRPr lang="zh-CN" altLang="en-US" dirty="0" smtClean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教育改变生活副本"/>
          <p:cNvPicPr>
            <a:picLocks noChangeAspect="1" noChangeArrowheads="1"/>
          </p:cNvPicPr>
          <p:nvPr/>
        </p:nvPicPr>
        <p:blipFill>
          <a:blip r:embed="rId2">
            <a:lum bright="68000"/>
          </a:blip>
          <a:srcRect/>
          <a:stretch>
            <a:fillRect/>
          </a:stretch>
        </p:blipFill>
        <p:spPr bwMode="auto">
          <a:xfrm>
            <a:off x="4024313" y="4646613"/>
            <a:ext cx="4681537" cy="1068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tx1">
                <a:alpha val="50000"/>
              </a:schemeClr>
            </a:prstShdw>
          </a:effectLst>
        </p:spPr>
      </p:pic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关于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ES6</a:t>
            </a:r>
            <a:endParaRPr lang="zh-CN" altLang="en-US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2213610" y="1287780"/>
            <a:ext cx="8439785" cy="57213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dirty="0" smtClean="0"/>
              <a:t>支持情况</a:t>
            </a:r>
            <a:endParaRPr lang="zh-CN" altLang="en-US" dirty="0" smtClean="0"/>
          </a:p>
          <a:p>
            <a:pPr marL="0" indent="0" eaLnBrk="1" hangingPunct="1">
              <a:buNone/>
            </a:pPr>
            <a:r>
              <a:rPr lang="en-US" altLang="zh-CN" dirty="0" smtClean="0"/>
              <a:t>ES5 pc</a:t>
            </a:r>
            <a:r>
              <a:rPr lang="zh-CN" altLang="zh-CN" dirty="0" smtClean="0"/>
              <a:t>浏览器支持大部分，移动浏览器几乎完支持</a:t>
            </a:r>
            <a:endParaRPr lang="zh-CN" altLang="zh-CN" dirty="0" smtClean="0"/>
          </a:p>
          <a:p>
            <a:pPr marL="0" indent="0" eaLnBrk="1" hangingPunct="1">
              <a:buNone/>
            </a:pPr>
            <a:r>
              <a:rPr lang="en-US" altLang="zh-CN" dirty="0" smtClean="0">
                <a:sym typeface="+mn-ea"/>
              </a:rPr>
              <a:t>ES6 pc</a:t>
            </a:r>
            <a:r>
              <a:rPr lang="zh-CN" altLang="zh-CN" dirty="0" smtClean="0">
                <a:sym typeface="+mn-ea"/>
              </a:rPr>
              <a:t>浏览器大部分不支持，移动浏览器支持部分</a:t>
            </a:r>
            <a:endParaRPr lang="zh-CN" altLang="zh-CN" dirty="0" smtClean="0"/>
          </a:p>
          <a:p>
            <a:pPr marL="0" indent="0" eaLnBrk="1" hangingPunct="1">
              <a:buNone/>
            </a:pPr>
            <a:endParaRPr lang="zh-CN" altLang="zh-CN" dirty="0" smtClean="0"/>
          </a:p>
          <a:p>
            <a:pPr marL="0" indent="0" eaLnBrk="1" hangingPunct="1">
              <a:buNone/>
            </a:pPr>
            <a:endParaRPr lang="zh-CN" altLang="en-US" dirty="0" smtClean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关于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ES6</a:t>
            </a:r>
            <a:endParaRPr lang="zh-CN" altLang="en-US" smtClean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1045845" y="1276350"/>
            <a:ext cx="10193655" cy="2390140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marL="0" indent="0" algn="ctr">
              <a:buNone/>
            </a:pPr>
            <a:r>
              <a:rPr lang="zh-CN" altLang="en-US" sz="6000">
                <a:solidFill>
                  <a:srgbClr val="FF0000"/>
                </a:solidFill>
                <a:effectLst/>
              </a:rPr>
              <a:t>？</a:t>
            </a:r>
            <a:endParaRPr lang="zh-CN" altLang="en-US" sz="6000">
              <a:solidFill>
                <a:srgbClr val="FF0000"/>
              </a:solidFill>
              <a:effectLst/>
            </a:endParaRPr>
          </a:p>
          <a:p>
            <a:pPr marL="0" indent="0">
              <a:buNone/>
            </a:pPr>
            <a:endParaRPr lang="zh-CN" altLang="en-US"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ctr">
              <a:buNone/>
            </a:pPr>
            <a:r>
              <a:rPr lang="en-US" altLang="zh-CN">
                <a:solidFill>
                  <a:schemeClr val="accent4"/>
                </a:solidFill>
              </a:rPr>
              <a:t>ES5</a:t>
            </a:r>
            <a:r>
              <a:rPr lang="zh-CN" altLang="zh-CN">
                <a:solidFill>
                  <a:schemeClr val="accent4"/>
                </a:solidFill>
              </a:rPr>
              <a:t>都没有完全支持，又出了</a:t>
            </a:r>
            <a:r>
              <a:rPr lang="en-US" altLang="zh-CN">
                <a:solidFill>
                  <a:schemeClr val="accent4"/>
                </a:solidFill>
              </a:rPr>
              <a:t>ES6</a:t>
            </a:r>
            <a:r>
              <a:rPr lang="zh-CN" altLang="en-US">
                <a:solidFill>
                  <a:schemeClr val="accent4"/>
                </a:solidFill>
              </a:rPr>
              <a:t>，如何解决？</a:t>
            </a:r>
            <a:endParaRPr lang="zh-CN" altLang="en-US">
              <a:solidFill>
                <a:schemeClr val="accent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05710" y="4139565"/>
            <a:ext cx="7441565" cy="944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Babel是一个广泛使用的转码器，可以将ES6代码转为ES5代码，从而在支持现有环境执行。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关于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ES6</a:t>
            </a:r>
            <a:endParaRPr lang="zh-CN" altLang="en-US" smtClean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1045845" y="1276350"/>
            <a:ext cx="10193655" cy="2390140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marL="0" indent="0" algn="ctr">
              <a:buNone/>
            </a:pPr>
            <a:r>
              <a:rPr lang="zh-CN" altLang="en-US" sz="6000">
                <a:solidFill>
                  <a:srgbClr val="FF0000"/>
                </a:solidFill>
                <a:effectLst/>
              </a:rPr>
              <a:t>？</a:t>
            </a:r>
            <a:endParaRPr lang="zh-CN" altLang="en-US" sz="6000">
              <a:solidFill>
                <a:srgbClr val="FF0000"/>
              </a:solidFill>
              <a:effectLst/>
            </a:endParaRPr>
          </a:p>
          <a:p>
            <a:pPr marL="0" indent="0">
              <a:buNone/>
            </a:pPr>
            <a:endParaRPr lang="zh-CN" altLang="en-US"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ctr">
              <a:buNone/>
            </a:pPr>
            <a:r>
              <a:rPr lang="en-US" altLang="zh-CN">
                <a:solidFill>
                  <a:schemeClr val="accent4"/>
                </a:solidFill>
              </a:rPr>
              <a:t>ES6</a:t>
            </a:r>
            <a:r>
              <a:rPr lang="zh-CN" altLang="zh-CN">
                <a:solidFill>
                  <a:schemeClr val="accent4"/>
                </a:solidFill>
              </a:rPr>
              <a:t>有什么好处，为什么要学</a:t>
            </a:r>
            <a:r>
              <a:rPr lang="zh-CN" altLang="en-US">
                <a:solidFill>
                  <a:schemeClr val="accent4"/>
                </a:solidFill>
              </a:rPr>
              <a:t>？</a:t>
            </a:r>
            <a:endParaRPr lang="zh-CN" altLang="en-US">
              <a:solidFill>
                <a:schemeClr val="accent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21890" y="3597910"/>
            <a:ext cx="7441565" cy="1188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685800" lvl="1" indent="-228600" algn="l">
              <a:buFont typeface="Arial" panose="020B0604020202020204" pitchFamily="34" charset="0"/>
              <a:buAutoNum type="arabicPeriod"/>
            </a:pPr>
            <a:r>
              <a:rPr lang="zh-CN" altLang="en-US"/>
              <a:t>加入了流行程序语言有的关键字，库，支持类,模块Module,let,const等</a:t>
            </a:r>
            <a:endParaRPr lang="zh-CN" altLang="en-US"/>
          </a:p>
          <a:p>
            <a:pPr marL="685800" lvl="1" indent="-228600" algn="l">
              <a:buFont typeface="Arial" panose="020B0604020202020204" pitchFamily="34" charset="0"/>
              <a:buAutoNum type="arabicPeriod"/>
            </a:pPr>
            <a:r>
              <a:rPr lang="zh-CN" altLang="en-US"/>
              <a:t>代码会更清晰和表现形式更简洁，这样代码更好维护。</a:t>
            </a:r>
            <a:endParaRPr lang="zh-CN" altLang="en-US"/>
          </a:p>
          <a:p>
            <a:pPr marL="685800" lvl="1" indent="-228600" algn="l">
              <a:buFont typeface="Arial" panose="020B0604020202020204" pitchFamily="34" charset="0"/>
              <a:buAutoNum type="arabicPeriod"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760682" y="3492507"/>
            <a:ext cx="6192838" cy="865187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1.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let和const命令</a:t>
            </a:r>
            <a:endParaRPr lang="zh-CN" altLang="en-US" sz="32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运行代码</a:t>
            </a:r>
            <a:endParaRPr lang="zh-CN" altLang="en-US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96520" y="1287780"/>
            <a:ext cx="12000230" cy="5010150"/>
          </a:xfrm>
        </p:spPr>
        <p:txBody>
          <a:bodyPr/>
          <a:lstStyle/>
          <a:p>
            <a:pPr marL="0" indent="0" algn="ctr" eaLnBrk="1" hangingPunct="1">
              <a:buNone/>
            </a:pPr>
            <a:endParaRPr lang="zh-CN" altLang="zh-CN" dirty="0" smtClean="0"/>
          </a:p>
          <a:p>
            <a:pPr marL="0" indent="0" algn="ctr" eaLnBrk="1" hangingPunct="1">
              <a:buNone/>
            </a:pPr>
            <a:endParaRPr lang="zh-CN" altLang="zh-CN" dirty="0" smtClean="0"/>
          </a:p>
          <a:p>
            <a:pPr marL="0" indent="0" algn="ctr" eaLnBrk="1" hangingPunct="1">
              <a:buNone/>
            </a:pPr>
            <a:endParaRPr lang="zh-CN" altLang="zh-CN" dirty="0" smtClean="0"/>
          </a:p>
          <a:p>
            <a:pPr marL="0" indent="0" algn="ctr" eaLnBrk="1" hangingPunct="1">
              <a:buNone/>
            </a:pPr>
            <a:r>
              <a:rPr lang="zh-CN" altLang="en-US" dirty="0" smtClean="0"/>
              <a:t>看实例</a:t>
            </a:r>
            <a:r>
              <a:rPr lang="en-US" altLang="zh-CN" dirty="0" smtClean="0"/>
              <a:t>1.1.1.js</a:t>
            </a:r>
            <a:endParaRPr lang="en-US" altLang="zh-CN" dirty="0" smtClean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运行代码</a:t>
            </a:r>
            <a:endParaRPr lang="zh-CN" altLang="en-US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96520" y="1287780"/>
            <a:ext cx="12000230" cy="5010150"/>
          </a:xfrm>
        </p:spPr>
        <p:txBody>
          <a:bodyPr/>
          <a:lstStyle/>
          <a:p>
            <a:pPr marL="0" indent="0" algn="ctr" eaLnBrk="1" hangingPunct="1">
              <a:buNone/>
            </a:pPr>
            <a:endParaRPr lang="zh-CN" altLang="zh-CN" dirty="0" smtClean="0"/>
          </a:p>
          <a:p>
            <a:pPr marL="0" indent="0" algn="ctr" eaLnBrk="1" hangingPunct="1">
              <a:buNone/>
            </a:pPr>
            <a:endParaRPr lang="zh-CN" altLang="zh-CN" dirty="0" smtClean="0"/>
          </a:p>
          <a:p>
            <a:pPr marL="0" indent="0" algn="ctr" eaLnBrk="1" hangingPunct="1">
              <a:buNone/>
            </a:pPr>
            <a:endParaRPr lang="zh-CN" altLang="zh-CN" dirty="0" smtClean="0"/>
          </a:p>
          <a:p>
            <a:pPr marL="0" indent="0" algn="ctr" eaLnBrk="1" hangingPunct="1">
              <a:buNone/>
            </a:pPr>
            <a:r>
              <a:rPr lang="zh-CN" altLang="en-US" dirty="0" smtClean="0"/>
              <a:t>看实例</a:t>
            </a:r>
            <a:r>
              <a:rPr lang="en-US" altLang="zh-CN" dirty="0" smtClean="0"/>
              <a:t>1.1.2.js</a:t>
            </a:r>
            <a:endParaRPr lang="en-US" altLang="zh-CN" dirty="0" smtClean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b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b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b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b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b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b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b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b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b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b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b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b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b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b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8_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b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b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9_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b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b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2963</Words>
  <Application>WPS 演示</Application>
  <PresentationFormat>全屏显示(4:3)</PresentationFormat>
  <Paragraphs>319</Paragraphs>
  <Slides>30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9</vt:i4>
      </vt:variant>
      <vt:variant>
        <vt:lpstr>幻灯片标题</vt:lpstr>
      </vt:variant>
      <vt:variant>
        <vt:i4>30</vt:i4>
      </vt:variant>
    </vt:vector>
  </HeadingPairs>
  <TitlesOfParts>
    <vt:vector size="49" baseType="lpstr">
      <vt:lpstr>Arial</vt:lpstr>
      <vt:lpstr>宋体</vt:lpstr>
      <vt:lpstr>Wingdings</vt:lpstr>
      <vt:lpstr>黑体</vt:lpstr>
      <vt:lpstr>楷体_GB2312</vt:lpstr>
      <vt:lpstr>Tahoma</vt:lpstr>
      <vt:lpstr>Times New Roman</vt:lpstr>
      <vt:lpstr>微软雅黑</vt:lpstr>
      <vt:lpstr>Arial Unicode MS</vt:lpstr>
      <vt:lpstr>新宋体</vt:lpstr>
      <vt:lpstr>模板</vt:lpstr>
      <vt:lpstr>1_模板</vt:lpstr>
      <vt:lpstr>2_模板</vt:lpstr>
      <vt:lpstr>3_模板</vt:lpstr>
      <vt:lpstr>4_模板</vt:lpstr>
      <vt:lpstr>5_模板</vt:lpstr>
      <vt:lpstr>6_模板</vt:lpstr>
      <vt:lpstr>8_模板</vt:lpstr>
      <vt:lpstr>9_模板</vt:lpstr>
      <vt:lpstr>PowerPoint 演示文稿</vt:lpstr>
      <vt:lpstr>关于ES6</vt:lpstr>
      <vt:lpstr>关于ES6</vt:lpstr>
      <vt:lpstr>关于ES6</vt:lpstr>
      <vt:lpstr>关于ES6</vt:lpstr>
      <vt:lpstr>关于ES6</vt:lpstr>
      <vt:lpstr>PowerPoint 演示文稿</vt:lpstr>
      <vt:lpstr>准备工作</vt:lpstr>
      <vt:lpstr>运行代码</vt:lpstr>
      <vt:lpstr>let命令</vt:lpstr>
      <vt:lpstr>运行代码</vt:lpstr>
      <vt:lpstr>const命令</vt:lpstr>
      <vt:lpstr>PowerPoint 演示文稿</vt:lpstr>
      <vt:lpstr>什么是解构赋值</vt:lpstr>
      <vt:lpstr>运行代码</vt:lpstr>
      <vt:lpstr>什么是解构赋值</vt:lpstr>
      <vt:lpstr>解构赋值在函数中的应用</vt:lpstr>
      <vt:lpstr>PowerPoint 演示文稿</vt:lpstr>
      <vt:lpstr>概述</vt:lpstr>
      <vt:lpstr>测试1</vt:lpstr>
      <vt:lpstr>PowerPoint 演示文稿</vt:lpstr>
      <vt:lpstr>constructor方法</vt:lpstr>
      <vt:lpstr>私有方法1</vt:lpstr>
      <vt:lpstr>私有方法2</vt:lpstr>
      <vt:lpstr>extends关键字实现Class的继承</vt:lpstr>
      <vt:lpstr>super 关键字</vt:lpstr>
      <vt:lpstr>super 关键字</vt:lpstr>
      <vt:lpstr>Class的取值函数（getter）和存值函数（setter）</vt:lpstr>
      <vt:lpstr>Class的静态属性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飞^_^</cp:lastModifiedBy>
  <cp:revision>796</cp:revision>
  <dcterms:created xsi:type="dcterms:W3CDTF">2006-03-08T06:55:00Z</dcterms:created>
  <dcterms:modified xsi:type="dcterms:W3CDTF">2018-01-19T06:32:59Z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