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</p:sldMasterIdLst>
  <p:notesMasterIdLst>
    <p:notesMasterId r:id="rId6"/>
  </p:notesMasterIdLst>
  <p:handoutMasterIdLst>
    <p:handoutMasterId r:id="rId14"/>
  </p:handoutMasterIdLst>
  <p:sldIdLst>
    <p:sldId id="256" r:id="rId5"/>
    <p:sldId id="291" r:id="rId7"/>
    <p:sldId id="294" r:id="rId8"/>
    <p:sldId id="326" r:id="rId9"/>
    <p:sldId id="328" r:id="rId10"/>
    <p:sldId id="330" r:id="rId11"/>
    <p:sldId id="331" r:id="rId12"/>
    <p:sldId id="278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00"/>
    <a:srgbClr val="2E8FD4"/>
    <a:srgbClr val="F3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2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F55D57-CAB2-EE41-859F-BF607B07907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DEBC9-659A-684C-B928-DE0482E165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6B8A92-0B86-5849-A3EB-900B24FA495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AE1764-725B-5147-9E41-825FFAAD6CF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E1764-725B-5147-9E41-825FFAAD6C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26A2-D54F-614F-A08C-4DCF535267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491069"/>
            <a:ext cx="10515600" cy="2853267"/>
          </a:xfrm>
        </p:spPr>
        <p:txBody>
          <a:bodyPr anchor="b"/>
          <a:lstStyle>
            <a:lvl1pPr>
              <a:defRPr sz="58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369736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rgbClr val="F497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685"/>
            <a:ext cx="10515600" cy="4126812"/>
          </a:xfrm>
        </p:spPr>
        <p:txBody>
          <a:bodyPr/>
          <a:lstStyle>
            <a:lvl1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38200" y="842356"/>
            <a:ext cx="10515600" cy="84886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CF5F70E7-BA4E-4F44-A7AF-B1F4C13B6B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088F5020-D3DE-A948-A310-389F38CAA5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  <p:pic>
        <p:nvPicPr>
          <p:cNvPr id="1031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https://static.dingtalk.com/media/lADOb9fmyc0EOM0HgA_1920_1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t="78548" r="4260" b="7053"/>
          <a:stretch>
            <a:fillRect/>
          </a:stretch>
        </p:blipFill>
        <p:spPr bwMode="auto">
          <a:xfrm>
            <a:off x="8659813" y="5400675"/>
            <a:ext cx="31511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ABA3E-B335-2C40-86F0-86885E67A6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FB1F47-CB27-F144-9F3A-A2F624BB3DC6}" type="slidenum">
              <a:rPr lang="zh-CN" altLang="en-US"/>
            </a:fld>
            <a:endParaRPr lang="zh-CN" altLang="en-US"/>
          </a:p>
        </p:txBody>
      </p:sp>
      <p:pic>
        <p:nvPicPr>
          <p:cNvPr id="205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8DA425-6379-2742-98C4-7E89578F53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8CFCFE-03FA-144D-A0E0-92D39723E6AF}" type="slidenum">
              <a:rPr lang="zh-CN" altLang="en-US"/>
            </a:fld>
            <a:endParaRPr lang="zh-CN" altLang="en-US"/>
          </a:p>
        </p:txBody>
      </p:sp>
      <p:pic>
        <p:nvPicPr>
          <p:cNvPr id="307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ctrTitle"/>
          </p:nvPr>
        </p:nvSpPr>
        <p:spPr bwMode="auto">
          <a:xfrm>
            <a:off x="1633855" y="1750060"/>
            <a:ext cx="9131300" cy="1297940"/>
          </a:xfrm>
        </p:spPr>
        <p:txBody>
          <a:bodyPr wrap="square" numCol="1" anchorCtr="0" compatLnSpc="1">
            <a:normAutofit fontScale="90000"/>
          </a:bodyPr>
          <a:lstStyle/>
          <a:p>
            <a:pPr algn="ctr">
              <a:lnSpc>
                <a:spcPct val="460000"/>
              </a:lnSpc>
            </a:pPr>
            <a:r>
              <a:rPr 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第三章  组件</a:t>
            </a:r>
            <a:endParaRPr lang="en-US" sz="4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"/>
          <p:cNvSpPr>
            <a:spLocks noGrp="1"/>
          </p:cNvSpPr>
          <p:nvPr>
            <p:ph type="title"/>
          </p:nvPr>
        </p:nvSpPr>
        <p:spPr bwMode="auto">
          <a:xfrm>
            <a:off x="838200" y="825500"/>
            <a:ext cx="10515600" cy="847725"/>
          </a:xfrm>
        </p:spPr>
        <p:txBody>
          <a:bodyPr wrap="square" numCol="1" anchorCtr="0" compatLnSpc="1"/>
          <a:lstStyle/>
          <a:p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学完本门课程后，你能够：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明白</a:t>
            </a:r>
            <a:r>
              <a:rPr lang="zh-CN"/>
              <a:t>组件是什么</a:t>
            </a:r>
            <a:endParaRPr lang="zh-CN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明白组件的特性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明白</a:t>
            </a:r>
            <a:r>
              <a:rPr lang="zh-CN"/>
              <a:t>如何使用组件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什么是组件？ 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t>React 允许将代码封装成组件（component），然后像插入普通 HTML 标签一样，在网页中插入这个组件</a:t>
            </a:r>
            <a:r>
              <a:rPr lang="en-US"/>
              <a:t>, 简单的说，就是具有独立逻辑功能的封装的代码块</a:t>
            </a:r>
            <a:endParaRPr lang="en-US"/>
          </a:p>
          <a:p>
            <a:pPr marL="342900" indent="-342900" algn="l">
              <a:lnSpc>
                <a:spcPct val="150000"/>
              </a:lnSpc>
            </a:pPr>
            <a:r>
              <a:rPr lang="en-US"/>
              <a:t>尽量用单一责任原则来设计你的组件，一个组件尽量只完成一个独立的功能逻辑。当你发下你的组件应该做的更多的时候，你可以考虑将其分割为 更小的组件集合</a:t>
            </a:r>
            <a:endParaRPr lang="en-US"/>
          </a:p>
          <a:p>
            <a:pPr marL="342900" indent="-342900" algn="l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组件的特性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可组合：一个组件易于和其它组件一起使用，或者嵌套在另一个组件内部。如果一个组件内部创建了另一个组件，那么说父组件拥有它创建的子组件，通过这个特性，一个复杂的UI可以拆分成多个简单的UI组件；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可重用：每个组件都是具有独立功能的，它可以被使用在多个UI场景；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可维护：每个小的组件仅仅包含自身的逻辑，更容易被理解和维护；</a:t>
            </a:r>
            <a:endParaRPr lang="zh-CN" altLang="en-US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915" y="3727450"/>
            <a:ext cx="3064510" cy="1925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如何使用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我们通过React.createClass来创建组件，如果是</a:t>
            </a:r>
            <a:r>
              <a:rPr lang="en-US" altLang="zh-CN"/>
              <a:t>es6 </a:t>
            </a:r>
            <a:r>
              <a:rPr lang="zh-CN" altLang="en-US"/>
              <a:t>， 我们则通过 </a:t>
            </a:r>
            <a:r>
              <a:rPr lang="en-US" altLang="zh-CN"/>
              <a:t>class</a:t>
            </a:r>
            <a:r>
              <a:rPr lang="zh-CN" altLang="en-US"/>
              <a:t>关键字来创建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创建后的组件，我们把它当成</a:t>
            </a:r>
            <a:r>
              <a:rPr lang="en-US" altLang="zh-CN"/>
              <a:t>html</a:t>
            </a:r>
            <a:r>
              <a:rPr lang="zh-CN" altLang="en-US"/>
              <a:t>标签一般使用即可   比如</a:t>
            </a:r>
            <a:r>
              <a:rPr lang="en-US" altLang="zh-CN"/>
              <a:t>&lt;Test /&gt;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组件的状态和传参通信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en-US" altLang="zh-CN"/>
              <a:t>state</a:t>
            </a:r>
            <a:r>
              <a:rPr lang="zh-CN" altLang="en-US"/>
              <a:t>，可变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en-US" altLang="zh-CN"/>
              <a:t>props</a:t>
            </a:r>
            <a:r>
              <a:rPr lang="zh-CN" altLang="en-US"/>
              <a:t>，不可变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数据变化驱动视图变化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利用回调改变</a:t>
            </a:r>
            <a:r>
              <a:rPr lang="en-US" altLang="zh-CN"/>
              <a:t>props</a:t>
            </a:r>
            <a:r>
              <a:rPr lang="zh-CN" altLang="en-US">
                <a:sym typeface="+mn-ea"/>
              </a:rPr>
              <a:t>数据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完成一个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定义老师，学生</a:t>
            </a:r>
            <a:r>
              <a:rPr lang="en-US" altLang="zh-CN"/>
              <a:t>2</a:t>
            </a:r>
            <a:r>
              <a:rPr lang="zh-CN" altLang="en-US"/>
              <a:t>个组件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个组件中皆有下拉框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学生组件嵌套在老师组件中，学生的信息来自老师组件的传参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选择不同的老师时，学生下拉框中的信息发生相应的改变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nx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yunxi</Template>
  <TotalTime>0</TotalTime>
  <Words>592</Words>
  <Application>WPS 演示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Calibri</vt:lpstr>
      <vt:lpstr>yunxi</vt:lpstr>
      <vt:lpstr>1_自定义设计方案</vt:lpstr>
      <vt:lpstr>2_自定义设计方案</vt:lpstr>
      <vt:lpstr>第三章  组件</vt:lpstr>
      <vt:lpstr>课程目标</vt:lpstr>
      <vt:lpstr>什么是组件？ </vt:lpstr>
      <vt:lpstr>组件的特性</vt:lpstr>
      <vt:lpstr>如何使用</vt:lpstr>
      <vt:lpstr>如何使用</vt:lpstr>
      <vt:lpstr>组件的状态和传参通信</vt:lpstr>
      <vt:lpstr>PowerPoint 演示文稿</vt:lpstr>
    </vt:vector>
  </TitlesOfParts>
  <Company>云徙科技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云徙科技</dc:title>
  <dc:creator>吴仁锦</dc:creator>
  <cp:lastModifiedBy>jiang.weixing</cp:lastModifiedBy>
  <cp:revision>411</cp:revision>
  <dcterms:created xsi:type="dcterms:W3CDTF">2016-12-06T06:31:00Z</dcterms:created>
  <dcterms:modified xsi:type="dcterms:W3CDTF">2017-03-21T07:34:01Z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