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</p:sldMasterIdLst>
  <p:notesMasterIdLst>
    <p:notesMasterId r:id="rId6"/>
  </p:notesMasterIdLst>
  <p:handoutMasterIdLst>
    <p:handoutMasterId r:id="rId13"/>
  </p:handoutMasterIdLst>
  <p:sldIdLst>
    <p:sldId id="256" r:id="rId5"/>
    <p:sldId id="291" r:id="rId7"/>
    <p:sldId id="294" r:id="rId8"/>
    <p:sldId id="326" r:id="rId9"/>
    <p:sldId id="328" r:id="rId10"/>
    <p:sldId id="330" r:id="rId11"/>
    <p:sldId id="278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00"/>
    <a:srgbClr val="2E8FD4"/>
    <a:srgbClr val="F3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2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F55D57-CAB2-EE41-859F-BF607B07907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DEBC9-659A-684C-B928-DE0482E1652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6B8A92-0B86-5849-A3EB-900B24FA495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AE1764-725B-5147-9E41-825FFAAD6CF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E1764-725B-5147-9E41-825FFAAD6C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26A2-D54F-614F-A08C-4DCF535267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491069"/>
            <a:ext cx="10515600" cy="2853267"/>
          </a:xfrm>
        </p:spPr>
        <p:txBody>
          <a:bodyPr anchor="b"/>
          <a:lstStyle>
            <a:lvl1pPr>
              <a:defRPr sz="58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369736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rgbClr val="F4970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685"/>
            <a:ext cx="10515600" cy="4126812"/>
          </a:xfrm>
        </p:spPr>
        <p:txBody>
          <a:bodyPr/>
          <a:lstStyle>
            <a:lvl1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838200" y="842356"/>
            <a:ext cx="10515600" cy="84886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CF5F70E7-BA4E-4F44-A7AF-B1F4C13B6B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088F5020-D3DE-A948-A310-389F38CAA5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1C1C06-FE8C-F540-AACC-960635AB91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BF5371-0DFC-9A48-A7FB-68F3B51E3753}" type="slidenum">
              <a:rPr lang="zh-CN" altLang="en-US"/>
            </a:fld>
            <a:endParaRPr lang="zh-CN" altLang="en-US"/>
          </a:p>
        </p:txBody>
      </p:sp>
      <p:pic>
        <p:nvPicPr>
          <p:cNvPr id="1031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https://static.dingtalk.com/media/lADOb9fmyc0EOM0HgA_1920_10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1" t="78548" r="4260" b="7053"/>
          <a:stretch>
            <a:fillRect/>
          </a:stretch>
        </p:blipFill>
        <p:spPr bwMode="auto">
          <a:xfrm>
            <a:off x="8659813" y="5400675"/>
            <a:ext cx="31511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ABA3E-B335-2C40-86F0-86885E67A6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FB1F47-CB27-F144-9F3A-A2F624BB3DC6}" type="slidenum">
              <a:rPr lang="zh-CN" altLang="en-US"/>
            </a:fld>
            <a:endParaRPr lang="zh-CN" altLang="en-US"/>
          </a:p>
        </p:txBody>
      </p:sp>
      <p:pic>
        <p:nvPicPr>
          <p:cNvPr id="205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7213"/>
            <a:ext cx="10515600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8DA425-6379-2742-98C4-7E89578F53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8CFCFE-03FA-144D-A0E0-92D39723E6AF}" type="slidenum">
              <a:rPr lang="zh-CN" altLang="en-US"/>
            </a:fld>
            <a:endParaRPr lang="zh-CN" altLang="en-US"/>
          </a:p>
        </p:txBody>
      </p:sp>
      <p:pic>
        <p:nvPicPr>
          <p:cNvPr id="307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defTabSz="1217295" rtl="0" fontAlgn="base">
        <a:lnSpc>
          <a:spcPct val="90000"/>
        </a:lnSpc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303530" indent="-303530" algn="l" defTabSz="1217295" rtl="0" fontAlgn="base">
        <a:lnSpc>
          <a:spcPct val="90000"/>
        </a:lnSpc>
        <a:spcBef>
          <a:spcPts val="134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9131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5227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21323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741930" indent="-303530" algn="l" defTabSz="1217295" rtl="0" fontAlgn="base">
        <a:lnSpc>
          <a:spcPct val="90000"/>
        </a:lnSpc>
        <a:spcBef>
          <a:spcPts val="6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ctrTitle"/>
          </p:nvPr>
        </p:nvSpPr>
        <p:spPr bwMode="auto">
          <a:xfrm>
            <a:off x="1633855" y="1750060"/>
            <a:ext cx="9131300" cy="1297940"/>
          </a:xfrm>
        </p:spPr>
        <p:txBody>
          <a:bodyPr wrap="square" numCol="1" anchorCtr="0" compatLnSpc="1">
            <a:normAutofit fontScale="90000"/>
          </a:bodyPr>
          <a:lstStyle/>
          <a:p>
            <a:pPr algn="ctr">
              <a:lnSpc>
                <a:spcPct val="460000"/>
              </a:lnSpc>
            </a:pPr>
            <a:r>
              <a:rPr 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第二章  </a:t>
            </a:r>
            <a:r>
              <a:rPr 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JSX</a:t>
            </a:r>
            <a:endParaRPr lang="en-US" sz="4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"/>
          <p:cNvSpPr>
            <a:spLocks noGrp="1"/>
          </p:cNvSpPr>
          <p:nvPr>
            <p:ph type="title"/>
          </p:nvPr>
        </p:nvSpPr>
        <p:spPr bwMode="auto">
          <a:xfrm>
            <a:off x="838200" y="825500"/>
            <a:ext cx="10515600" cy="847725"/>
          </a:xfrm>
        </p:spPr>
        <p:txBody>
          <a:bodyPr wrap="square" numCol="1" anchorCtr="0" compatLnSpc="1"/>
          <a:lstStyle/>
          <a:p>
            <a:r>
              <a:rPr lang="zh-CN" altLang="en-US"/>
              <a:t>课程目标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1969770"/>
          </a:xfrm>
        </p:spPr>
        <p:txBody>
          <a:bodyPr wrap="square" numCol="1" anchor="t" anchorCtr="0" compatLnSpc="1">
            <a:norm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学完本门课程后，你能够：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明白</a:t>
            </a:r>
            <a:r>
              <a:rPr lang="en-US" altLang="zh-CN"/>
              <a:t>jsx</a:t>
            </a:r>
            <a:r>
              <a:rPr lang="zh-CN" altLang="en-US"/>
              <a:t>是什么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明白</a:t>
            </a:r>
            <a:r>
              <a:rPr lang="en-US" altLang="zh-CN"/>
              <a:t>jsx</a:t>
            </a:r>
            <a:r>
              <a:rPr lang="zh-CN" altLang="en-US"/>
              <a:t>的基本语法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JSX</a:t>
            </a:r>
            <a:r>
              <a:rPr lang="zh-CN" altLang="en-US"/>
              <a:t>？ 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R</a:t>
            </a:r>
            <a:r>
              <a:rPr lang="en-US" altLang="zh-CN"/>
              <a:t>eact</a:t>
            </a:r>
            <a:r>
              <a:rPr lang="zh-CN" altLang="en-US"/>
              <a:t>中，使用了一种特殊的</a:t>
            </a:r>
            <a:r>
              <a:rPr lang="en-US" altLang="zh-CN"/>
              <a:t>html</a:t>
            </a:r>
            <a:r>
              <a:rPr lang="zh-CN" altLang="en-US"/>
              <a:t>语法来输出我们的</a:t>
            </a:r>
            <a:r>
              <a:rPr lang="en-US" altLang="zh-CN"/>
              <a:t>ui</a:t>
            </a:r>
            <a:r>
              <a:rPr lang="zh-CN" altLang="en-US"/>
              <a:t>，它把HTML 语言直接写在 JavaScript 语言之中，不加任何引号，这就是 JSX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react</a:t>
            </a:r>
            <a:r>
              <a:rPr lang="zh-CN" altLang="en-US"/>
              <a:t>中，</a:t>
            </a:r>
            <a:r>
              <a:rPr lang="en-US" altLang="zh-CN"/>
              <a:t>jsx</a:t>
            </a:r>
            <a:r>
              <a:rPr lang="zh-CN" altLang="en-US"/>
              <a:t>会被转译为纯的</a:t>
            </a:r>
            <a:r>
              <a:rPr lang="en-US" altLang="zh-CN"/>
              <a:t>javasrcipt</a:t>
            </a:r>
            <a:r>
              <a:rPr lang="zh-CN" altLang="en-US"/>
              <a:t>执行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/>
              <a:t>jsx</a:t>
            </a:r>
            <a:r>
              <a:rPr lang="zh-CN" altLang="en-US"/>
              <a:t>的基本语法</a:t>
            </a:r>
            <a:endParaRPr lang="zh-CN" alt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466705" cy="1772920"/>
          </a:xfrm>
        </p:spPr>
        <p:txBody>
          <a:bodyPr wrap="square" numCol="1" anchor="t" anchorCtr="0" compatLnSpc="1">
            <a:normAutofit lnSpcReduction="20000"/>
          </a:bodyPr>
          <a:p>
            <a:pPr marL="342900" indent="-342900" algn="l">
              <a:lnSpc>
                <a:spcPct val="150000"/>
              </a:lnSpc>
            </a:pPr>
            <a:r>
              <a:rPr lang="en-US" altLang="zh-CN"/>
              <a:t>遇到 HTML 标签（以 &lt; 开头），就用 HTML 规则解析；遇到代码块（以 { 开头），就用 JavaScript 规则解析。 js</a:t>
            </a:r>
            <a:r>
              <a:rPr lang="zh-CN" altLang="en-US"/>
              <a:t>包含在</a:t>
            </a:r>
            <a:r>
              <a:rPr lang="en-US" altLang="zh-CN"/>
              <a:t>{}</a:t>
            </a:r>
            <a:r>
              <a:rPr lang="zh-CN" altLang="en-US"/>
              <a:t>块中，需要注意的是，</a:t>
            </a:r>
            <a:r>
              <a:rPr lang="en-US" altLang="zh-CN"/>
              <a:t>jsx</a:t>
            </a:r>
            <a:r>
              <a:rPr lang="zh-CN" altLang="en-US"/>
              <a:t>需要转译为</a:t>
            </a:r>
            <a:r>
              <a:rPr lang="en-US" altLang="zh-CN"/>
              <a:t>js</a:t>
            </a:r>
            <a:r>
              <a:rPr lang="zh-CN" altLang="en-US"/>
              <a:t>，所以</a:t>
            </a:r>
            <a:r>
              <a:rPr lang="en-US" altLang="zh-CN"/>
              <a:t>js</a:t>
            </a:r>
            <a:r>
              <a:rPr lang="zh-CN" altLang="en-US"/>
              <a:t>关键字必须避讳，比如</a:t>
            </a:r>
            <a:r>
              <a:rPr lang="en-US" altLang="zh-CN"/>
              <a:t>class</a:t>
            </a:r>
            <a:r>
              <a:rPr lang="zh-CN" altLang="en-US"/>
              <a:t>应该写成</a:t>
            </a:r>
            <a:r>
              <a:rPr lang="en-US" altLang="zh-CN"/>
              <a:t>className , for </a:t>
            </a:r>
            <a:r>
              <a:rPr lang="zh-CN" altLang="en-US"/>
              <a:t>必须写成</a:t>
            </a:r>
            <a:r>
              <a:rPr lang="en-US" altLang="zh-CN"/>
              <a:t>htmlFor</a:t>
            </a:r>
            <a:r>
              <a:rPr lang="zh-CN" altLang="en-US"/>
              <a:t>，每一个｛｝块必须要有一个</a:t>
            </a:r>
            <a:r>
              <a:rPr lang="en-US" altLang="zh-CN"/>
              <a:t>return</a:t>
            </a:r>
            <a:r>
              <a:rPr lang="zh-CN" altLang="en-US"/>
              <a:t>输出，所有的</a:t>
            </a:r>
            <a:r>
              <a:rPr lang="en-US" altLang="zh-CN"/>
              <a:t>jsx</a:t>
            </a:r>
            <a:r>
              <a:rPr lang="zh-CN" altLang="en-US"/>
              <a:t>都包含在组件的render方法中，这就是</a:t>
            </a:r>
            <a:r>
              <a:rPr lang="en-US" altLang="zh-CN"/>
              <a:t>jsx</a:t>
            </a:r>
            <a:r>
              <a:rPr lang="zh-CN" altLang="en-US"/>
              <a:t>的基本语法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/>
              <a:t>如何使用</a:t>
            </a:r>
            <a:r>
              <a:rPr lang="en-US" altLang="zh-CN"/>
              <a:t>jsx</a:t>
            </a:r>
            <a:endParaRPr lang="en-US" altLang="zh-CN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1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在每一个组件的React.render方法中使用即可， 需要注意的是，</a:t>
            </a:r>
            <a:r>
              <a:rPr lang="en-US" altLang="zh-CN"/>
              <a:t>js</a:t>
            </a:r>
            <a:r>
              <a:rPr lang="zh-CN" altLang="en-US"/>
              <a:t>块</a:t>
            </a:r>
            <a:r>
              <a:rPr lang="zh-CN" altLang="en-US"/>
              <a:t>都需要有一个</a:t>
            </a:r>
            <a:r>
              <a:rPr lang="en-US" altLang="zh-CN"/>
              <a:t>return</a:t>
            </a:r>
            <a:r>
              <a:rPr lang="zh-CN" altLang="en-US"/>
              <a:t>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编写</a:t>
            </a:r>
            <a:r>
              <a:rPr lang="en-US"/>
              <a:t>demo</a:t>
            </a:r>
            <a:endParaRPr lang="en-US"/>
          </a:p>
        </p:txBody>
      </p:sp>
      <p:sp>
        <p:nvSpPr>
          <p:cNvPr id="1331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691640"/>
            <a:ext cx="10515600" cy="3509645"/>
          </a:xfrm>
        </p:spPr>
        <p:txBody>
          <a:bodyPr wrap="square" numCol="1" anchor="t" anchorCtr="0" compatLnSpc="1">
            <a:normAutofit lnSpcReduction="20000"/>
          </a:bodyPr>
          <a:p>
            <a:pPr marL="342900" indent="-342900" algn="l">
              <a:lnSpc>
                <a:spcPct val="150000"/>
              </a:lnSpc>
            </a:pPr>
            <a:r>
              <a:rPr lang="zh-CN" altLang="en-US"/>
              <a:t>使用jsx 定义一个 老师的列表  每一个老师下面又有一个学生的列表   并且循环输出他们</a:t>
            </a:r>
            <a:endParaRPr lang="zh-CN" altLang="en-US"/>
          </a:p>
          <a:p>
            <a:pPr marL="342900" indent="-342900" algn="l">
              <a:lnSpc>
                <a:spcPct val="150000"/>
              </a:lnSpc>
            </a:pPr>
            <a:r>
              <a:rPr lang="zh-CN" altLang="en-US"/>
              <a:t>老师的字体颜色为红色，学生的字体颜色为黑色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nx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yunxi</Template>
  <TotalTime>0</TotalTime>
  <Words>493</Words>
  <Application>WPS 演示</Application>
  <PresentationFormat>宽屏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Calibri</vt:lpstr>
      <vt:lpstr>yunxi</vt:lpstr>
      <vt:lpstr>1_自定义设计方案</vt:lpstr>
      <vt:lpstr>2_自定义设计方案</vt:lpstr>
      <vt:lpstr>第二章  JSX</vt:lpstr>
      <vt:lpstr>课程目标</vt:lpstr>
      <vt:lpstr>什么是JSX？ </vt:lpstr>
      <vt:lpstr>jsx的基本语法</vt:lpstr>
      <vt:lpstr>如何使用jsx</vt:lpstr>
      <vt:lpstr>如何使用jsx</vt:lpstr>
      <vt:lpstr>PowerPoint 演示文稿</vt:lpstr>
    </vt:vector>
  </TitlesOfParts>
  <Company>云徙科技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云徙科技</dc:title>
  <dc:creator>吴仁锦</dc:creator>
  <cp:lastModifiedBy>jiang.weixing</cp:lastModifiedBy>
  <cp:revision>398</cp:revision>
  <dcterms:created xsi:type="dcterms:W3CDTF">2016-12-06T06:31:00Z</dcterms:created>
  <dcterms:modified xsi:type="dcterms:W3CDTF">2017-03-21T08:48:00Z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