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</p:sldMasterIdLst>
  <p:notesMasterIdLst>
    <p:notesMasterId r:id="rId6"/>
  </p:notesMasterIdLst>
  <p:handoutMasterIdLst>
    <p:handoutMasterId r:id="rId15"/>
  </p:handoutMasterIdLst>
  <p:sldIdLst>
    <p:sldId id="256" r:id="rId5"/>
    <p:sldId id="291" r:id="rId7"/>
    <p:sldId id="294" r:id="rId8"/>
    <p:sldId id="326" r:id="rId9"/>
    <p:sldId id="327" r:id="rId10"/>
    <p:sldId id="330" r:id="rId11"/>
    <p:sldId id="331" r:id="rId12"/>
    <p:sldId id="332" r:id="rId13"/>
    <p:sldId id="278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900"/>
    <a:srgbClr val="2E8FD4"/>
    <a:srgbClr val="F3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92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7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F55D57-CAB2-EE41-859F-BF607B07907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DEBC9-659A-684C-B928-DE0482E1652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C6B8A92-0B86-5849-A3EB-900B24FA495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AE1764-725B-5147-9E41-825FFAAD6CF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E1764-725B-5147-9E41-825FFAAD6C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26A2-D54F-614F-A08C-4DCF5352671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491069"/>
            <a:ext cx="10515600" cy="2853267"/>
          </a:xfrm>
        </p:spPr>
        <p:txBody>
          <a:bodyPr anchor="b"/>
          <a:lstStyle>
            <a:lvl1pPr>
              <a:defRPr sz="586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3369736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rgbClr val="F4970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1C1C06-FE8C-F540-AACC-960635AB91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F5371-0DFC-9A48-A7FB-68F3B51E37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685"/>
            <a:ext cx="10515600" cy="4126812"/>
          </a:xfrm>
        </p:spPr>
        <p:txBody>
          <a:bodyPr/>
          <a:lstStyle>
            <a:lvl1pPr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838200" y="842356"/>
            <a:ext cx="10515600" cy="84886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CF5F70E7-BA4E-4F44-A7AF-B1F4C13B6BA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088F5020-D3DE-A948-A310-389F38CAA5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713"/>
            <a:ext cx="10515600" cy="132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7213"/>
            <a:ext cx="10515600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1C1C06-FE8C-F540-AACC-960635AB91A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5BF5371-0DFC-9A48-A7FB-68F3B51E3753}" type="slidenum">
              <a:rPr lang="zh-CN" altLang="en-US"/>
            </a:fld>
            <a:endParaRPr lang="zh-CN" altLang="en-US"/>
          </a:p>
        </p:txBody>
      </p:sp>
      <p:pic>
        <p:nvPicPr>
          <p:cNvPr id="1031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https://static.dingtalk.com/media/lADOb9fmyc0EOM0HgA_1920_108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1" t="78548" r="4260" b="7053"/>
          <a:stretch>
            <a:fillRect/>
          </a:stretch>
        </p:blipFill>
        <p:spPr bwMode="auto">
          <a:xfrm>
            <a:off x="8659813" y="5400675"/>
            <a:ext cx="315118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303530" indent="-303530" algn="l" defTabSz="1217295" rtl="0" fontAlgn="base">
        <a:lnSpc>
          <a:spcPct val="90000"/>
        </a:lnSpc>
        <a:spcBef>
          <a:spcPts val="1340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9131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5227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21323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7419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713"/>
            <a:ext cx="10515600" cy="132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7213"/>
            <a:ext cx="10515600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7ABA3E-B335-2C40-86F0-86885E67A6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FB1F47-CB27-F144-9F3A-A2F624BB3DC6}" type="slidenum">
              <a:rPr lang="zh-CN" altLang="en-US"/>
            </a:fld>
            <a:endParaRPr lang="zh-CN" altLang="en-US"/>
          </a:p>
        </p:txBody>
      </p:sp>
      <p:pic>
        <p:nvPicPr>
          <p:cNvPr id="205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303530" indent="-303530" algn="l" defTabSz="1217295" rtl="0" fontAlgn="base">
        <a:lnSpc>
          <a:spcPct val="90000"/>
        </a:lnSpc>
        <a:spcBef>
          <a:spcPts val="1340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9131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5227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21323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7419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713"/>
            <a:ext cx="10515600" cy="132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7213"/>
            <a:ext cx="10515600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88DA425-6379-2742-98C4-7E89578F532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58CFCFE-03FA-144D-A0E0-92D39723E6AF}" type="slidenum">
              <a:rPr lang="zh-CN" altLang="en-US"/>
            </a:fld>
            <a:endParaRPr lang="zh-CN" altLang="en-US"/>
          </a:p>
        </p:txBody>
      </p:sp>
      <p:pic>
        <p:nvPicPr>
          <p:cNvPr id="3079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303530" indent="-303530" algn="l" defTabSz="1217295" rtl="0" fontAlgn="base">
        <a:lnSpc>
          <a:spcPct val="90000"/>
        </a:lnSpc>
        <a:spcBef>
          <a:spcPts val="1340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9131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5227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21323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7419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ctrTitle"/>
          </p:nvPr>
        </p:nvSpPr>
        <p:spPr bwMode="auto">
          <a:xfrm>
            <a:off x="1633855" y="1750060"/>
            <a:ext cx="9131300" cy="1297940"/>
          </a:xfrm>
        </p:spPr>
        <p:txBody>
          <a:bodyPr wrap="square" numCol="1" anchorCtr="0" compatLnSpc="1">
            <a:normAutofit fontScale="90000"/>
          </a:bodyPr>
          <a:lstStyle/>
          <a:p>
            <a:pPr algn="ctr">
              <a:lnSpc>
                <a:spcPct val="460000"/>
              </a:lnSpc>
            </a:pPr>
            <a:r>
              <a:rPr 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第一章  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reactJS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概述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3"/>
          <p:cNvSpPr>
            <a:spLocks noGrp="1"/>
          </p:cNvSpPr>
          <p:nvPr>
            <p:ph type="title"/>
          </p:nvPr>
        </p:nvSpPr>
        <p:spPr bwMode="auto">
          <a:xfrm>
            <a:off x="838200" y="825500"/>
            <a:ext cx="10515600" cy="847725"/>
          </a:xfrm>
        </p:spPr>
        <p:txBody>
          <a:bodyPr wrap="square" numCol="1" anchorCtr="0" compatLnSpc="1"/>
          <a:lstStyle/>
          <a:p>
            <a:r>
              <a:rPr lang="zh-CN" altLang="en-US"/>
              <a:t>课程目标</a:t>
            </a:r>
            <a:endParaRPr lang="zh-CN" altLang="en-US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2489200"/>
          </a:xfrm>
        </p:spPr>
        <p:txBody>
          <a:bodyPr wrap="square" numCol="1" anchor="t" anchorCtr="0" compatLnSpc="1">
            <a:normAutofit lnSpcReduction="10000"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/>
              <a:t>学完本门课程后，你能够：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/>
              <a:t>懂得什么是</a:t>
            </a:r>
            <a:r>
              <a:rPr lang="en-US" altLang="zh-CN"/>
              <a:t>react</a:t>
            </a:r>
            <a:endParaRPr lang="en-US" altLang="zh-CN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主要特点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如何使用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reactJS</a:t>
            </a:r>
            <a:r>
              <a:rPr lang="zh-CN" altLang="en-US"/>
              <a:t>？ </a:t>
            </a:r>
            <a:endParaRPr lang="zh-CN" altLang="en-US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3509645"/>
          </a:xfrm>
        </p:spPr>
        <p:txBody>
          <a:bodyPr wrap="square" numCol="1" anchor="t" anchorCtr="0" compatLnSpc="1">
            <a:normAutofit lnSpcReduction="10000"/>
          </a:bodyPr>
          <a:p>
            <a:pPr marL="342900" indent="-342900" algn="l">
              <a:lnSpc>
                <a:spcPct val="150000"/>
              </a:lnSpc>
            </a:pPr>
            <a:r>
              <a:rPr lang="zh-CN" altLang="en-US"/>
              <a:t>React是Facebook开发的一款JS库。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t>使用这个库可以很方便的开发交互式的、具有表达力的和可重用的UI组件</a:t>
            </a:r>
            <a:r>
              <a:rPr lang="en-US"/>
              <a:t>, </a:t>
            </a:r>
            <a:r>
              <a:rPr lang="zh-CN" altLang="en-US"/>
              <a:t>由数个独立的</a:t>
            </a:r>
            <a:r>
              <a:rPr lang="en-US" altLang="zh-CN"/>
              <a:t>ui</a:t>
            </a:r>
            <a:r>
              <a:rPr lang="zh-CN" altLang="en-US"/>
              <a:t>组件再组合成页面，它</a:t>
            </a:r>
            <a:r>
              <a:t>本身并不是一个框架，它</a:t>
            </a:r>
            <a:r>
              <a:rPr lang="zh-CN"/>
              <a:t>只</a:t>
            </a:r>
            <a:r>
              <a:t>是视图层</a:t>
            </a:r>
            <a:r>
              <a:rPr lang="zh-CN" altLang="en-US"/>
              <a:t>。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这种分割、复用组件的方式开发页面，我们称之为组件驱动开发。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reactJS</a:t>
            </a:r>
            <a:r>
              <a:rPr lang="zh-CN" altLang="en-US"/>
              <a:t>的特点</a:t>
            </a:r>
            <a:endParaRPr lang="zh-CN" altLang="en-US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3509645"/>
          </a:xfrm>
        </p:spPr>
        <p:txBody>
          <a:bodyPr wrap="square" numCol="1" anchor="t" anchorCtr="0" compatLnSpc="1">
            <a:normAutofit lnSpcReduction="10000"/>
          </a:bodyPr>
          <a:p>
            <a:pPr marL="342900" indent="-342900" algn="l">
              <a:lnSpc>
                <a:spcPct val="150000"/>
              </a:lnSpc>
            </a:pPr>
            <a:r>
              <a:rPr lang="zh-CN" altLang="en-US"/>
              <a:t>虚拟</a:t>
            </a:r>
            <a:r>
              <a:rPr lang="en-US" altLang="zh-CN"/>
              <a:t>dom</a:t>
            </a:r>
            <a:endParaRPr lang="en-US" altLang="zh-CN"/>
          </a:p>
          <a:p>
            <a:pPr marL="342900" indent="-342900" algn="l">
              <a:lnSpc>
                <a:spcPct val="150000"/>
              </a:lnSpc>
            </a:pPr>
            <a:r>
              <a:rPr lang="zh-CN" altLang="en-US">
                <a:sym typeface="+mn-ea"/>
              </a:rPr>
              <a:t>组件化开发</a:t>
            </a:r>
            <a:endParaRPr lang="en-US" altLang="zh-CN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单向数据流，数据驱动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en-US" altLang="zh-CN"/>
              <a:t>jsx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/>
              <a:t>如何使用</a:t>
            </a:r>
            <a:endParaRPr lang="zh-CN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3509645"/>
          </a:xfrm>
        </p:spPr>
        <p:txBody>
          <a:bodyPr wrap="square" numCol="1" anchor="t" anchorCtr="0" compatLnSpc="1">
            <a:normAutofit lnSpcReduction="10000"/>
          </a:bodyPr>
          <a:p>
            <a:pPr marL="342900" indent="-342900" algn="l">
              <a:lnSpc>
                <a:spcPct val="150000"/>
              </a:lnSpc>
            </a:pPr>
            <a:r>
              <a:rPr lang="zh-CN" altLang="en-US"/>
              <a:t>在</a:t>
            </a:r>
            <a:r>
              <a:rPr lang="en-US" altLang="zh-CN"/>
              <a:t>react</a:t>
            </a:r>
            <a:r>
              <a:rPr lang="zh-CN" altLang="en-US"/>
              <a:t>下载即可   http://reactjs.cn/react/downloads.html，你也可以用过</a:t>
            </a:r>
            <a:r>
              <a:rPr lang="en-US" altLang="zh-CN"/>
              <a:t>npm</a:t>
            </a:r>
            <a:r>
              <a:rPr lang="zh-CN" altLang="en-US"/>
              <a:t>下载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引入react.js，react-dom.js   即可使用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/>
              <a:t>虚拟</a:t>
            </a:r>
            <a:r>
              <a:rPr lang="en-US" altLang="zh-CN"/>
              <a:t>dom</a:t>
            </a:r>
            <a:endParaRPr lang="en-US" altLang="zh-CN"/>
          </a:p>
        </p:txBody>
      </p:sp>
      <p:pic>
        <p:nvPicPr>
          <p:cNvPr id="4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418" y="1789748"/>
            <a:ext cx="5396865" cy="3277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98" y="2361565"/>
            <a:ext cx="3762375" cy="190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/>
          <p:nvPr>
            <p:ph idx="1"/>
          </p:nvPr>
        </p:nvSpPr>
        <p:spPr>
          <a:xfrm>
            <a:off x="838200" y="1826895"/>
            <a:ext cx="5486400" cy="412686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/>
              <a:t>组件化开发</a:t>
            </a:r>
            <a:endParaRPr lang="zh-CN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2974340"/>
          </a:xfrm>
        </p:spPr>
        <p:txBody>
          <a:bodyPr wrap="square" numCol="1" anchor="t" anchorCtr="0" compatLnSpc="1">
            <a:normAutofit lnSpcReduction="10000"/>
          </a:bodyPr>
          <a:p>
            <a:pPr marL="342900" indent="-342900" algn="l">
              <a:lnSpc>
                <a:spcPct val="150000"/>
              </a:lnSpc>
            </a:pPr>
            <a:r>
              <a:t>封装起来的具有独立功能的UI部件</a:t>
            </a:r>
          </a:p>
          <a:p>
            <a:pPr marL="342900" indent="-342900" algn="l">
              <a:lnSpc>
                <a:spcPct val="150000"/>
              </a:lnSpc>
            </a:pPr>
            <a:r>
              <a:rPr lang="zh-CN"/>
              <a:t>单一逻辑</a:t>
            </a:r>
            <a:endParaRPr lang="zh-CN"/>
          </a:p>
          <a:p>
            <a:pPr marL="0" indent="0" algn="l">
              <a:lnSpc>
                <a:spcPct val="150000"/>
              </a:lnSpc>
              <a:buNone/>
            </a:pPr>
            <a:endParaRPr lang="zh-CN"/>
          </a:p>
        </p:txBody>
      </p:sp>
      <p:pic>
        <p:nvPicPr>
          <p:cNvPr id="2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3570" y="2372360"/>
            <a:ext cx="4867910" cy="3058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/>
              <a:t>单向数据流</a:t>
            </a:r>
            <a:endParaRPr lang="zh-CN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2974340"/>
          </a:xfrm>
        </p:spPr>
        <p:txBody>
          <a:bodyPr wrap="square" numCol="1" anchor="t" anchorCtr="0" compatLnSpc="1">
            <a:normAutofit lnSpcReduction="10000"/>
          </a:bodyPr>
          <a:p>
            <a:pPr marL="342900" indent="-342900" algn="l">
              <a:lnSpc>
                <a:spcPct val="150000"/>
              </a:lnSpc>
            </a:pPr>
            <a:r>
              <a:rPr lang="zh-CN"/>
              <a:t>数据驱动</a:t>
            </a:r>
            <a:r>
              <a:rPr lang="en-US" altLang="zh-CN"/>
              <a:t>ui</a:t>
            </a:r>
            <a:endParaRPr lang="en-US" altLang="zh-CN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数据单一方向流动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state状态机制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unx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yunxi</Template>
  <TotalTime>0</TotalTime>
  <Words>370</Words>
  <Application>WPS 演示</Application>
  <PresentationFormat>宽屏</PresentationFormat>
  <Paragraphs>41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等线</vt:lpstr>
      <vt:lpstr>等线 Light</vt:lpstr>
      <vt:lpstr>Arial</vt:lpstr>
      <vt:lpstr>微软雅黑</vt:lpstr>
      <vt:lpstr>Calibri</vt:lpstr>
      <vt:lpstr>yunxi</vt:lpstr>
      <vt:lpstr>1_自定义设计方案</vt:lpstr>
      <vt:lpstr>2_自定义设计方案</vt:lpstr>
      <vt:lpstr>第一章  reactJS概述</vt:lpstr>
      <vt:lpstr>课程目标</vt:lpstr>
      <vt:lpstr>什么是reactJS？ </vt:lpstr>
      <vt:lpstr>reactJS的特点</vt:lpstr>
      <vt:lpstr>如何使用</vt:lpstr>
      <vt:lpstr>虚拟dom</vt:lpstr>
      <vt:lpstr>组件化开发</vt:lpstr>
      <vt:lpstr>单向数据流</vt:lpstr>
      <vt:lpstr>PowerPoint 演示文稿</vt:lpstr>
    </vt:vector>
  </TitlesOfParts>
  <Company>云徙科技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云徙科技</dc:title>
  <dc:creator>吴仁锦</dc:creator>
  <cp:lastModifiedBy>jiang.weixing</cp:lastModifiedBy>
  <cp:revision>386</cp:revision>
  <dcterms:created xsi:type="dcterms:W3CDTF">2016-12-06T06:31:00Z</dcterms:created>
  <dcterms:modified xsi:type="dcterms:W3CDTF">2017-03-21T06:38:52Z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