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5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73590-40B5-4228-B523-1FD1F507D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C8F915-5784-4A3F-B025-95DC40058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1AE701-C4D4-404B-829D-9B4D3BBA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BD27-A106-4173-8CBA-167138CE46E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A6E7F8-3AF2-4418-9B98-F8471CA1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D72989-48FA-448F-B9AA-752DF725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2A3B-0B53-480B-B6F9-02CE4C5B2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83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E42C3-D6FE-46CB-BC00-F8408021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344B5D-4E34-421A-BFD8-8596EE6BA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485C26-400D-4C3B-8067-AC5F794B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BD27-A106-4173-8CBA-167138CE46E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611957-5AC0-4473-86AF-2560F671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01BDC9-A37E-457E-AE07-367A6972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2A3B-0B53-480B-B6F9-02CE4C5B2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71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62DE49E-E80D-4ED1-96C9-C90D1C444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6C336E-DDC2-4B39-AE34-5E765FA59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528A02-2134-41E6-8B81-57A24905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BD27-A106-4173-8CBA-167138CE46E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B1EF8C-6E24-428E-B5D6-510C374C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944A4A-8928-4383-83D0-F7C07FEC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2A3B-0B53-480B-B6F9-02CE4C5B2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9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75CA8E-FE15-4F3A-B8E5-3EB5B5B4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A792C3-2B09-420D-AAC3-EA9E901F9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6DE087-1F09-4256-B9D6-E3CC9A94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BD27-A106-4173-8CBA-167138CE46E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0690EE-DDD9-42CC-A50B-C4CDD9C4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CA3045-6DFC-45EF-B7BF-9B177BB4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2A3B-0B53-480B-B6F9-02CE4C5B2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18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00F080-F493-4833-9467-33E72D8A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634A2-21D8-4A7E-97CF-17619149D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B67CBA-F2B7-4A38-8360-FA1E7AFE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BD27-A106-4173-8CBA-167138CE46E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E7AE5F-93D5-4EAB-9FB9-D9DD92B3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534566-C09F-4A64-810B-E9A787DD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2A3B-0B53-480B-B6F9-02CE4C5B2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88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A92AE6-A099-4EB5-86E8-A9813048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551B9-36C9-4D29-A9FB-9D3E5FF25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36732E-442E-4744-BD1D-0D626527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0112B6-A4BA-4FA7-B4E0-B565F7C1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BD27-A106-4173-8CBA-167138CE46E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26686D-00E4-45F5-9BCB-E6F0ED91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3034AF-199C-49BA-B41B-0108FB28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2A3B-0B53-480B-B6F9-02CE4C5B2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04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28D29-37DD-4E09-86A5-8A60AEA8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19E7FE-B46B-418A-9C9A-487123A0B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5B575E-DA60-4025-A93C-61801E334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6BD1F55-BF2D-4B67-AD19-90524D276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DB090B8-8EDB-48F2-BE31-F8049241A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704478-ED30-400D-81B6-3A9DF588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BD27-A106-4173-8CBA-167138CE46E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726D2C1-558D-4476-BA98-4F762ECC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5AB2523-3182-4576-8868-7D29D450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2A3B-0B53-480B-B6F9-02CE4C5B2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63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9CABB-963A-4A2A-A7E3-DCA7D544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41C4B51-D676-4343-AC46-A3C03E6F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BD27-A106-4173-8CBA-167138CE46E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DFEAA8-0E26-461E-82EB-C0983D54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F00E04-33D5-424C-B7BF-08ED3EC3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2A3B-0B53-480B-B6F9-02CE4C5B2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85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AF2464B-9695-42FC-A956-9F01A125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BD27-A106-4173-8CBA-167138CE46E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7C80116-87E3-4F81-97D3-95C4854D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CD5A11-9124-4CCE-A982-1C07E466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2A3B-0B53-480B-B6F9-02CE4C5B2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25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9F3920-1C90-4D07-87E5-7771036A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9C7CB1-B1E6-408A-800D-5BAA9312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E1884F-E42E-4A86-8A06-6D0415E0C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FAB7AD-FE14-466D-9D63-4BF8DAD0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BD27-A106-4173-8CBA-167138CE46E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921B8E-81FD-4890-9412-E7E032EC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65C222-A9AC-4F40-A1F0-70C2BEF0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2A3B-0B53-480B-B6F9-02CE4C5B2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51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9456B-3B4F-4FA6-86BD-E2B72EC3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6C6C40C-2AEB-4566-983F-A5BADB503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BD0DA7-CDC0-4D1C-B6C6-B740DC3A6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844335-2052-456F-81FE-868CD156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BD27-A106-4173-8CBA-167138CE46E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61CFE1-F62C-4F6A-AAD4-44B7CB1D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6A06A7-3D63-4BA1-8128-79944E77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2A3B-0B53-480B-B6F9-02CE4C5B2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AB2873-A9DE-43CE-9CF7-0BC3A1F7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C5B11C-D935-47C7-BC1C-E101E37DB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30D11D-ABCC-4F6D-A10E-2EBDC21DD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DBD27-A106-4173-8CBA-167138CE46E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B9868D-EE94-4A5E-9655-F4CD28273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1BB8FF-E32A-4EC3-A049-123295044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82A3B-0B53-480B-B6F9-02CE4C5B2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12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0A011C4-969A-4787-BD1B-360A1CCF7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0"/>
            <a:ext cx="6858000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EFE5F9-58E9-4904-BCF1-1C1DDE632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980" y="270213"/>
            <a:ext cx="5490839" cy="549083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B4CC654-8230-4C1E-9EDA-D0317C28F1DE}"/>
              </a:ext>
            </a:extLst>
          </p:cNvPr>
          <p:cNvSpPr txBox="1"/>
          <p:nvPr/>
        </p:nvSpPr>
        <p:spPr>
          <a:xfrm>
            <a:off x="8753475" y="6245542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S10855009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蕭淳云 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製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461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05AEC24C-AA53-4BE6-8BB0-485627D32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519" y="5574054"/>
            <a:ext cx="1230010" cy="123001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0A011C4-969A-4787-BD1B-360A1CCF7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1002890"/>
            <a:ext cx="5855110" cy="58551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EFE5F9-58E9-4904-BCF1-1C1DDE632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090" y="270213"/>
            <a:ext cx="5490839" cy="549083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B4CC654-8230-4C1E-9EDA-D0317C28F1DE}"/>
              </a:ext>
            </a:extLst>
          </p:cNvPr>
          <p:cNvSpPr txBox="1"/>
          <p:nvPr/>
        </p:nvSpPr>
        <p:spPr>
          <a:xfrm>
            <a:off x="18988855" y="6245542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S10855009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蕭淳云 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製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89C414-0DCD-4CC0-837B-7187AA494892}"/>
              </a:ext>
            </a:extLst>
          </p:cNvPr>
          <p:cNvSpPr txBox="1"/>
          <p:nvPr/>
        </p:nvSpPr>
        <p:spPr>
          <a:xfrm>
            <a:off x="4849728" y="2580795"/>
            <a:ext cx="694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角色動態圖示：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為了讓角色遭受攻擊時更加明顯，在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介面上加入了自創的角色的動態圖示，在角色受到傷害時會切換成受傷的表情，增加玩家的視覺體驗。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F48FD5-25EA-4BE4-A75D-F8525C0C0185}"/>
              </a:ext>
            </a:extLst>
          </p:cNvPr>
          <p:cNvSpPr/>
          <p:nvPr/>
        </p:nvSpPr>
        <p:spPr>
          <a:xfrm>
            <a:off x="4849728" y="1934464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戲小巧思：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4A1693-1C73-4A29-A5BF-5473A59F2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5985697" y="9546067"/>
            <a:ext cx="2957276" cy="57029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D7E4628-72D0-48E6-94E5-819491634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539" y="4084703"/>
            <a:ext cx="4825045" cy="16671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AF8C09D-601A-47D5-A25E-66417AAA2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0539" y="5662608"/>
            <a:ext cx="4968662" cy="64633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CF30DD5-8049-4F8D-8FB8-E84C856661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8206" y="3932295"/>
            <a:ext cx="3223754" cy="98637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5A8478E-8328-4054-B362-DC8ADA4685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8206" y="5015828"/>
            <a:ext cx="3050875" cy="165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05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05AEC24C-AA53-4BE6-8BB0-485627D32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519" y="12223620"/>
            <a:ext cx="1230010" cy="123001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0A011C4-969A-4787-BD1B-360A1CCF7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1002890"/>
            <a:ext cx="5855110" cy="58551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EFE5F9-58E9-4904-BCF1-1C1DDE632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090" y="270213"/>
            <a:ext cx="5490839" cy="549083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B4CC654-8230-4C1E-9EDA-D0317C28F1DE}"/>
              </a:ext>
            </a:extLst>
          </p:cNvPr>
          <p:cNvSpPr txBox="1"/>
          <p:nvPr/>
        </p:nvSpPr>
        <p:spPr>
          <a:xfrm>
            <a:off x="18988855" y="6245542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S10855009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蕭淳云 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製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89C414-0DCD-4CC0-837B-7187AA494892}"/>
              </a:ext>
            </a:extLst>
          </p:cNvPr>
          <p:cNvSpPr txBox="1"/>
          <p:nvPr/>
        </p:nvSpPr>
        <p:spPr>
          <a:xfrm>
            <a:off x="4849728" y="9230361"/>
            <a:ext cx="694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角色動態圖示：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為了讓角色遭受攻擊時更加明顯，在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介面上加入了自創的角色的動態圖示，在角色受到傷害時會切換成受傷的表情，增加玩家的視覺體驗。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F48FD5-25EA-4BE4-A75D-F8525C0C0185}"/>
              </a:ext>
            </a:extLst>
          </p:cNvPr>
          <p:cNvSpPr/>
          <p:nvPr/>
        </p:nvSpPr>
        <p:spPr>
          <a:xfrm>
            <a:off x="4849728" y="8584030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戲小巧思：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4A1693-1C73-4A29-A5BF-5473A59F2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5985697" y="9546067"/>
            <a:ext cx="2957276" cy="57029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D7E4628-72D0-48E6-94E5-819491634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539" y="10734269"/>
            <a:ext cx="4825045" cy="16671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AF8C09D-601A-47D5-A25E-66417AAA2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0539" y="12312174"/>
            <a:ext cx="4968662" cy="64633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CF30DD5-8049-4F8D-8FB8-E84C856661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8206" y="10581861"/>
            <a:ext cx="3223754" cy="98637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5A8478E-8328-4054-B362-DC8ADA4685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8206" y="11665394"/>
            <a:ext cx="3050875" cy="165900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E5B804E-378A-44B9-A9FF-805F19D5EF84}"/>
              </a:ext>
            </a:extLst>
          </p:cNvPr>
          <p:cNvSpPr/>
          <p:nvPr/>
        </p:nvSpPr>
        <p:spPr>
          <a:xfrm>
            <a:off x="5833551" y="2782669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實機展示時間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86BABC9-30E2-4E9C-937E-E02029CE0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519" y="5574054"/>
            <a:ext cx="1230010" cy="12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98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05AEC24C-AA53-4BE6-8BB0-485627D32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519" y="12223620"/>
            <a:ext cx="1230010" cy="123001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0A011C4-969A-4787-BD1B-360A1CCF7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1002890"/>
            <a:ext cx="5855110" cy="58551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EFE5F9-58E9-4904-BCF1-1C1DDE632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090" y="270213"/>
            <a:ext cx="5490839" cy="549083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B4CC654-8230-4C1E-9EDA-D0317C28F1DE}"/>
              </a:ext>
            </a:extLst>
          </p:cNvPr>
          <p:cNvSpPr txBox="1"/>
          <p:nvPr/>
        </p:nvSpPr>
        <p:spPr>
          <a:xfrm>
            <a:off x="18988855" y="6245542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S10855009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蕭淳云 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製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89C414-0DCD-4CC0-837B-7187AA494892}"/>
              </a:ext>
            </a:extLst>
          </p:cNvPr>
          <p:cNvSpPr txBox="1"/>
          <p:nvPr/>
        </p:nvSpPr>
        <p:spPr>
          <a:xfrm>
            <a:off x="4849728" y="9230361"/>
            <a:ext cx="694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角色動態圖示：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為了讓角色遭受攻擊時更加明顯，在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介面上加入了自創的角色的動態圖示，在角色受到傷害時會切換成受傷的表情，增加玩家的視覺體驗。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F48FD5-25EA-4BE4-A75D-F8525C0C0185}"/>
              </a:ext>
            </a:extLst>
          </p:cNvPr>
          <p:cNvSpPr/>
          <p:nvPr/>
        </p:nvSpPr>
        <p:spPr>
          <a:xfrm>
            <a:off x="4849728" y="8584030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戲小巧思：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4A1693-1C73-4A29-A5BF-5473A59F2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5985697" y="9546067"/>
            <a:ext cx="2957276" cy="57029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D7E4628-72D0-48E6-94E5-819491634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539" y="10734269"/>
            <a:ext cx="4825045" cy="16671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AF8C09D-601A-47D5-A25E-66417AAA2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0539" y="12312174"/>
            <a:ext cx="4968662" cy="64633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CF30DD5-8049-4F8D-8FB8-E84C856661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8206" y="10581861"/>
            <a:ext cx="3223754" cy="98637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5A8478E-8328-4054-B362-DC8ADA4685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8206" y="11665394"/>
            <a:ext cx="3050875" cy="165900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E5B804E-378A-44B9-A9FF-805F19D5EF84}"/>
              </a:ext>
            </a:extLst>
          </p:cNvPr>
          <p:cNvSpPr/>
          <p:nvPr/>
        </p:nvSpPr>
        <p:spPr>
          <a:xfrm>
            <a:off x="6352610" y="2782669"/>
            <a:ext cx="2223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11A6117-72D1-4512-9F13-F25E17D24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519" y="5574054"/>
            <a:ext cx="1230010" cy="12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7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0A011C4-969A-4787-BD1B-360A1CCF7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1002890"/>
            <a:ext cx="5855110" cy="58551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EFE5F9-58E9-4904-BCF1-1C1DDE632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519" y="5574054"/>
            <a:ext cx="1230010" cy="123001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B4CC654-8230-4C1E-9EDA-D0317C28F1DE}"/>
              </a:ext>
            </a:extLst>
          </p:cNvPr>
          <p:cNvSpPr txBox="1"/>
          <p:nvPr/>
        </p:nvSpPr>
        <p:spPr>
          <a:xfrm>
            <a:off x="18988855" y="6245542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S10855009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蕭淳云 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製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F69BADA-9E8A-4E4D-8FE2-E95342870B4C}"/>
              </a:ext>
            </a:extLst>
          </p:cNvPr>
          <p:cNvSpPr txBox="1"/>
          <p:nvPr/>
        </p:nvSpPr>
        <p:spPr>
          <a:xfrm>
            <a:off x="4433268" y="1958835"/>
            <a:ext cx="6947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一個充滿犯罪的都市裡，有一個邪惡組織，專門竊取具有高度智慧的機密文獻，主角接獲通報，在被譽為台灣史丹佛的台南大學裡，頗具指標性的傳奇教授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蘇俊銘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教授傳出重要機密外流，為了奪回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蘇俊銘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教授送給人類最後的禮物，主角必須單槍匹馬殺入該組織龐大的本部裡將其奪回。</a:t>
            </a:r>
          </a:p>
        </p:txBody>
      </p:sp>
    </p:spTree>
    <p:extLst>
      <p:ext uri="{BB962C8B-B14F-4D97-AF65-F5344CB8AC3E}">
        <p14:creationId xmlns:p14="http://schemas.microsoft.com/office/powerpoint/2010/main" val="3538899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0A011C4-969A-4787-BD1B-360A1CCF7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1002890"/>
            <a:ext cx="5855110" cy="58551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EFE5F9-58E9-4904-BCF1-1C1DDE632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090" y="270213"/>
            <a:ext cx="5490839" cy="549083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B4CC654-8230-4C1E-9EDA-D0317C28F1DE}"/>
              </a:ext>
            </a:extLst>
          </p:cNvPr>
          <p:cNvSpPr txBox="1"/>
          <p:nvPr/>
        </p:nvSpPr>
        <p:spPr>
          <a:xfrm>
            <a:off x="18988855" y="6245542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S10855009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蕭淳云 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製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89C414-0DCD-4CC0-837B-7187AA494892}"/>
              </a:ext>
            </a:extLst>
          </p:cNvPr>
          <p:cNvSpPr txBox="1"/>
          <p:nvPr/>
        </p:nvSpPr>
        <p:spPr>
          <a:xfrm>
            <a:off x="4849728" y="1934465"/>
            <a:ext cx="6947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戲類型為像素風２Ｄ橫向卷軸遊戲，玩家在遊戲途中將會遇到各種敵人，必須利用基本手槍或沿途拾獲的槍枝擊倒敵人，將最後魔王擊敗即可獲勝，奪回重要的機密文件！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操作方式：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Ａ／Ｄ　　　移動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Ｗ／Ａ　　　改變射擊方向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Ｒ　　　　　換彈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Ｓｈｉｆｔ　蹲下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Ｅｎｔｅｒ　射擊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空白鍵　　　跳躍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4FC7BE9-6F97-47AC-9BF9-933FDC7CA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519" y="5574054"/>
            <a:ext cx="1230010" cy="12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39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0A011C4-969A-4787-BD1B-360A1CCF7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1002890"/>
            <a:ext cx="5855110" cy="58551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EFE5F9-58E9-4904-BCF1-1C1DDE632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090" y="270213"/>
            <a:ext cx="5490839" cy="549083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B4CC654-8230-4C1E-9EDA-D0317C28F1DE}"/>
              </a:ext>
            </a:extLst>
          </p:cNvPr>
          <p:cNvSpPr txBox="1"/>
          <p:nvPr/>
        </p:nvSpPr>
        <p:spPr>
          <a:xfrm>
            <a:off x="18988855" y="6245542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S10855009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蕭淳云 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製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89C414-0DCD-4CC0-837B-7187AA494892}"/>
              </a:ext>
            </a:extLst>
          </p:cNvPr>
          <p:cNvSpPr txBox="1"/>
          <p:nvPr/>
        </p:nvSpPr>
        <p:spPr>
          <a:xfrm>
            <a:off x="4849728" y="1934465"/>
            <a:ext cx="6947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作分享：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過程中遇到了許多問題，也對內容作了多次重大的修改，從最初找網路上的程式模改，以及之後幫忙其他組解決難題，到最後程式幾乎出自自己之手，中間也花了不少時間。但這段時間也並不代表蹉跎，從理解他人的程式來學到許多程式的小巧思，也讓我在後來的製作過程能更加清楚且快速的解決各種問題與臭蟲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3B3BBE3-27B2-4651-BDA8-6F6E41665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519" y="5574054"/>
            <a:ext cx="1230010" cy="12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61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A65939D7-D1E1-4067-B6D2-B2485A5BC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519" y="5574054"/>
            <a:ext cx="1230010" cy="123001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0A011C4-969A-4787-BD1B-360A1CCF7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1002890"/>
            <a:ext cx="5855110" cy="58551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EFE5F9-58E9-4904-BCF1-1C1DDE632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090" y="270213"/>
            <a:ext cx="5490839" cy="549083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B4CC654-8230-4C1E-9EDA-D0317C28F1DE}"/>
              </a:ext>
            </a:extLst>
          </p:cNvPr>
          <p:cNvSpPr txBox="1"/>
          <p:nvPr/>
        </p:nvSpPr>
        <p:spPr>
          <a:xfrm>
            <a:off x="18988855" y="6245542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S10855009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蕭淳云 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製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89C414-0DCD-4CC0-837B-7187AA494892}"/>
              </a:ext>
            </a:extLst>
          </p:cNvPr>
          <p:cNvSpPr txBox="1"/>
          <p:nvPr/>
        </p:nvSpPr>
        <p:spPr>
          <a:xfrm>
            <a:off x="4849728" y="2580795"/>
            <a:ext cx="6947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動態天空：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背景中的雲會飄，且有些許透明，每朵雲的速度皆不相同且會隨機生成，製造天空的動態感。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F48FD5-25EA-4BE4-A75D-F8525C0C0185}"/>
              </a:ext>
            </a:extLst>
          </p:cNvPr>
          <p:cNvSpPr/>
          <p:nvPr/>
        </p:nvSpPr>
        <p:spPr>
          <a:xfrm>
            <a:off x="4849728" y="1934464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戲小巧思：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F005B14-6FC6-4CAF-8651-CE690FF25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484" y="3647054"/>
            <a:ext cx="7459116" cy="282932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DEDEE31-38D9-47F5-89A7-23076687D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98615" y="5094209"/>
            <a:ext cx="7335274" cy="66684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6400CB7-09D5-4E70-8FD2-9EE279ADC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66252" y="4253023"/>
            <a:ext cx="2786912" cy="36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92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0A011C4-969A-4787-BD1B-360A1CCF7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1002890"/>
            <a:ext cx="5855110" cy="58551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EFE5F9-58E9-4904-BCF1-1C1DDE632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090" y="270213"/>
            <a:ext cx="5490839" cy="549083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B4CC654-8230-4C1E-9EDA-D0317C28F1DE}"/>
              </a:ext>
            </a:extLst>
          </p:cNvPr>
          <p:cNvSpPr txBox="1"/>
          <p:nvPr/>
        </p:nvSpPr>
        <p:spPr>
          <a:xfrm>
            <a:off x="18988855" y="6245542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S10855009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蕭淳云 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製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89C414-0DCD-4CC0-837B-7187AA494892}"/>
              </a:ext>
            </a:extLst>
          </p:cNvPr>
          <p:cNvSpPr txBox="1"/>
          <p:nvPr/>
        </p:nvSpPr>
        <p:spPr>
          <a:xfrm>
            <a:off x="4849728" y="2580795"/>
            <a:ext cx="6947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動態天空：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背景中的雲會飄，且有些許透明，每朵雲的速度皆不相同且會隨機生成，製造天空的動態感。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F48FD5-25EA-4BE4-A75D-F8525C0C0185}"/>
              </a:ext>
            </a:extLst>
          </p:cNvPr>
          <p:cNvSpPr/>
          <p:nvPr/>
        </p:nvSpPr>
        <p:spPr>
          <a:xfrm>
            <a:off x="4849728" y="1934464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戲小巧思：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F005B14-6FC6-4CAF-8651-CE690FF25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000000">
            <a:off x="5464406" y="9788506"/>
            <a:ext cx="3330096" cy="126314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6E0E477-4486-41B3-9CE9-12CDF032D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108" y="4690180"/>
            <a:ext cx="9134206" cy="83038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75ACA28-A8B0-4536-9339-A2ED31311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1864" y="3690007"/>
            <a:ext cx="7141677" cy="92333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5721863-C002-4CFE-84AB-081C3F5D0FA9}"/>
              </a:ext>
            </a:extLst>
          </p:cNvPr>
          <p:cNvSpPr txBox="1"/>
          <p:nvPr/>
        </p:nvSpPr>
        <p:spPr>
          <a:xfrm>
            <a:off x="13253469" y="4182041"/>
            <a:ext cx="694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在程式安排上，先執行畫背景的程式，再執行畫雲的程式，最後才執行畫地板的程式，即可製造前、中、後景的堆疊效果。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901E357-AD1A-4A89-9C54-E0FA043C8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519" y="5574054"/>
            <a:ext cx="1230010" cy="12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35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0A011C4-969A-4787-BD1B-360A1CCF7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1002890"/>
            <a:ext cx="5855110" cy="58551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EFE5F9-58E9-4904-BCF1-1C1DDE632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090" y="270213"/>
            <a:ext cx="5490839" cy="549083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B4CC654-8230-4C1E-9EDA-D0317C28F1DE}"/>
              </a:ext>
            </a:extLst>
          </p:cNvPr>
          <p:cNvSpPr txBox="1"/>
          <p:nvPr/>
        </p:nvSpPr>
        <p:spPr>
          <a:xfrm>
            <a:off x="18988855" y="6245542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S10855009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蕭淳云 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製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89C414-0DCD-4CC0-837B-7187AA494892}"/>
              </a:ext>
            </a:extLst>
          </p:cNvPr>
          <p:cNvSpPr txBox="1"/>
          <p:nvPr/>
        </p:nvSpPr>
        <p:spPr>
          <a:xfrm>
            <a:off x="4849728" y="2580795"/>
            <a:ext cx="6947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動態天空：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背景中的雲會飄，且有些許透明，每朵雲的速度皆不相同且會隨機生成，製造天空的動態感。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F48FD5-25EA-4BE4-A75D-F8525C0C0185}"/>
              </a:ext>
            </a:extLst>
          </p:cNvPr>
          <p:cNvSpPr/>
          <p:nvPr/>
        </p:nvSpPr>
        <p:spPr>
          <a:xfrm>
            <a:off x="4849728" y="1934464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戲小巧思：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6E0E477-4486-41B3-9CE9-12CDF032D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2869107" y="12654309"/>
            <a:ext cx="9134206" cy="83038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75ACA28-A8B0-4536-9339-A2ED31311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1901415" y="11359169"/>
            <a:ext cx="7141677" cy="92333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66BB62D-648F-4991-AACB-7CD302A47929}"/>
              </a:ext>
            </a:extLst>
          </p:cNvPr>
          <p:cNvSpPr txBox="1"/>
          <p:nvPr/>
        </p:nvSpPr>
        <p:spPr>
          <a:xfrm>
            <a:off x="4849728" y="4182041"/>
            <a:ext cx="694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在程式安排上，先執行畫背景的程式，再執行畫雲的程式，最後才執行畫地板的程式，即可製造前、中、後景的堆疊效果。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1D11D8E-B4DE-4B1B-9D69-689D86A7FB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81829" y="4349908"/>
            <a:ext cx="4495523" cy="161689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5DBE4A5-7472-4835-80EF-83BA09241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519" y="5574054"/>
            <a:ext cx="1230010" cy="12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29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0A011C4-969A-4787-BD1B-360A1CCF7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1002890"/>
            <a:ext cx="5855110" cy="58551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EFE5F9-58E9-4904-BCF1-1C1DDE632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090" y="270213"/>
            <a:ext cx="5490839" cy="549083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B4CC654-8230-4C1E-9EDA-D0317C28F1DE}"/>
              </a:ext>
            </a:extLst>
          </p:cNvPr>
          <p:cNvSpPr txBox="1"/>
          <p:nvPr/>
        </p:nvSpPr>
        <p:spPr>
          <a:xfrm>
            <a:off x="18988855" y="6245542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S10855009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蕭淳云 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製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89C414-0DCD-4CC0-837B-7187AA494892}"/>
              </a:ext>
            </a:extLst>
          </p:cNvPr>
          <p:cNvSpPr txBox="1"/>
          <p:nvPr/>
        </p:nvSpPr>
        <p:spPr>
          <a:xfrm>
            <a:off x="4849728" y="2580795"/>
            <a:ext cx="694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子彈間隔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換彈進度條：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每種武器皆有不同的開槍間隔時間及換彈時間，為了讓玩家能知道目前的換彈進度及該武器的開槍間隔時間，在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上設計了圖形式而非數字式的進度表示，讓介面能保持美觀。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F48FD5-25EA-4BE4-A75D-F8525C0C0185}"/>
              </a:ext>
            </a:extLst>
          </p:cNvPr>
          <p:cNvSpPr/>
          <p:nvPr/>
        </p:nvSpPr>
        <p:spPr>
          <a:xfrm>
            <a:off x="4849728" y="1934464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戲小巧思：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66BB62D-648F-4991-AACB-7CD302A47929}"/>
              </a:ext>
            </a:extLst>
          </p:cNvPr>
          <p:cNvSpPr txBox="1"/>
          <p:nvPr/>
        </p:nvSpPr>
        <p:spPr>
          <a:xfrm rot="19800000">
            <a:off x="4849728" y="9417515"/>
            <a:ext cx="694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在程式安排上，先執行畫背景的程式，再執行畫雲的程式，最後才執行畫地板的程式，即可製造前、中、後景的堆疊效果。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A1194BC-19BE-4CB7-BFF0-CA3E4D16B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852" y="3842908"/>
            <a:ext cx="7264748" cy="261289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90354B7-B103-44B2-8712-F7AA337D6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6591" y="4794855"/>
            <a:ext cx="2576776" cy="49692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8263BC3-E88F-4DE8-B1F5-787991841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519" y="5574054"/>
            <a:ext cx="1230010" cy="12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58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0A011C4-969A-4787-BD1B-360A1CCF7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1002890"/>
            <a:ext cx="5855110" cy="58551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EFE5F9-58E9-4904-BCF1-1C1DDE632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090" y="270213"/>
            <a:ext cx="5490839" cy="549083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B4CC654-8230-4C1E-9EDA-D0317C28F1DE}"/>
              </a:ext>
            </a:extLst>
          </p:cNvPr>
          <p:cNvSpPr txBox="1"/>
          <p:nvPr/>
        </p:nvSpPr>
        <p:spPr>
          <a:xfrm>
            <a:off x="18988855" y="6245542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S10855009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蕭淳云 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製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89C414-0DCD-4CC0-837B-7187AA494892}"/>
              </a:ext>
            </a:extLst>
          </p:cNvPr>
          <p:cNvSpPr txBox="1"/>
          <p:nvPr/>
        </p:nvSpPr>
        <p:spPr>
          <a:xfrm>
            <a:off x="4849728" y="2580795"/>
            <a:ext cx="694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子彈間隔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換彈進度條：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每種武器皆有不同的開槍間隔時間及換彈時間，為了讓玩家能知道目前的換彈進度及該武器的開槍間隔時間，在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上設計了圖形式而非數字式的進度表示，讓介面能保持美觀。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F48FD5-25EA-4BE4-A75D-F8525C0C0185}"/>
              </a:ext>
            </a:extLst>
          </p:cNvPr>
          <p:cNvSpPr/>
          <p:nvPr/>
        </p:nvSpPr>
        <p:spPr>
          <a:xfrm>
            <a:off x="4849728" y="1934464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戲小巧思：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A1194BC-19BE-4CB7-BFF0-CA3E4D16B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00000">
            <a:off x="6598803" y="9316401"/>
            <a:ext cx="3132846" cy="112678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44A1693-1C73-4A29-A5BF-5473A59F2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884" y="4232890"/>
            <a:ext cx="8404901" cy="162085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4335557-D373-4F79-A0A2-69B36F5D4B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74581" y="4528458"/>
            <a:ext cx="2256390" cy="77961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9ED4214-90DD-4A98-85F3-4DDC8D1F0E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12811" y="5834649"/>
            <a:ext cx="2323546" cy="30225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C5FCCC0-A3E5-4C0F-9297-4B9DACD3CF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16015" y="4194847"/>
            <a:ext cx="1507564" cy="46127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25AF87A-04E0-4CD9-905A-692224F79C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70001" y="5457420"/>
            <a:ext cx="1426714" cy="77581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CF51A877-5C6B-4EE1-A09E-47316FB50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519" y="5574054"/>
            <a:ext cx="1230010" cy="12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77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847</Words>
  <Application>Microsoft Office PowerPoint</Application>
  <PresentationFormat>寬螢幕</PresentationFormat>
  <Paragraphs>53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蕭淳云</dc:creator>
  <cp:lastModifiedBy>蕭淳云</cp:lastModifiedBy>
  <cp:revision>14</cp:revision>
  <dcterms:created xsi:type="dcterms:W3CDTF">2021-01-07T13:19:22Z</dcterms:created>
  <dcterms:modified xsi:type="dcterms:W3CDTF">2021-01-07T16:03:36Z</dcterms:modified>
</cp:coreProperties>
</file>