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  <p:sldId id="266" r:id="rId9"/>
    <p:sldId id="268" r:id="rId10"/>
    <p:sldId id="267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178D-9993-483B-B15E-759DC4DF6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E2106-FD8E-4ECA-8667-EB940A8FA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A60F-F6B1-4B35-925F-1C9BC376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899DC-04A0-42C6-A4A4-F261282C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04430-3D9F-4C38-AF50-B8280B1F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1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BE636-20C9-424B-801E-6264700D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C70DE9-5CA5-44A6-94D8-504394B14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E171F-A3DE-4CE6-A9A7-F6F7034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24D0-73FD-46E4-8458-E7C9C5F0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AE66D-B7CF-4DA2-9F38-D1D6C593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1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2110C-4EF2-4A79-84B4-60A571D26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576093-76E5-4858-BFF9-8C1059A3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1C5D0-85DF-467A-87FA-A8DF3E8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0193B-F304-4742-9181-12B4A713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F7804-6497-4999-8829-6EEA37F2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5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8E3CA-F31A-495B-92E8-BEA560DE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B4519-3E6C-47AE-BB7E-FD41D6A4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2224C-432F-4D42-B1BF-DEB459F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5E0FA-5C35-4FDC-893C-9706A61B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B1B67-4CC7-456F-BE8E-371C76D4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6B323-544F-48C9-9FB2-57CBB130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A677B-D1A0-4441-9697-E547FC0C7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9A84B-C74F-4994-B5E7-8790D602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89853-FD0A-44EA-BAF2-C431D0CC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E1015-666D-446E-914F-4713932D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2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FAEDF-DCE7-4688-B3DA-DB617F4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8DC25-897E-4758-8CA7-CCBC38D8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D41E6-14D7-4A58-92C7-29A6CC25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AF6E9-CA2C-493D-B81F-02AB841F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56BBC-E953-477A-B73B-F4C5CC93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A5F6D-CE07-4692-9F3D-BD4CF3EE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2ADE-EAEB-4DFE-9B0D-0AE75801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C917F-DB15-4CB2-815B-3467CF00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CAF4F2-AAAD-43E5-9ED2-6317899C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EC94A7-8C32-456C-BB83-B50CB058E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72C413-0846-4B8E-8181-D797F19A5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D8DB00-506C-4BA5-A3B8-5B679023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B13F44-E790-4B03-9159-83091EA6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F3E297-8EEA-4955-A707-DEF4B78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D0D97-FFF2-450C-B156-1C0F175F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5A5281-45FB-4761-BF1B-53430837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45AF89-D4AD-4438-B2DF-696B6AB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DB1868-C5C0-41F9-9829-DCED4672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7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80497-57A2-4143-BA51-7FAF94EA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A105D5-4E55-4350-9D87-9EA68E93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C614C-1B14-4750-8F92-124785B3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1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B7105-4B61-46DB-9097-D8A6A3D0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A4417-5B22-4E53-9BDC-980CCC73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65C5F8-7369-4C2C-B07B-87782A5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FC067-42DE-4770-A204-E8B29142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FDFEA-C2ED-49EE-863B-3BC22C6B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E2CC1-F083-4481-81AD-40DAEE62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C770D-0A4B-4A38-8C80-CC1A77F9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C64F56-6C80-40D5-95F3-A55C1B642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27EC8-B1C8-49C4-BFB7-CF08119A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2E086-53C3-4695-9D05-B78EF44A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0BB4F-B12A-49A9-A401-EF48321F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134B0-D975-4ECF-AB9B-62419057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A9FA61-070D-4608-AF3D-878A2CBF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3D3F5-980C-400A-906D-94867DDF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BC640-6E40-4E7D-9C16-24E4B7EC2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66F6-74D6-4F97-ADD0-AD3E0921C827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106E1-33F1-477B-AF1E-CC474FF0A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D86BC-6531-4DD2-85D8-21B8D54E7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94E2-2B2A-492E-A0AB-0507A214A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9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D2169-518A-4B9E-BDB0-CD0B721C3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Optomechanical Lever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B07B8-8854-4A92-B8EE-E4A970A72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物理</a:t>
            </a:r>
            <a:r>
              <a:rPr lang="en-US" altLang="zh-CN" dirty="0"/>
              <a:t>51 </a:t>
            </a:r>
            <a:r>
              <a:rPr lang="zh-CN" altLang="en-US" dirty="0"/>
              <a:t>王霄 </a:t>
            </a:r>
            <a:r>
              <a:rPr lang="en-US" altLang="zh-CN" dirty="0"/>
              <a:t>2015011572</a:t>
            </a:r>
          </a:p>
          <a:p>
            <a:r>
              <a:rPr lang="zh-CN" altLang="en-US"/>
              <a:t>指导教师：刘永椿</a:t>
            </a:r>
            <a:endParaRPr lang="en-US" altLang="zh-CN" dirty="0"/>
          </a:p>
          <a:p>
            <a:pPr algn="r"/>
            <a:r>
              <a:rPr lang="en-US" altLang="zh-CN" dirty="0"/>
              <a:t>2019/4/26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38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E8A09-483E-455E-A1CD-6E06E89C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Protocol in practice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A4CA4-9254-4A7B-B2FA-D1EBC908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up OML, let one driving laser much stronger than the other</a:t>
            </a:r>
          </a:p>
          <a:p>
            <a:r>
              <a:rPr lang="en-US" altLang="zh-CN" dirty="0"/>
              <a:t>Match the frequency requirement</a:t>
            </a:r>
          </a:p>
          <a:p>
            <a:r>
              <a:rPr lang="en-US" altLang="zh-CN" dirty="0"/>
              <a:t>Tune </a:t>
            </a:r>
            <a:r>
              <a:rPr lang="en-US" altLang="zh-CN"/>
              <a:t>weight strength </a:t>
            </a:r>
            <a:r>
              <a:rPr lang="en-US" altLang="zh-CN" dirty="0"/>
              <a:t>to achieve the Lever balance, when we could not see the other two signal frequencies</a:t>
            </a:r>
          </a:p>
          <a:p>
            <a:r>
              <a:rPr lang="en-US" altLang="zh-CN" dirty="0"/>
              <a:t>Use the balance requirement to calculate the probe strength and its 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4E78A-12E4-4DF6-94B5-D74E062E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43CD-24D8-46CB-9D0F-C7D16671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091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Expected to be similar with the result of OM frequency transfer</a:t>
            </a:r>
          </a:p>
          <a:p>
            <a:r>
              <a:rPr lang="en-US" altLang="zh-CN" dirty="0"/>
              <a:t>Scrutinize on quantum noise (Signal Noise Ratio)</a:t>
            </a:r>
          </a:p>
          <a:p>
            <a:r>
              <a:rPr lang="en-US" altLang="zh-CN" dirty="0"/>
              <a:t>Evaluation of equilibration (numerical methods, analyse the non-equilibrium response time of the protocol)</a:t>
            </a:r>
          </a:p>
          <a:p>
            <a:r>
              <a:rPr lang="en-US" altLang="zh-CN" dirty="0"/>
              <a:t>Stability analysis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084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1FA2-DCF6-4317-A310-F1FD436D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1E2C0F-E6C6-4CBA-A785-25FDE21D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7050"/>
            <a:ext cx="8524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3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B0484-44A8-432E-B09E-E859A68D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E7824-364B-45E1-8202-43E8C7B2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 for your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72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6BFA-4E6E-4BBC-AC73-BBB6C11F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EE9A8-9010-4953-AF47-10151081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Motivation of the project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and temporary result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7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D8DDE0-1519-4DDF-BF86-1C2F8D77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1" y="3261070"/>
            <a:ext cx="8487053" cy="3594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C15CDF-6154-40C6-BF1A-24D9ED49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1963B-8243-4920-B10A-C5136C66A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Precise measurement on extremely weak signals in various frequencies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generalization from two-mode OM frequency transfer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Using two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laser,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 probe a </a:t>
            </a:r>
            <a:r>
              <a:rPr lang="en-US" altLang="zh-CN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weaker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one</a:t>
            </a:r>
          </a:p>
        </p:txBody>
      </p:sp>
    </p:spTree>
    <p:extLst>
      <p:ext uri="{BB962C8B-B14F-4D97-AF65-F5344CB8AC3E}">
        <p14:creationId xmlns:p14="http://schemas.microsoft.com/office/powerpoint/2010/main" val="299445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2403E-851F-4DDA-8D76-28935744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Model: </a:t>
            </a:r>
            <a:r>
              <a:rPr lang="en-US" altLang="zh-CN" sz="3200" dirty="0"/>
              <a:t>Two driven mode OM system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2CC419-D407-432A-A862-C318F6198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690" y="1825625"/>
            <a:ext cx="8044619" cy="43513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845E69D-9A3B-4F47-A6E0-DAC0C7586E70}"/>
              </a:ext>
            </a:extLst>
          </p:cNvPr>
          <p:cNvGrpSpPr/>
          <p:nvPr/>
        </p:nvGrpSpPr>
        <p:grpSpPr>
          <a:xfrm>
            <a:off x="3258106" y="4953740"/>
            <a:ext cx="958788" cy="714678"/>
            <a:chOff x="2539014" y="4953740"/>
            <a:chExt cx="781235" cy="714678"/>
          </a:xfrm>
        </p:grpSpPr>
        <p:sp>
          <p:nvSpPr>
            <p:cNvPr id="6" name="双波形 5">
              <a:extLst>
                <a:ext uri="{FF2B5EF4-FFF2-40B4-BE49-F238E27FC236}">
                  <a16:creationId xmlns:a16="http://schemas.microsoft.com/office/drawing/2014/main" id="{3DCA5DE2-2558-47AA-9B3A-8D7B6000E2AF}"/>
                </a:ext>
              </a:extLst>
            </p:cNvPr>
            <p:cNvSpPr/>
            <p:nvPr/>
          </p:nvSpPr>
          <p:spPr>
            <a:xfrm>
              <a:off x="2539014" y="4953740"/>
              <a:ext cx="781235" cy="506027"/>
            </a:xfrm>
            <a:prstGeom prst="doubleWav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3A4112C-C7E0-4508-A33B-612731BB7844}"/>
                </a:ext>
              </a:extLst>
            </p:cNvPr>
            <p:cNvSpPr txBox="1"/>
            <p:nvPr/>
          </p:nvSpPr>
          <p:spPr>
            <a:xfrm>
              <a:off x="2636668" y="5022087"/>
              <a:ext cx="683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(beat)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97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FE806EE-260D-43EE-B9F6-F1AB2FED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83" y="64264"/>
            <a:ext cx="5204117" cy="19272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99AF421-6704-401A-9719-4935DB75C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C.K. Laws 1995 (canonical quantization)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Quantization of optomechanical system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Cavity mode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b>
                    </m:sSub>
                  </m:oMath>
                </a14:m>
                <a:r>
                  <a:rPr lang="en-US" altLang="zh-CN" sz="3200" b="1" i="1" dirty="0"/>
                  <a:t> </a:t>
                </a:r>
                <a:r>
                  <a:rPr lang="en-US" altLang="zh-CN" dirty="0"/>
                  <a:t>‘</a:t>
                </a:r>
                <a:r>
                  <a:rPr lang="en-US" altLang="zh-CN" i="1" dirty="0"/>
                  <a:t>Polariton mode</a:t>
                </a:r>
                <a:r>
                  <a:rPr lang="en-US" altLang="zh-CN" dirty="0"/>
                  <a:t>’ in macroscopic quantum system, where frequency is not a good quantum number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Mechanical mode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oscillating degree of freedom of the harmonic potential of removable mirror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natural cavity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99AF421-6704-401A-9719-4935DB75C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88F1E61-2769-401B-BD46-CFE79CC9A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3" y="2979276"/>
            <a:ext cx="2731456" cy="6873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2D2403E-851F-4DDA-8D76-28935744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Model: </a:t>
            </a:r>
            <a:r>
              <a:rPr lang="en-US" altLang="zh-CN" sz="3200" dirty="0"/>
              <a:t>quantization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0736C-DB65-43DB-8DC6-013BF1126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441" y="1991548"/>
            <a:ext cx="1143000" cy="523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BA0E0D-D200-459E-BB0D-7F6A063E8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538" y="2689283"/>
            <a:ext cx="3657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2403E-851F-4DDA-8D76-28935744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Model: </a:t>
            </a:r>
            <a:r>
              <a:rPr lang="en-US" altLang="zh-CN" sz="3200" dirty="0"/>
              <a:t>EOM after simplification and basis-rotation</a:t>
            </a:r>
            <a:endParaRPr lang="zh-CN" altLang="en-US" dirty="0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FD908CBD-3930-4F33-8494-D900CCC7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518275" cy="2437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B85AF3-B66C-4327-9996-5F035A11B4E0}"/>
                  </a:ext>
                </a:extLst>
              </p:cNvPr>
              <p:cNvSpPr txBox="1"/>
              <p:nvPr/>
            </p:nvSpPr>
            <p:spPr>
              <a:xfrm>
                <a:off x="967666" y="4714606"/>
                <a:ext cx="10386134" cy="1637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denotes the two weak signal with corresponding noise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/>
                  <a:t> denotes thermal noise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dissipations to Markovian environment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denotes linear optomechanical coupling strength, proportional to driving strength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the detune between driving frequency and the frequency expectation value of the cavity mode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3B85AF3-B66C-4327-9996-5F035A11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4714606"/>
                <a:ext cx="10386134" cy="1637756"/>
              </a:xfrm>
              <a:prstGeom prst="rect">
                <a:avLst/>
              </a:prstGeom>
              <a:blipFill>
                <a:blip r:embed="rId3"/>
                <a:stretch>
                  <a:fillRect b="-3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0AE741E-EFCE-4DE9-8256-AF571B9A0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641" y="6318211"/>
            <a:ext cx="1786359" cy="5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32FF-097D-4E8F-AAB8-8EC947B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</a:t>
            </a:r>
            <a:r>
              <a:rPr lang="en-US" altLang="zh-CN" sz="2400" dirty="0"/>
              <a:t>OMIA effect with two new signal frequencies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0395966-DE21-4FEE-B309-87B30CF06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252" y="1677379"/>
            <a:ext cx="8338548" cy="51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32FF-097D-4E8F-AAB8-8EC947B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</a:t>
            </a:r>
            <a:r>
              <a:rPr lang="en-US" altLang="zh-CN" sz="2400" dirty="0"/>
              <a:t>OM Lever’s </a:t>
            </a:r>
            <a:r>
              <a:rPr lang="en-US" altLang="zh-CN" sz="2400" dirty="0">
                <a:solidFill>
                  <a:srgbClr val="FF0000"/>
                </a:solidFill>
              </a:rPr>
              <a:t>balance condition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A000633-CCDF-4575-AF57-4BB8DD109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161" y="1852259"/>
            <a:ext cx="8609031" cy="4351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543157-1568-491F-BEB5-C910E898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48" y="654403"/>
            <a:ext cx="5361972" cy="87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9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632FF-097D-4E8F-AAB8-8EC947B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 </a:t>
            </a:r>
            <a:r>
              <a:rPr lang="en-US" altLang="zh-CN" sz="3200" dirty="0"/>
              <a:t>OM Lever’s </a:t>
            </a:r>
            <a:r>
              <a:rPr lang="en-US" altLang="zh-CN" sz="3200" dirty="0">
                <a:solidFill>
                  <a:srgbClr val="FF0000"/>
                </a:solidFill>
              </a:rPr>
              <a:t>balance condition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A6CB79-0C9E-47F8-BA97-E8723D2E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252" y="0"/>
            <a:ext cx="3567748" cy="15109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49FEEC-73ED-45B2-B89E-3536F824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5813"/>
            <a:ext cx="12173585" cy="410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5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323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Optomechanical Lever</vt:lpstr>
      <vt:lpstr>Outline</vt:lpstr>
      <vt:lpstr>Motivation of the project</vt:lpstr>
      <vt:lpstr>Model: Two driven mode OM system</vt:lpstr>
      <vt:lpstr>Model: quantization</vt:lpstr>
      <vt:lpstr>Model: EOM after simplification and basis-rotation</vt:lpstr>
      <vt:lpstr>Result: OMIA effect with two new signal frequencies</vt:lpstr>
      <vt:lpstr>Result: OM Lever’s balance condition</vt:lpstr>
      <vt:lpstr>Result: OM Lever’s balance condition</vt:lpstr>
      <vt:lpstr>Protocol in practice</vt:lpstr>
      <vt:lpstr>Future works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Optomechanical Lever</dc:title>
  <dc:creator>zzj</dc:creator>
  <cp:lastModifiedBy>zzj</cp:lastModifiedBy>
  <cp:revision>60</cp:revision>
  <dcterms:created xsi:type="dcterms:W3CDTF">2019-04-25T10:21:16Z</dcterms:created>
  <dcterms:modified xsi:type="dcterms:W3CDTF">2019-04-27T09:21:02Z</dcterms:modified>
</cp:coreProperties>
</file>