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handoutMasterIdLst>
    <p:handoutMasterId r:id="rId7"/>
  </p:handoutMasterIdLst>
  <p:sldIdLst>
    <p:sldId id="258" r:id="rId5"/>
  </p:sldIdLst>
  <p:sldSz cx="36576000" cy="292608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5" pos="115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4404"/>
    <a:srgbClr val="5F6F0F"/>
    <a:srgbClr val="718412"/>
    <a:srgbClr val="65741A"/>
    <a:srgbClr val="70811D"/>
    <a:srgbClr val="7B8D1F"/>
    <a:srgbClr val="839721"/>
    <a:srgbClr val="95AB25"/>
    <a:srgbClr val="BC5500"/>
    <a:srgbClr val="C45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264083C-7317-4B58-9A27-319140434C1A}" v="10" dt="2025-04-11T18:32:39.53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636" autoAdjust="0"/>
    <p:restoredTop sz="94660"/>
  </p:normalViewPr>
  <p:slideViewPr>
    <p:cSldViewPr>
      <p:cViewPr varScale="1">
        <p:scale>
          <a:sx n="15" d="100"/>
          <a:sy n="15" d="100"/>
        </p:scale>
        <p:origin x="1576" y="60"/>
      </p:cViewPr>
      <p:guideLst>
        <p:guide orient="horz" pos="9216"/>
        <p:guide pos="11520"/>
      </p:guideLst>
    </p:cSldViewPr>
  </p:slideViewPr>
  <p:notesTextViewPr>
    <p:cViewPr>
      <p:scale>
        <a:sx n="1" d="1"/>
        <a:sy n="1" d="1"/>
      </p:scale>
      <p:origin x="0" y="0"/>
    </p:cViewPr>
  </p:notesTextViewPr>
  <p:notesViewPr>
    <p:cSldViewPr showGuides="1">
      <p:cViewPr varScale="1">
        <p:scale>
          <a:sx n="63" d="100"/>
          <a:sy n="63" d="100"/>
        </p:scale>
        <p:origin x="2838" y="10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13"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handoutMaster" Target="handoutMasters/handoutMaster1.xml"/><Relationship Id="rId12" Type="http://schemas.microsoft.com/office/2016/11/relationships/changesInfo" Target="changesInfos/changesInfo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Higdon" userId="bed0516aebbf869a" providerId="LiveId" clId="{1264083C-7317-4B58-9A27-319140434C1A}"/>
    <pc:docChg chg="undo custSel delSld modSld">
      <pc:chgData name="Matthew Higdon" userId="bed0516aebbf869a" providerId="LiveId" clId="{1264083C-7317-4B58-9A27-319140434C1A}" dt="2025-04-11T19:09:44.219" v="1972" actId="1076"/>
      <pc:docMkLst>
        <pc:docMk/>
      </pc:docMkLst>
      <pc:sldChg chg="modSp del mod">
        <pc:chgData name="Matthew Higdon" userId="bed0516aebbf869a" providerId="LiveId" clId="{1264083C-7317-4B58-9A27-319140434C1A}" dt="2025-04-11T18:36:10.641" v="575" actId="47"/>
        <pc:sldMkLst>
          <pc:docMk/>
          <pc:sldMk cId="1332291891" sldId="257"/>
        </pc:sldMkLst>
        <pc:picChg chg="mod modCrop">
          <ac:chgData name="Matthew Higdon" userId="bed0516aebbf869a" providerId="LiveId" clId="{1264083C-7317-4B58-9A27-319140434C1A}" dt="2025-04-11T18:04:13.017" v="157" actId="732"/>
          <ac:picMkLst>
            <pc:docMk/>
            <pc:sldMk cId="1332291891" sldId="257"/>
            <ac:picMk id="6" creationId="{F68B92A0-3148-6FE8-CA7F-D560FE8A12DD}"/>
          </ac:picMkLst>
        </pc:picChg>
      </pc:sldChg>
      <pc:sldChg chg="addSp delSp modSp mod">
        <pc:chgData name="Matthew Higdon" userId="bed0516aebbf869a" providerId="LiveId" clId="{1264083C-7317-4B58-9A27-319140434C1A}" dt="2025-04-11T19:09:44.219" v="1972" actId="1076"/>
        <pc:sldMkLst>
          <pc:docMk/>
          <pc:sldMk cId="1577135151" sldId="258"/>
        </pc:sldMkLst>
        <pc:spChg chg="mod">
          <ac:chgData name="Matthew Higdon" userId="bed0516aebbf869a" providerId="LiveId" clId="{1264083C-7317-4B58-9A27-319140434C1A}" dt="2025-04-11T19:06:54.957" v="1894" actId="255"/>
          <ac:spMkLst>
            <pc:docMk/>
            <pc:sldMk cId="1577135151" sldId="258"/>
            <ac:spMk id="2" creationId="{5BFE8485-A6C8-E70F-319D-CC85C1B2480C}"/>
          </ac:spMkLst>
        </pc:spChg>
        <pc:spChg chg="mod">
          <ac:chgData name="Matthew Higdon" userId="bed0516aebbf869a" providerId="LiveId" clId="{1264083C-7317-4B58-9A27-319140434C1A}" dt="2025-04-11T18:58:48.302" v="1754" actId="14100"/>
          <ac:spMkLst>
            <pc:docMk/>
            <pc:sldMk cId="1577135151" sldId="258"/>
            <ac:spMk id="3" creationId="{417A0649-7D99-AEC9-55FF-443B08F40C5E}"/>
          </ac:spMkLst>
        </pc:spChg>
        <pc:spChg chg="del mod">
          <ac:chgData name="Matthew Higdon" userId="bed0516aebbf869a" providerId="LiveId" clId="{1264083C-7317-4B58-9A27-319140434C1A}" dt="2025-04-11T19:03:13.130" v="1851" actId="478"/>
          <ac:spMkLst>
            <pc:docMk/>
            <pc:sldMk cId="1577135151" sldId="258"/>
            <ac:spMk id="4" creationId="{9AC6FE62-2800-FC6F-0964-EBDC10A35C02}"/>
          </ac:spMkLst>
        </pc:spChg>
        <pc:spChg chg="add del mod">
          <ac:chgData name="Matthew Higdon" userId="bed0516aebbf869a" providerId="LiveId" clId="{1264083C-7317-4B58-9A27-319140434C1A}" dt="2025-04-11T18:05:47.153" v="171" actId="478"/>
          <ac:spMkLst>
            <pc:docMk/>
            <pc:sldMk cId="1577135151" sldId="258"/>
            <ac:spMk id="8" creationId="{A456C2DC-76BE-ED33-A05C-97A0821F377A}"/>
          </ac:spMkLst>
        </pc:spChg>
        <pc:spChg chg="add del">
          <ac:chgData name="Matthew Higdon" userId="bed0516aebbf869a" providerId="LiveId" clId="{1264083C-7317-4B58-9A27-319140434C1A}" dt="2025-04-11T18:46:22.070" v="594" actId="22"/>
          <ac:spMkLst>
            <pc:docMk/>
            <pc:sldMk cId="1577135151" sldId="258"/>
            <ac:spMk id="8" creationId="{B894A68E-75EA-704D-5879-042127B72A38}"/>
          </ac:spMkLst>
        </pc:spChg>
        <pc:spChg chg="add mod">
          <ac:chgData name="Matthew Higdon" userId="bed0516aebbf869a" providerId="LiveId" clId="{1264083C-7317-4B58-9A27-319140434C1A}" dt="2025-04-11T19:09:23.451" v="1967" actId="1076"/>
          <ac:spMkLst>
            <pc:docMk/>
            <pc:sldMk cId="1577135151" sldId="258"/>
            <ac:spMk id="9" creationId="{FD6D396C-F335-780F-753C-F29E280D392B}"/>
          </ac:spMkLst>
        </pc:spChg>
        <pc:spChg chg="add mod">
          <ac:chgData name="Matthew Higdon" userId="bed0516aebbf869a" providerId="LiveId" clId="{1264083C-7317-4B58-9A27-319140434C1A}" dt="2025-04-11T19:08:43.883" v="1963" actId="20577"/>
          <ac:spMkLst>
            <pc:docMk/>
            <pc:sldMk cId="1577135151" sldId="258"/>
            <ac:spMk id="16" creationId="{D7850444-BEB9-10F3-5A77-ECDDA35147F2}"/>
          </ac:spMkLst>
        </pc:spChg>
        <pc:spChg chg="add mod">
          <ac:chgData name="Matthew Higdon" userId="bed0516aebbf869a" providerId="LiveId" clId="{1264083C-7317-4B58-9A27-319140434C1A}" dt="2025-04-11T19:04:26.099" v="1877" actId="1076"/>
          <ac:spMkLst>
            <pc:docMk/>
            <pc:sldMk cId="1577135151" sldId="258"/>
            <ac:spMk id="17" creationId="{0CDEEBF4-0714-4593-2E18-E533F6308D9F}"/>
          </ac:spMkLst>
        </pc:spChg>
        <pc:spChg chg="add mod">
          <ac:chgData name="Matthew Higdon" userId="bed0516aebbf869a" providerId="LiveId" clId="{1264083C-7317-4B58-9A27-319140434C1A}" dt="2025-04-11T19:03:57.391" v="1872" actId="1076"/>
          <ac:spMkLst>
            <pc:docMk/>
            <pc:sldMk cId="1577135151" sldId="258"/>
            <ac:spMk id="20" creationId="{032B317D-BE4A-7007-6CDD-1E35E39F4FEA}"/>
          </ac:spMkLst>
        </pc:spChg>
        <pc:spChg chg="add del mod">
          <ac:chgData name="Matthew Higdon" userId="bed0516aebbf869a" providerId="LiveId" clId="{1264083C-7317-4B58-9A27-319140434C1A}" dt="2025-04-11T18:31:08.096" v="423" actId="478"/>
          <ac:spMkLst>
            <pc:docMk/>
            <pc:sldMk cId="1577135151" sldId="258"/>
            <ac:spMk id="21" creationId="{76F9FB63-3DF0-161E-7568-7E1F9FC9A405}"/>
          </ac:spMkLst>
        </pc:spChg>
        <pc:spChg chg="add mod">
          <ac:chgData name="Matthew Higdon" userId="bed0516aebbf869a" providerId="LiveId" clId="{1264083C-7317-4B58-9A27-319140434C1A}" dt="2025-04-11T19:04:07.622" v="1874" actId="1076"/>
          <ac:spMkLst>
            <pc:docMk/>
            <pc:sldMk cId="1577135151" sldId="258"/>
            <ac:spMk id="23" creationId="{A93D0B75-414A-AA26-FEED-D89C962525DC}"/>
          </ac:spMkLst>
        </pc:spChg>
        <pc:spChg chg="add del mod">
          <ac:chgData name="Matthew Higdon" userId="bed0516aebbf869a" providerId="LiveId" clId="{1264083C-7317-4B58-9A27-319140434C1A}" dt="2025-04-11T18:33:24.768" v="468" actId="478"/>
          <ac:spMkLst>
            <pc:docMk/>
            <pc:sldMk cId="1577135151" sldId="258"/>
            <ac:spMk id="26" creationId="{8F7AFCA6-093C-D2F6-40AE-3EF18BA17E10}"/>
          </ac:spMkLst>
        </pc:spChg>
        <pc:spChg chg="add mod">
          <ac:chgData name="Matthew Higdon" userId="bed0516aebbf869a" providerId="LiveId" clId="{1264083C-7317-4B58-9A27-319140434C1A}" dt="2025-04-11T19:09:05.599" v="1966" actId="14100"/>
          <ac:spMkLst>
            <pc:docMk/>
            <pc:sldMk cId="1577135151" sldId="258"/>
            <ac:spMk id="28" creationId="{2AC54A8B-ADA8-125C-31A7-99E51687A982}"/>
          </ac:spMkLst>
        </pc:spChg>
        <pc:picChg chg="mod">
          <ac:chgData name="Matthew Higdon" userId="bed0516aebbf869a" providerId="LiveId" clId="{1264083C-7317-4B58-9A27-319140434C1A}" dt="2025-04-11T19:06:59.687" v="1895" actId="1076"/>
          <ac:picMkLst>
            <pc:docMk/>
            <pc:sldMk cId="1577135151" sldId="258"/>
            <ac:picMk id="5" creationId="{46CD4D78-822C-75E1-54C5-757975465A1E}"/>
          </ac:picMkLst>
        </pc:picChg>
        <pc:picChg chg="add del mod">
          <ac:chgData name="Matthew Higdon" userId="bed0516aebbf869a" providerId="LiveId" clId="{1264083C-7317-4B58-9A27-319140434C1A}" dt="2025-04-11T18:03:16.244" v="150" actId="21"/>
          <ac:picMkLst>
            <pc:docMk/>
            <pc:sldMk cId="1577135151" sldId="258"/>
            <ac:picMk id="6" creationId="{2F14BC6F-1BEA-AAE9-BC4B-DF06EF71F938}"/>
          </ac:picMkLst>
        </pc:picChg>
        <pc:picChg chg="add mod">
          <ac:chgData name="Matthew Higdon" userId="bed0516aebbf869a" providerId="LiveId" clId="{1264083C-7317-4B58-9A27-319140434C1A}" dt="2025-04-11T19:04:12.049" v="1875" actId="1076"/>
          <ac:picMkLst>
            <pc:docMk/>
            <pc:sldMk cId="1577135151" sldId="258"/>
            <ac:picMk id="7" creationId="{9D823A38-71C7-4069-BA8D-7855115045F9}"/>
          </ac:picMkLst>
        </pc:picChg>
        <pc:picChg chg="add mod">
          <ac:chgData name="Matthew Higdon" userId="bed0516aebbf869a" providerId="LiveId" clId="{1264083C-7317-4B58-9A27-319140434C1A}" dt="2025-04-11T19:09:35.250" v="1970" actId="1076"/>
          <ac:picMkLst>
            <pc:docMk/>
            <pc:sldMk cId="1577135151" sldId="258"/>
            <ac:picMk id="10" creationId="{719ABCC6-485E-F939-F1ED-CE581D8F3969}"/>
          </ac:picMkLst>
        </pc:picChg>
        <pc:picChg chg="add mod">
          <ac:chgData name="Matthew Higdon" userId="bed0516aebbf869a" providerId="LiveId" clId="{1264083C-7317-4B58-9A27-319140434C1A}" dt="2025-04-11T19:09:32.098" v="1969" actId="1076"/>
          <ac:picMkLst>
            <pc:docMk/>
            <pc:sldMk cId="1577135151" sldId="258"/>
            <ac:picMk id="11" creationId="{38EF1BFE-89AC-6F82-F72B-DA8208638034}"/>
          </ac:picMkLst>
        </pc:picChg>
        <pc:picChg chg="add mod">
          <ac:chgData name="Matthew Higdon" userId="bed0516aebbf869a" providerId="LiveId" clId="{1264083C-7317-4B58-9A27-319140434C1A}" dt="2025-04-11T19:09:29.714" v="1968" actId="1076"/>
          <ac:picMkLst>
            <pc:docMk/>
            <pc:sldMk cId="1577135151" sldId="258"/>
            <ac:picMk id="12" creationId="{3D837954-E062-9392-1056-804448787D53}"/>
          </ac:picMkLst>
        </pc:picChg>
        <pc:picChg chg="add mod">
          <ac:chgData name="Matthew Higdon" userId="bed0516aebbf869a" providerId="LiveId" clId="{1264083C-7317-4B58-9A27-319140434C1A}" dt="2025-04-11T19:09:44.219" v="1972" actId="1076"/>
          <ac:picMkLst>
            <pc:docMk/>
            <pc:sldMk cId="1577135151" sldId="258"/>
            <ac:picMk id="13" creationId="{FBF031D6-391B-B91C-678B-FA7975422FAC}"/>
          </ac:picMkLst>
        </pc:picChg>
        <pc:picChg chg="add mod modCrop">
          <ac:chgData name="Matthew Higdon" userId="bed0516aebbf869a" providerId="LiveId" clId="{1264083C-7317-4B58-9A27-319140434C1A}" dt="2025-04-11T19:04:40.902" v="1878" actId="1076"/>
          <ac:picMkLst>
            <pc:docMk/>
            <pc:sldMk cId="1577135151" sldId="258"/>
            <ac:picMk id="15" creationId="{5A3B57E5-41E7-4FA6-8CED-69E7A7F4D121}"/>
          </ac:picMkLst>
        </pc:picChg>
        <pc:picChg chg="add mod">
          <ac:chgData name="Matthew Higdon" userId="bed0516aebbf869a" providerId="LiveId" clId="{1264083C-7317-4B58-9A27-319140434C1A}" dt="2025-04-11T19:04:15.317" v="1876" actId="1076"/>
          <ac:picMkLst>
            <pc:docMk/>
            <pc:sldMk cId="1577135151" sldId="258"/>
            <ac:picMk id="19" creationId="{992829EE-69B3-93D3-A8F0-78B1A94DB323}"/>
          </ac:picMkLst>
        </pc:picChg>
        <pc:picChg chg="add mod">
          <ac:chgData name="Matthew Higdon" userId="bed0516aebbf869a" providerId="LiveId" clId="{1264083C-7317-4B58-9A27-319140434C1A}" dt="2025-04-11T19:09:40.267" v="1971" actId="1076"/>
          <ac:picMkLst>
            <pc:docMk/>
            <pc:sldMk cId="1577135151" sldId="258"/>
            <ac:picMk id="24" creationId="{08E3A290-ADAD-0F0B-AD74-EED898E7ACEB}"/>
          </ac:picMkLst>
        </pc:pic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E5B4EDC-59C0-49C7-8ADA-5A781B329E02}" type="datetimeFigureOut">
              <a:rPr lang="en-US"/>
              <a:t>4/12/2025</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79429053-DC2A-4342-ADD4-2FD729D91E2C}" type="slidenum">
              <a:rPr/>
              <a:t>‹#›</a:t>
            </a:fld>
            <a:endParaRPr/>
          </a:p>
        </p:txBody>
      </p:sp>
    </p:spTree>
    <p:extLst>
      <p:ext uri="{BB962C8B-B14F-4D97-AF65-F5344CB8AC3E}">
        <p14:creationId xmlns:p14="http://schemas.microsoft.com/office/powerpoint/2010/main" val="42320457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2D8D46A-B586-417D-BFBD-8C8FE0AAF762}" type="datetimeFigureOut">
              <a:rPr lang="en-US"/>
              <a:t>4/12/2025</a:t>
            </a:fld>
            <a:endParaRPr/>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EBA5BD7-F043-4D1B-AA17-CD412FC534DE}" type="slidenum">
              <a:rPr/>
              <a:t>‹#›</a:t>
            </a:fld>
            <a:endParaRPr/>
          </a:p>
        </p:txBody>
      </p:sp>
    </p:spTree>
    <p:extLst>
      <p:ext uri="{BB962C8B-B14F-4D97-AF65-F5344CB8AC3E}">
        <p14:creationId xmlns:p14="http://schemas.microsoft.com/office/powerpoint/2010/main" val="276705785"/>
      </p:ext>
    </p:extLst>
  </p:cSld>
  <p:clrMap bg1="lt1" tx1="dk1" bg2="lt2" tx2="dk2" accent1="accent1" accent2="accent2" accent3="accent3" accent4="accent4" accent5="accent5" accent6="accent6" hlink="hlink" folHlink="folHlink"/>
  <p:notesStyle>
    <a:lvl1pPr marL="0" algn="l" defTabSz="5015156" rtl="0" eaLnBrk="1" latinLnBrk="0" hangingPunct="1">
      <a:defRPr sz="6583" kern="1200">
        <a:solidFill>
          <a:schemeClr val="tx1"/>
        </a:solidFill>
        <a:latin typeface="+mn-lt"/>
        <a:ea typeface="+mn-ea"/>
        <a:cs typeface="+mn-cs"/>
      </a:defRPr>
    </a:lvl1pPr>
    <a:lvl2pPr marL="2507576" algn="l" defTabSz="5015156" rtl="0" eaLnBrk="1" latinLnBrk="0" hangingPunct="1">
      <a:defRPr sz="6583" kern="1200">
        <a:solidFill>
          <a:schemeClr val="tx1"/>
        </a:solidFill>
        <a:latin typeface="+mn-lt"/>
        <a:ea typeface="+mn-ea"/>
        <a:cs typeface="+mn-cs"/>
      </a:defRPr>
    </a:lvl2pPr>
    <a:lvl3pPr marL="5015156" algn="l" defTabSz="5015156" rtl="0" eaLnBrk="1" latinLnBrk="0" hangingPunct="1">
      <a:defRPr sz="6583" kern="1200">
        <a:solidFill>
          <a:schemeClr val="tx1"/>
        </a:solidFill>
        <a:latin typeface="+mn-lt"/>
        <a:ea typeface="+mn-ea"/>
        <a:cs typeface="+mn-cs"/>
      </a:defRPr>
    </a:lvl3pPr>
    <a:lvl4pPr marL="7522732" algn="l" defTabSz="5015156" rtl="0" eaLnBrk="1" latinLnBrk="0" hangingPunct="1">
      <a:defRPr sz="6583" kern="1200">
        <a:solidFill>
          <a:schemeClr val="tx1"/>
        </a:solidFill>
        <a:latin typeface="+mn-lt"/>
        <a:ea typeface="+mn-ea"/>
        <a:cs typeface="+mn-cs"/>
      </a:defRPr>
    </a:lvl4pPr>
    <a:lvl5pPr marL="10030309" algn="l" defTabSz="5015156" rtl="0" eaLnBrk="1" latinLnBrk="0" hangingPunct="1">
      <a:defRPr sz="6583" kern="1200">
        <a:solidFill>
          <a:schemeClr val="tx1"/>
        </a:solidFill>
        <a:latin typeface="+mn-lt"/>
        <a:ea typeface="+mn-ea"/>
        <a:cs typeface="+mn-cs"/>
      </a:defRPr>
    </a:lvl5pPr>
    <a:lvl6pPr marL="12537889" algn="l" defTabSz="5015156" rtl="0" eaLnBrk="1" latinLnBrk="0" hangingPunct="1">
      <a:defRPr sz="6583" kern="1200">
        <a:solidFill>
          <a:schemeClr val="tx1"/>
        </a:solidFill>
        <a:latin typeface="+mn-lt"/>
        <a:ea typeface="+mn-ea"/>
        <a:cs typeface="+mn-cs"/>
      </a:defRPr>
    </a:lvl6pPr>
    <a:lvl7pPr marL="15045465" algn="l" defTabSz="5015156" rtl="0" eaLnBrk="1" latinLnBrk="0" hangingPunct="1">
      <a:defRPr sz="6583" kern="1200">
        <a:solidFill>
          <a:schemeClr val="tx1"/>
        </a:solidFill>
        <a:latin typeface="+mn-lt"/>
        <a:ea typeface="+mn-ea"/>
        <a:cs typeface="+mn-cs"/>
      </a:defRPr>
    </a:lvl7pPr>
    <a:lvl8pPr marL="17553041" algn="l" defTabSz="5015156" rtl="0" eaLnBrk="1" latinLnBrk="0" hangingPunct="1">
      <a:defRPr sz="6583" kern="1200">
        <a:solidFill>
          <a:schemeClr val="tx1"/>
        </a:solidFill>
        <a:latin typeface="+mn-lt"/>
        <a:ea typeface="+mn-ea"/>
        <a:cs typeface="+mn-cs"/>
      </a:defRPr>
    </a:lvl8pPr>
    <a:lvl9pPr marL="20060621" algn="l" defTabSz="5015156" rtl="0" eaLnBrk="1" latinLnBrk="0" hangingPunct="1">
      <a:defRPr sz="6583"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9F7E0-6C45-71FF-6D95-C406F8C683CB}"/>
              </a:ext>
            </a:extLst>
          </p:cNvPr>
          <p:cNvSpPr>
            <a:spLocks noGrp="1"/>
          </p:cNvSpPr>
          <p:nvPr>
            <p:ph type="ctrTitle"/>
          </p:nvPr>
        </p:nvSpPr>
        <p:spPr>
          <a:xfrm>
            <a:off x="4572000" y="4788749"/>
            <a:ext cx="27432000" cy="10187093"/>
          </a:xfrm>
        </p:spPr>
        <p:txBody>
          <a:bodyPr anchor="b"/>
          <a:lstStyle>
            <a:lvl1pPr algn="ctr">
              <a:defRPr sz="18000"/>
            </a:lvl1pPr>
          </a:lstStyle>
          <a:p>
            <a:r>
              <a:rPr lang="en-US"/>
              <a:t>Click to edit Master title style</a:t>
            </a:r>
          </a:p>
        </p:txBody>
      </p:sp>
      <p:sp>
        <p:nvSpPr>
          <p:cNvPr id="3" name="Subtitle 2">
            <a:extLst>
              <a:ext uri="{FF2B5EF4-FFF2-40B4-BE49-F238E27FC236}">
                <a16:creationId xmlns:a16="http://schemas.microsoft.com/office/drawing/2014/main" id="{68436672-79DA-E02F-B065-972FE63DECCE}"/>
              </a:ext>
            </a:extLst>
          </p:cNvPr>
          <p:cNvSpPr>
            <a:spLocks noGrp="1"/>
          </p:cNvSpPr>
          <p:nvPr>
            <p:ph type="subTitle" idx="1"/>
          </p:nvPr>
        </p:nvSpPr>
        <p:spPr>
          <a:xfrm>
            <a:off x="4572000" y="15368695"/>
            <a:ext cx="27432000" cy="7064585"/>
          </a:xfrm>
        </p:spPr>
        <p:txBody>
          <a:bodyPr/>
          <a:lstStyle>
            <a:lvl1pPr marL="0" indent="0" algn="ctr">
              <a:buNone/>
              <a:defRPr sz="7200"/>
            </a:lvl1pPr>
            <a:lvl2pPr marL="1371600" indent="0" algn="ctr">
              <a:buNone/>
              <a:defRPr sz="6000"/>
            </a:lvl2pPr>
            <a:lvl3pPr marL="2743200" indent="0" algn="ctr">
              <a:buNone/>
              <a:defRPr sz="5400"/>
            </a:lvl3pPr>
            <a:lvl4pPr marL="4114800" indent="0" algn="ctr">
              <a:buNone/>
              <a:defRPr sz="4800"/>
            </a:lvl4pPr>
            <a:lvl5pPr marL="5486400" indent="0" algn="ctr">
              <a:buNone/>
              <a:defRPr sz="4800"/>
            </a:lvl5pPr>
            <a:lvl6pPr marL="6858000" indent="0" algn="ctr">
              <a:buNone/>
              <a:defRPr sz="4800"/>
            </a:lvl6pPr>
            <a:lvl7pPr marL="8229600" indent="0" algn="ctr">
              <a:buNone/>
              <a:defRPr sz="4800"/>
            </a:lvl7pPr>
            <a:lvl8pPr marL="9601200" indent="0" algn="ctr">
              <a:buNone/>
              <a:defRPr sz="4800"/>
            </a:lvl8pPr>
            <a:lvl9pPr marL="10972800" indent="0" algn="ctr">
              <a:buNone/>
              <a:defRPr sz="4800"/>
            </a:lvl9pPr>
          </a:lstStyle>
          <a:p>
            <a:r>
              <a:rPr lang="en-US"/>
              <a:t>Click to edit Master subtitle style</a:t>
            </a:r>
          </a:p>
        </p:txBody>
      </p:sp>
      <p:sp>
        <p:nvSpPr>
          <p:cNvPr id="4" name="Date Placeholder 3">
            <a:extLst>
              <a:ext uri="{FF2B5EF4-FFF2-40B4-BE49-F238E27FC236}">
                <a16:creationId xmlns:a16="http://schemas.microsoft.com/office/drawing/2014/main" id="{6CBB46CF-11B6-ABF4-E549-D8E82A5CA263}"/>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5" name="Footer Placeholder 4">
            <a:extLst>
              <a:ext uri="{FF2B5EF4-FFF2-40B4-BE49-F238E27FC236}">
                <a16:creationId xmlns:a16="http://schemas.microsoft.com/office/drawing/2014/main" id="{DBBFCBC5-D00C-4E18-219E-49BF6B04D2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26B044-BEF3-60D0-1BC6-9ED05A011B3E}"/>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111081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E7CFDA-BF5E-229B-8918-E0CF6B8348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FDB41B1-6ADC-ABE4-3A79-AEA2A345D9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FD3FC0-5559-E825-4CD4-F44A71A7F34A}"/>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5" name="Footer Placeholder 4">
            <a:extLst>
              <a:ext uri="{FF2B5EF4-FFF2-40B4-BE49-F238E27FC236}">
                <a16:creationId xmlns:a16="http://schemas.microsoft.com/office/drawing/2014/main" id="{82BC28EE-588E-6A95-826B-B4651E5B1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BE7810F-474D-6AF6-318B-78910B598754}"/>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85127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126DD89-AFCE-DF47-A48C-4CE890776177}"/>
              </a:ext>
            </a:extLst>
          </p:cNvPr>
          <p:cNvSpPr>
            <a:spLocks noGrp="1"/>
          </p:cNvSpPr>
          <p:nvPr>
            <p:ph type="title" orient="vert"/>
          </p:nvPr>
        </p:nvSpPr>
        <p:spPr>
          <a:xfrm>
            <a:off x="26174700" y="1557867"/>
            <a:ext cx="7886700" cy="24797175"/>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456D336-51C3-1792-CCDA-63837EC7F0FF}"/>
              </a:ext>
            </a:extLst>
          </p:cNvPr>
          <p:cNvSpPr>
            <a:spLocks noGrp="1"/>
          </p:cNvSpPr>
          <p:nvPr>
            <p:ph type="body" orient="vert" idx="1"/>
          </p:nvPr>
        </p:nvSpPr>
        <p:spPr>
          <a:xfrm>
            <a:off x="2514600" y="1557867"/>
            <a:ext cx="23202900" cy="247971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8C7938-A908-D76D-D1B1-631A6C7D8197}"/>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5" name="Footer Placeholder 4">
            <a:extLst>
              <a:ext uri="{FF2B5EF4-FFF2-40B4-BE49-F238E27FC236}">
                <a16:creationId xmlns:a16="http://schemas.microsoft.com/office/drawing/2014/main" id="{5D7E6101-3315-D34A-FB20-E054A1F32C3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73AA331-08FE-73AD-1FE5-5A49D9B63DFD}"/>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13788780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1603E1-8216-633A-6723-0C4668BED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0938A8-E2CC-16F2-3A7E-80C05542A54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E7F9FB9-08EA-AB10-37B0-D32DCCE10054}"/>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5" name="Footer Placeholder 4">
            <a:extLst>
              <a:ext uri="{FF2B5EF4-FFF2-40B4-BE49-F238E27FC236}">
                <a16:creationId xmlns:a16="http://schemas.microsoft.com/office/drawing/2014/main" id="{4F54E487-013F-1BA1-122B-2486DFF7521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B5B519-0376-5123-7264-777F1718F4EC}"/>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2494945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DF733-C56D-2940-4F13-830BAB9845FD}"/>
              </a:ext>
            </a:extLst>
          </p:cNvPr>
          <p:cNvSpPr>
            <a:spLocks noGrp="1"/>
          </p:cNvSpPr>
          <p:nvPr>
            <p:ph type="title"/>
          </p:nvPr>
        </p:nvSpPr>
        <p:spPr>
          <a:xfrm>
            <a:off x="2495550" y="7294884"/>
            <a:ext cx="31546800" cy="12171678"/>
          </a:xfrm>
        </p:spPr>
        <p:txBody>
          <a:bodyPr anchor="b"/>
          <a:lstStyle>
            <a:lvl1pPr>
              <a:defRPr sz="18000"/>
            </a:lvl1pPr>
          </a:lstStyle>
          <a:p>
            <a:r>
              <a:rPr lang="en-US"/>
              <a:t>Click to edit Master title style</a:t>
            </a:r>
          </a:p>
        </p:txBody>
      </p:sp>
      <p:sp>
        <p:nvSpPr>
          <p:cNvPr id="3" name="Text Placeholder 2">
            <a:extLst>
              <a:ext uri="{FF2B5EF4-FFF2-40B4-BE49-F238E27FC236}">
                <a16:creationId xmlns:a16="http://schemas.microsoft.com/office/drawing/2014/main" id="{D3FAB083-8EAF-D1F2-9B5E-B52B32C17915}"/>
              </a:ext>
            </a:extLst>
          </p:cNvPr>
          <p:cNvSpPr>
            <a:spLocks noGrp="1"/>
          </p:cNvSpPr>
          <p:nvPr>
            <p:ph type="body" idx="1"/>
          </p:nvPr>
        </p:nvSpPr>
        <p:spPr>
          <a:xfrm>
            <a:off x="2495550" y="19581711"/>
            <a:ext cx="31546800" cy="6400798"/>
          </a:xfrm>
        </p:spPr>
        <p:txBody>
          <a:bodyPr/>
          <a:lstStyle>
            <a:lvl1pPr marL="0" indent="0">
              <a:buNone/>
              <a:defRPr sz="7200">
                <a:solidFill>
                  <a:schemeClr val="tx1">
                    <a:tint val="82000"/>
                  </a:schemeClr>
                </a:solidFill>
              </a:defRPr>
            </a:lvl1pPr>
            <a:lvl2pPr marL="1371600" indent="0">
              <a:buNone/>
              <a:defRPr sz="6000">
                <a:solidFill>
                  <a:schemeClr val="tx1">
                    <a:tint val="82000"/>
                  </a:schemeClr>
                </a:solidFill>
              </a:defRPr>
            </a:lvl2pPr>
            <a:lvl3pPr marL="2743200" indent="0">
              <a:buNone/>
              <a:defRPr sz="5400">
                <a:solidFill>
                  <a:schemeClr val="tx1">
                    <a:tint val="82000"/>
                  </a:schemeClr>
                </a:solidFill>
              </a:defRPr>
            </a:lvl3pPr>
            <a:lvl4pPr marL="4114800" indent="0">
              <a:buNone/>
              <a:defRPr sz="4800">
                <a:solidFill>
                  <a:schemeClr val="tx1">
                    <a:tint val="82000"/>
                  </a:schemeClr>
                </a:solidFill>
              </a:defRPr>
            </a:lvl4pPr>
            <a:lvl5pPr marL="5486400" indent="0">
              <a:buNone/>
              <a:defRPr sz="4800">
                <a:solidFill>
                  <a:schemeClr val="tx1">
                    <a:tint val="82000"/>
                  </a:schemeClr>
                </a:solidFill>
              </a:defRPr>
            </a:lvl5pPr>
            <a:lvl6pPr marL="6858000" indent="0">
              <a:buNone/>
              <a:defRPr sz="4800">
                <a:solidFill>
                  <a:schemeClr val="tx1">
                    <a:tint val="82000"/>
                  </a:schemeClr>
                </a:solidFill>
              </a:defRPr>
            </a:lvl6pPr>
            <a:lvl7pPr marL="8229600" indent="0">
              <a:buNone/>
              <a:defRPr sz="4800">
                <a:solidFill>
                  <a:schemeClr val="tx1">
                    <a:tint val="82000"/>
                  </a:schemeClr>
                </a:solidFill>
              </a:defRPr>
            </a:lvl7pPr>
            <a:lvl8pPr marL="9601200" indent="0">
              <a:buNone/>
              <a:defRPr sz="4800">
                <a:solidFill>
                  <a:schemeClr val="tx1">
                    <a:tint val="82000"/>
                  </a:schemeClr>
                </a:solidFill>
              </a:defRPr>
            </a:lvl8pPr>
            <a:lvl9pPr marL="10972800" indent="0">
              <a:buNone/>
              <a:defRPr sz="48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7EE82C9-833A-CF3A-75BF-EC6168F03C0C}"/>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5" name="Footer Placeholder 4">
            <a:extLst>
              <a:ext uri="{FF2B5EF4-FFF2-40B4-BE49-F238E27FC236}">
                <a16:creationId xmlns:a16="http://schemas.microsoft.com/office/drawing/2014/main" id="{67F67519-0653-7580-A315-E185ADF9493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25DCF9-1D45-48A6-22D2-2B353605E468}"/>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4933637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ED5880-341E-4F22-D1DA-E9E1871754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CF07979-2155-638B-33D7-D0B2E2FA258B}"/>
              </a:ext>
            </a:extLst>
          </p:cNvPr>
          <p:cNvSpPr>
            <a:spLocks noGrp="1"/>
          </p:cNvSpPr>
          <p:nvPr>
            <p:ph sz="half" idx="1"/>
          </p:nvPr>
        </p:nvSpPr>
        <p:spPr>
          <a:xfrm>
            <a:off x="2514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2196ED7-6405-4D0B-37B8-07D9520C8F74}"/>
              </a:ext>
            </a:extLst>
          </p:cNvPr>
          <p:cNvSpPr>
            <a:spLocks noGrp="1"/>
          </p:cNvSpPr>
          <p:nvPr>
            <p:ph sz="half" idx="2"/>
          </p:nvPr>
        </p:nvSpPr>
        <p:spPr>
          <a:xfrm>
            <a:off x="18516600" y="7789333"/>
            <a:ext cx="15544800" cy="185657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77738A7-862D-E6D4-92C2-D9F212343DDF}"/>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6" name="Footer Placeholder 5">
            <a:extLst>
              <a:ext uri="{FF2B5EF4-FFF2-40B4-BE49-F238E27FC236}">
                <a16:creationId xmlns:a16="http://schemas.microsoft.com/office/drawing/2014/main" id="{F7FA79A7-3689-8F8C-A9A4-8F8F7815876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168ED3-CF55-0209-4F12-B596E3F01522}"/>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960398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CA4879-6F6A-2080-04D8-B304BD94DDFA}"/>
              </a:ext>
            </a:extLst>
          </p:cNvPr>
          <p:cNvSpPr>
            <a:spLocks noGrp="1"/>
          </p:cNvSpPr>
          <p:nvPr>
            <p:ph type="title"/>
          </p:nvPr>
        </p:nvSpPr>
        <p:spPr>
          <a:xfrm>
            <a:off x="2519364" y="1557869"/>
            <a:ext cx="31546800" cy="5655735"/>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7C1E54-886C-ACC9-ED73-5CD891BE9CDB}"/>
              </a:ext>
            </a:extLst>
          </p:cNvPr>
          <p:cNvSpPr>
            <a:spLocks noGrp="1"/>
          </p:cNvSpPr>
          <p:nvPr>
            <p:ph type="body" idx="1"/>
          </p:nvPr>
        </p:nvSpPr>
        <p:spPr>
          <a:xfrm>
            <a:off x="2519366" y="7172962"/>
            <a:ext cx="15473361" cy="351535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4" name="Content Placeholder 3">
            <a:extLst>
              <a:ext uri="{FF2B5EF4-FFF2-40B4-BE49-F238E27FC236}">
                <a16:creationId xmlns:a16="http://schemas.microsoft.com/office/drawing/2014/main" id="{7FA05B67-8E18-7AF5-764E-F33BDE884CE3}"/>
              </a:ext>
            </a:extLst>
          </p:cNvPr>
          <p:cNvSpPr>
            <a:spLocks noGrp="1"/>
          </p:cNvSpPr>
          <p:nvPr>
            <p:ph sz="half" idx="2"/>
          </p:nvPr>
        </p:nvSpPr>
        <p:spPr>
          <a:xfrm>
            <a:off x="2519366" y="10688320"/>
            <a:ext cx="15473361"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3F5B75E-0A98-B1D3-5D78-D2EA6DECC8D3}"/>
              </a:ext>
            </a:extLst>
          </p:cNvPr>
          <p:cNvSpPr>
            <a:spLocks noGrp="1"/>
          </p:cNvSpPr>
          <p:nvPr>
            <p:ph type="body" sz="quarter" idx="3"/>
          </p:nvPr>
        </p:nvSpPr>
        <p:spPr>
          <a:xfrm>
            <a:off x="18516600" y="7172962"/>
            <a:ext cx="15549564" cy="3515358"/>
          </a:xfrm>
        </p:spPr>
        <p:txBody>
          <a:bodyPr anchor="b"/>
          <a:lstStyle>
            <a:lvl1pPr marL="0" indent="0">
              <a:buNone/>
              <a:defRPr sz="7200" b="1"/>
            </a:lvl1pPr>
            <a:lvl2pPr marL="1371600" indent="0">
              <a:buNone/>
              <a:defRPr sz="6000" b="1"/>
            </a:lvl2pPr>
            <a:lvl3pPr marL="2743200" indent="0">
              <a:buNone/>
              <a:defRPr sz="5400" b="1"/>
            </a:lvl3pPr>
            <a:lvl4pPr marL="4114800" indent="0">
              <a:buNone/>
              <a:defRPr sz="4800" b="1"/>
            </a:lvl4pPr>
            <a:lvl5pPr marL="5486400" indent="0">
              <a:buNone/>
              <a:defRPr sz="4800" b="1"/>
            </a:lvl5pPr>
            <a:lvl6pPr marL="6858000" indent="0">
              <a:buNone/>
              <a:defRPr sz="4800" b="1"/>
            </a:lvl6pPr>
            <a:lvl7pPr marL="8229600" indent="0">
              <a:buNone/>
              <a:defRPr sz="4800" b="1"/>
            </a:lvl7pPr>
            <a:lvl8pPr marL="9601200" indent="0">
              <a:buNone/>
              <a:defRPr sz="4800" b="1"/>
            </a:lvl8pPr>
            <a:lvl9pPr marL="10972800" indent="0">
              <a:buNone/>
              <a:defRPr sz="4800" b="1"/>
            </a:lvl9pPr>
          </a:lstStyle>
          <a:p>
            <a:pPr lvl="0"/>
            <a:r>
              <a:rPr lang="en-US"/>
              <a:t>Click to edit Master text styles</a:t>
            </a:r>
          </a:p>
        </p:txBody>
      </p:sp>
      <p:sp>
        <p:nvSpPr>
          <p:cNvPr id="6" name="Content Placeholder 5">
            <a:extLst>
              <a:ext uri="{FF2B5EF4-FFF2-40B4-BE49-F238E27FC236}">
                <a16:creationId xmlns:a16="http://schemas.microsoft.com/office/drawing/2014/main" id="{A1C9D408-9DDA-7ADB-F956-D1F75B415E06}"/>
              </a:ext>
            </a:extLst>
          </p:cNvPr>
          <p:cNvSpPr>
            <a:spLocks noGrp="1"/>
          </p:cNvSpPr>
          <p:nvPr>
            <p:ph sz="quarter" idx="4"/>
          </p:nvPr>
        </p:nvSpPr>
        <p:spPr>
          <a:xfrm>
            <a:off x="18516600" y="10688320"/>
            <a:ext cx="15549564" cy="1572090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D871640-A3A1-EA22-9C71-6220AA11BE94}"/>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8" name="Footer Placeholder 7">
            <a:extLst>
              <a:ext uri="{FF2B5EF4-FFF2-40B4-BE49-F238E27FC236}">
                <a16:creationId xmlns:a16="http://schemas.microsoft.com/office/drawing/2014/main" id="{B31B1D14-0EBF-57EB-73C2-C9143013B99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AD536F-31FB-BD4B-7C0E-F4BD433350D2}"/>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9832616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01307F-CA49-2D57-08AA-EED92C8C18D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FD42159-8F78-EB82-6ACD-94D5007DA71A}"/>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4" name="Footer Placeholder 3">
            <a:extLst>
              <a:ext uri="{FF2B5EF4-FFF2-40B4-BE49-F238E27FC236}">
                <a16:creationId xmlns:a16="http://schemas.microsoft.com/office/drawing/2014/main" id="{2B6022FC-723A-2AED-C868-19C77ACB7D0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EC6A1C-358C-747E-0436-E1D5995EBFB2}"/>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2552810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398DB2-6C37-E318-8EE7-D2BD0E29FAB9}"/>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3" name="Footer Placeholder 2">
            <a:extLst>
              <a:ext uri="{FF2B5EF4-FFF2-40B4-BE49-F238E27FC236}">
                <a16:creationId xmlns:a16="http://schemas.microsoft.com/office/drawing/2014/main" id="{0BB33045-CD5D-4B15-5EF9-17A3D5968E1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977C55-45DD-4144-E760-BD158F19FF4E}"/>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3218049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842179-E37A-6F7A-A706-54D2B74D274E}"/>
              </a:ext>
            </a:extLst>
          </p:cNvPr>
          <p:cNvSpPr>
            <a:spLocks noGrp="1"/>
          </p:cNvSpPr>
          <p:nvPr>
            <p:ph type="title"/>
          </p:nvPr>
        </p:nvSpPr>
        <p:spPr>
          <a:xfrm>
            <a:off x="2519366" y="1950720"/>
            <a:ext cx="11796711" cy="6827520"/>
          </a:xfrm>
        </p:spPr>
        <p:txBody>
          <a:bodyPr anchor="b"/>
          <a:lstStyle>
            <a:lvl1pPr>
              <a:defRPr sz="9600"/>
            </a:lvl1pPr>
          </a:lstStyle>
          <a:p>
            <a:r>
              <a:rPr lang="en-US"/>
              <a:t>Click to edit Master title style</a:t>
            </a:r>
          </a:p>
        </p:txBody>
      </p:sp>
      <p:sp>
        <p:nvSpPr>
          <p:cNvPr id="3" name="Content Placeholder 2">
            <a:extLst>
              <a:ext uri="{FF2B5EF4-FFF2-40B4-BE49-F238E27FC236}">
                <a16:creationId xmlns:a16="http://schemas.microsoft.com/office/drawing/2014/main" id="{3A6D0FD2-531C-078D-BB50-1B690DEF9250}"/>
              </a:ext>
            </a:extLst>
          </p:cNvPr>
          <p:cNvSpPr>
            <a:spLocks noGrp="1"/>
          </p:cNvSpPr>
          <p:nvPr>
            <p:ph idx="1"/>
          </p:nvPr>
        </p:nvSpPr>
        <p:spPr>
          <a:xfrm>
            <a:off x="15549564" y="4213016"/>
            <a:ext cx="18516600" cy="20794133"/>
          </a:xfrm>
        </p:spPr>
        <p:txBody>
          <a:bodyPr/>
          <a:lstStyle>
            <a:lvl1pPr>
              <a:defRPr sz="9600"/>
            </a:lvl1pPr>
            <a:lvl2pPr>
              <a:defRPr sz="8400"/>
            </a:lvl2pPr>
            <a:lvl3pPr>
              <a:defRPr sz="7200"/>
            </a:lvl3pPr>
            <a:lvl4pPr>
              <a:defRPr sz="6000"/>
            </a:lvl4pPr>
            <a:lvl5pPr>
              <a:defRPr sz="6000"/>
            </a:lvl5pPr>
            <a:lvl6pPr>
              <a:defRPr sz="6000"/>
            </a:lvl6pPr>
            <a:lvl7pPr>
              <a:defRPr sz="6000"/>
            </a:lvl7pPr>
            <a:lvl8pPr>
              <a:defRPr sz="6000"/>
            </a:lvl8pPr>
            <a:lvl9pPr>
              <a:defRPr sz="6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F96EAC-1B0E-2255-B611-D3239770C431}"/>
              </a:ext>
            </a:extLst>
          </p:cNvPr>
          <p:cNvSpPr>
            <a:spLocks noGrp="1"/>
          </p:cNvSpPr>
          <p:nvPr>
            <p:ph type="body" sz="half" idx="2"/>
          </p:nvPr>
        </p:nvSpPr>
        <p:spPr>
          <a:xfrm>
            <a:off x="2519366" y="8778240"/>
            <a:ext cx="11796711" cy="16262775"/>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a:extLst>
              <a:ext uri="{FF2B5EF4-FFF2-40B4-BE49-F238E27FC236}">
                <a16:creationId xmlns:a16="http://schemas.microsoft.com/office/drawing/2014/main" id="{EC41BB36-EE05-9953-5B91-B80D4A6CDEAF}"/>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6" name="Footer Placeholder 5">
            <a:extLst>
              <a:ext uri="{FF2B5EF4-FFF2-40B4-BE49-F238E27FC236}">
                <a16:creationId xmlns:a16="http://schemas.microsoft.com/office/drawing/2014/main" id="{D6451A21-6773-A522-982D-E88E430894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1109041-87F9-E665-5B88-F4E404B95E76}"/>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407306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8E9D9-10A5-3A30-876A-0A154EBE44AF}"/>
              </a:ext>
            </a:extLst>
          </p:cNvPr>
          <p:cNvSpPr>
            <a:spLocks noGrp="1"/>
          </p:cNvSpPr>
          <p:nvPr>
            <p:ph type="title"/>
          </p:nvPr>
        </p:nvSpPr>
        <p:spPr>
          <a:xfrm>
            <a:off x="2519366" y="1950720"/>
            <a:ext cx="11796711" cy="6827520"/>
          </a:xfrm>
        </p:spPr>
        <p:txBody>
          <a:bodyPr anchor="b"/>
          <a:lstStyle>
            <a:lvl1pPr>
              <a:defRPr sz="9600"/>
            </a:lvl1pPr>
          </a:lstStyle>
          <a:p>
            <a:r>
              <a:rPr lang="en-US"/>
              <a:t>Click to edit Master title style</a:t>
            </a:r>
          </a:p>
        </p:txBody>
      </p:sp>
      <p:sp>
        <p:nvSpPr>
          <p:cNvPr id="3" name="Picture Placeholder 2">
            <a:extLst>
              <a:ext uri="{FF2B5EF4-FFF2-40B4-BE49-F238E27FC236}">
                <a16:creationId xmlns:a16="http://schemas.microsoft.com/office/drawing/2014/main" id="{E4328A34-3A16-DB9E-1232-7348668B09D8}"/>
              </a:ext>
            </a:extLst>
          </p:cNvPr>
          <p:cNvSpPr>
            <a:spLocks noGrp="1"/>
          </p:cNvSpPr>
          <p:nvPr>
            <p:ph type="pic" idx="1"/>
          </p:nvPr>
        </p:nvSpPr>
        <p:spPr>
          <a:xfrm>
            <a:off x="15549564" y="4213016"/>
            <a:ext cx="18516600" cy="20794133"/>
          </a:xfrm>
        </p:spPr>
        <p:txBody>
          <a:bodyPr/>
          <a:lstStyle>
            <a:lvl1pPr marL="0" indent="0">
              <a:buNone/>
              <a:defRPr sz="9600"/>
            </a:lvl1pPr>
            <a:lvl2pPr marL="1371600" indent="0">
              <a:buNone/>
              <a:defRPr sz="8400"/>
            </a:lvl2pPr>
            <a:lvl3pPr marL="2743200" indent="0">
              <a:buNone/>
              <a:defRPr sz="7200"/>
            </a:lvl3pPr>
            <a:lvl4pPr marL="4114800" indent="0">
              <a:buNone/>
              <a:defRPr sz="6000"/>
            </a:lvl4pPr>
            <a:lvl5pPr marL="5486400" indent="0">
              <a:buNone/>
              <a:defRPr sz="6000"/>
            </a:lvl5pPr>
            <a:lvl6pPr marL="6858000" indent="0">
              <a:buNone/>
              <a:defRPr sz="6000"/>
            </a:lvl6pPr>
            <a:lvl7pPr marL="8229600" indent="0">
              <a:buNone/>
              <a:defRPr sz="6000"/>
            </a:lvl7pPr>
            <a:lvl8pPr marL="9601200" indent="0">
              <a:buNone/>
              <a:defRPr sz="6000"/>
            </a:lvl8pPr>
            <a:lvl9pPr marL="10972800" indent="0">
              <a:buNone/>
              <a:defRPr sz="6000"/>
            </a:lvl9pPr>
          </a:lstStyle>
          <a:p>
            <a:endParaRPr lang="en-US"/>
          </a:p>
        </p:txBody>
      </p:sp>
      <p:sp>
        <p:nvSpPr>
          <p:cNvPr id="4" name="Text Placeholder 3">
            <a:extLst>
              <a:ext uri="{FF2B5EF4-FFF2-40B4-BE49-F238E27FC236}">
                <a16:creationId xmlns:a16="http://schemas.microsoft.com/office/drawing/2014/main" id="{C793BC99-A325-3AF1-77A8-6095FA78040E}"/>
              </a:ext>
            </a:extLst>
          </p:cNvPr>
          <p:cNvSpPr>
            <a:spLocks noGrp="1"/>
          </p:cNvSpPr>
          <p:nvPr>
            <p:ph type="body" sz="half" idx="2"/>
          </p:nvPr>
        </p:nvSpPr>
        <p:spPr>
          <a:xfrm>
            <a:off x="2519366" y="8778240"/>
            <a:ext cx="11796711" cy="16262775"/>
          </a:xfrm>
        </p:spPr>
        <p:txBody>
          <a:bodyPr/>
          <a:lstStyle>
            <a:lvl1pPr marL="0" indent="0">
              <a:buNone/>
              <a:defRPr sz="4800"/>
            </a:lvl1pPr>
            <a:lvl2pPr marL="1371600" indent="0">
              <a:buNone/>
              <a:defRPr sz="4200"/>
            </a:lvl2pPr>
            <a:lvl3pPr marL="2743200" indent="0">
              <a:buNone/>
              <a:defRPr sz="3600"/>
            </a:lvl3pPr>
            <a:lvl4pPr marL="4114800" indent="0">
              <a:buNone/>
              <a:defRPr sz="3000"/>
            </a:lvl4pPr>
            <a:lvl5pPr marL="5486400" indent="0">
              <a:buNone/>
              <a:defRPr sz="3000"/>
            </a:lvl5pPr>
            <a:lvl6pPr marL="6858000" indent="0">
              <a:buNone/>
              <a:defRPr sz="3000"/>
            </a:lvl6pPr>
            <a:lvl7pPr marL="8229600" indent="0">
              <a:buNone/>
              <a:defRPr sz="3000"/>
            </a:lvl7pPr>
            <a:lvl8pPr marL="9601200" indent="0">
              <a:buNone/>
              <a:defRPr sz="3000"/>
            </a:lvl8pPr>
            <a:lvl9pPr marL="10972800" indent="0">
              <a:buNone/>
              <a:defRPr sz="3000"/>
            </a:lvl9pPr>
          </a:lstStyle>
          <a:p>
            <a:pPr lvl="0"/>
            <a:r>
              <a:rPr lang="en-US"/>
              <a:t>Click to edit Master text styles</a:t>
            </a:r>
          </a:p>
        </p:txBody>
      </p:sp>
      <p:sp>
        <p:nvSpPr>
          <p:cNvPr id="5" name="Date Placeholder 4">
            <a:extLst>
              <a:ext uri="{FF2B5EF4-FFF2-40B4-BE49-F238E27FC236}">
                <a16:creationId xmlns:a16="http://schemas.microsoft.com/office/drawing/2014/main" id="{EE456B7A-110E-B24E-9056-DBD0E6B7A2D0}"/>
              </a:ext>
            </a:extLst>
          </p:cNvPr>
          <p:cNvSpPr>
            <a:spLocks noGrp="1"/>
          </p:cNvSpPr>
          <p:nvPr>
            <p:ph type="dt" sz="half" idx="10"/>
          </p:nvPr>
        </p:nvSpPr>
        <p:spPr/>
        <p:txBody>
          <a:bodyPr/>
          <a:lstStyle/>
          <a:p>
            <a:fld id="{F0DFD029-FB74-4578-B929-F66AA97659CA}" type="datetimeFigureOut">
              <a:rPr lang="en-US" smtClean="0"/>
              <a:t>4/12/2025</a:t>
            </a:fld>
            <a:endParaRPr lang="en-US"/>
          </a:p>
        </p:txBody>
      </p:sp>
      <p:sp>
        <p:nvSpPr>
          <p:cNvPr id="6" name="Footer Placeholder 5">
            <a:extLst>
              <a:ext uri="{FF2B5EF4-FFF2-40B4-BE49-F238E27FC236}">
                <a16:creationId xmlns:a16="http://schemas.microsoft.com/office/drawing/2014/main" id="{FC34E5DB-C2F8-A426-76CE-746AEF22769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CA982B4-9DC0-8CFC-688E-ACB16C51203C}"/>
              </a:ext>
            </a:extLst>
          </p:cNvPr>
          <p:cNvSpPr>
            <a:spLocks noGrp="1"/>
          </p:cNvSpPr>
          <p:nvPr>
            <p:ph type="sldNum" sz="quarter" idx="12"/>
          </p:nvPr>
        </p:nvSpPr>
        <p:spPr/>
        <p:txBody>
          <a:bodyPr/>
          <a:lstStyle/>
          <a:p>
            <a:fld id="{C014DD1E-5D91-48A3-AD6D-45FBA980D106}" type="slidenum">
              <a:rPr lang="en-US" smtClean="0"/>
              <a:t>‹#›</a:t>
            </a:fld>
            <a:endParaRPr lang="en-US"/>
          </a:p>
        </p:txBody>
      </p:sp>
    </p:spTree>
    <p:extLst>
      <p:ext uri="{BB962C8B-B14F-4D97-AF65-F5344CB8AC3E}">
        <p14:creationId xmlns:p14="http://schemas.microsoft.com/office/powerpoint/2010/main" val="637176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77679-E2C5-5B57-C590-7B793852CB78}"/>
              </a:ext>
            </a:extLst>
          </p:cNvPr>
          <p:cNvSpPr>
            <a:spLocks noGrp="1"/>
          </p:cNvSpPr>
          <p:nvPr>
            <p:ph type="title"/>
          </p:nvPr>
        </p:nvSpPr>
        <p:spPr>
          <a:xfrm>
            <a:off x="2514600" y="1557869"/>
            <a:ext cx="31546800" cy="56557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66EEDC2-CA16-C500-7263-A026E7CC50B8}"/>
              </a:ext>
            </a:extLst>
          </p:cNvPr>
          <p:cNvSpPr>
            <a:spLocks noGrp="1"/>
          </p:cNvSpPr>
          <p:nvPr>
            <p:ph type="body" idx="1"/>
          </p:nvPr>
        </p:nvSpPr>
        <p:spPr>
          <a:xfrm>
            <a:off x="2514600" y="7789333"/>
            <a:ext cx="31546800" cy="18565709"/>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26BF913-213C-05C4-E003-082ED507FBE6}"/>
              </a:ext>
            </a:extLst>
          </p:cNvPr>
          <p:cNvSpPr>
            <a:spLocks noGrp="1"/>
          </p:cNvSpPr>
          <p:nvPr>
            <p:ph type="dt" sz="half" idx="2"/>
          </p:nvPr>
        </p:nvSpPr>
        <p:spPr>
          <a:xfrm>
            <a:off x="2514600" y="27120429"/>
            <a:ext cx="8229600" cy="1557867"/>
          </a:xfrm>
          <a:prstGeom prst="rect">
            <a:avLst/>
          </a:prstGeom>
        </p:spPr>
        <p:txBody>
          <a:bodyPr vert="horz" lIns="91440" tIns="45720" rIns="91440" bIns="45720" rtlCol="0" anchor="ctr"/>
          <a:lstStyle>
            <a:lvl1pPr algn="l">
              <a:defRPr sz="3600">
                <a:solidFill>
                  <a:schemeClr val="tx1">
                    <a:tint val="82000"/>
                  </a:schemeClr>
                </a:solidFill>
              </a:defRPr>
            </a:lvl1pPr>
          </a:lstStyle>
          <a:p>
            <a:fld id="{F0DFD029-FB74-4578-B929-F66AA97659CA}" type="datetimeFigureOut">
              <a:rPr lang="en-US" smtClean="0"/>
              <a:pPr/>
              <a:t>4/12/2025</a:t>
            </a:fld>
            <a:endParaRPr lang="en-US"/>
          </a:p>
        </p:txBody>
      </p:sp>
      <p:sp>
        <p:nvSpPr>
          <p:cNvPr id="5" name="Footer Placeholder 4">
            <a:extLst>
              <a:ext uri="{FF2B5EF4-FFF2-40B4-BE49-F238E27FC236}">
                <a16:creationId xmlns:a16="http://schemas.microsoft.com/office/drawing/2014/main" id="{60D4E40B-8751-A108-C5C2-A7BCEBB73A7F}"/>
              </a:ext>
            </a:extLst>
          </p:cNvPr>
          <p:cNvSpPr>
            <a:spLocks noGrp="1"/>
          </p:cNvSpPr>
          <p:nvPr>
            <p:ph type="ftr" sz="quarter" idx="3"/>
          </p:nvPr>
        </p:nvSpPr>
        <p:spPr>
          <a:xfrm>
            <a:off x="12115800" y="27120429"/>
            <a:ext cx="12344400" cy="1557867"/>
          </a:xfrm>
          <a:prstGeom prst="rect">
            <a:avLst/>
          </a:prstGeom>
        </p:spPr>
        <p:txBody>
          <a:bodyPr vert="horz" lIns="91440" tIns="45720" rIns="91440" bIns="45720" rtlCol="0" anchor="ctr"/>
          <a:lstStyle>
            <a:lvl1pPr algn="ctr">
              <a:defRPr sz="36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B363519-9DD4-958C-81F3-311BB7DA92AA}"/>
              </a:ext>
            </a:extLst>
          </p:cNvPr>
          <p:cNvSpPr>
            <a:spLocks noGrp="1"/>
          </p:cNvSpPr>
          <p:nvPr>
            <p:ph type="sldNum" sz="quarter" idx="4"/>
          </p:nvPr>
        </p:nvSpPr>
        <p:spPr>
          <a:xfrm>
            <a:off x="25831800" y="27120429"/>
            <a:ext cx="8229600" cy="1557867"/>
          </a:xfrm>
          <a:prstGeom prst="rect">
            <a:avLst/>
          </a:prstGeom>
        </p:spPr>
        <p:txBody>
          <a:bodyPr vert="horz" lIns="91440" tIns="45720" rIns="91440" bIns="45720" rtlCol="0" anchor="ctr"/>
          <a:lstStyle>
            <a:lvl1pPr algn="r">
              <a:defRPr sz="3600">
                <a:solidFill>
                  <a:schemeClr val="tx1">
                    <a:tint val="82000"/>
                  </a:schemeClr>
                </a:solidFill>
              </a:defRPr>
            </a:lvl1pPr>
          </a:lstStyle>
          <a:p>
            <a:fld id="{C014DD1E-5D91-48A3-AD6D-45FBA980D106}" type="slidenum">
              <a:rPr lang="en-US" smtClean="0"/>
              <a:pPr/>
              <a:t>‹#›</a:t>
            </a:fld>
            <a:endParaRPr lang="en-US"/>
          </a:p>
        </p:txBody>
      </p:sp>
    </p:spTree>
    <p:extLst>
      <p:ext uri="{BB962C8B-B14F-4D97-AF65-F5344CB8AC3E}">
        <p14:creationId xmlns:p14="http://schemas.microsoft.com/office/powerpoint/2010/main" val="302514270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2743200" rtl="0" eaLnBrk="1" latinLnBrk="0" hangingPunct="1">
        <a:lnSpc>
          <a:spcPct val="90000"/>
        </a:lnSpc>
        <a:spcBef>
          <a:spcPct val="0"/>
        </a:spcBef>
        <a:buNone/>
        <a:defRPr sz="13200" kern="1200">
          <a:solidFill>
            <a:schemeClr val="tx1"/>
          </a:solidFill>
          <a:latin typeface="+mj-lt"/>
          <a:ea typeface="+mj-ea"/>
          <a:cs typeface="+mj-cs"/>
        </a:defRPr>
      </a:lvl1pPr>
    </p:titleStyle>
    <p:body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p:bodyStyle>
    <p:otherStyle>
      <a:defPPr>
        <a:defRPr lang="en-US"/>
      </a:defPPr>
      <a:lvl1pPr marL="0" algn="l" defTabSz="2743200" rtl="0" eaLnBrk="1" latinLnBrk="0" hangingPunct="1">
        <a:defRPr sz="5400" kern="1200">
          <a:solidFill>
            <a:schemeClr val="tx1"/>
          </a:solidFill>
          <a:latin typeface="+mn-lt"/>
          <a:ea typeface="+mn-ea"/>
          <a:cs typeface="+mn-cs"/>
        </a:defRPr>
      </a:lvl1pPr>
      <a:lvl2pPr marL="1371600" algn="l" defTabSz="2743200" rtl="0" eaLnBrk="1" latinLnBrk="0" hangingPunct="1">
        <a:defRPr sz="5400" kern="1200">
          <a:solidFill>
            <a:schemeClr val="tx1"/>
          </a:solidFill>
          <a:latin typeface="+mn-lt"/>
          <a:ea typeface="+mn-ea"/>
          <a:cs typeface="+mn-cs"/>
        </a:defRPr>
      </a:lvl2pPr>
      <a:lvl3pPr marL="2743200" algn="l" defTabSz="2743200" rtl="0" eaLnBrk="1" latinLnBrk="0" hangingPunct="1">
        <a:defRPr sz="5400" kern="1200">
          <a:solidFill>
            <a:schemeClr val="tx1"/>
          </a:solidFill>
          <a:latin typeface="+mn-lt"/>
          <a:ea typeface="+mn-ea"/>
          <a:cs typeface="+mn-cs"/>
        </a:defRPr>
      </a:lvl3pPr>
      <a:lvl4pPr marL="4114800" algn="l" defTabSz="2743200" rtl="0" eaLnBrk="1" latinLnBrk="0" hangingPunct="1">
        <a:defRPr sz="5400" kern="1200">
          <a:solidFill>
            <a:schemeClr val="tx1"/>
          </a:solidFill>
          <a:latin typeface="+mn-lt"/>
          <a:ea typeface="+mn-ea"/>
          <a:cs typeface="+mn-cs"/>
        </a:defRPr>
      </a:lvl4pPr>
      <a:lvl5pPr marL="5486400" algn="l" defTabSz="2743200" rtl="0" eaLnBrk="1" latinLnBrk="0" hangingPunct="1">
        <a:defRPr sz="5400" kern="1200">
          <a:solidFill>
            <a:schemeClr val="tx1"/>
          </a:solidFill>
          <a:latin typeface="+mn-lt"/>
          <a:ea typeface="+mn-ea"/>
          <a:cs typeface="+mn-cs"/>
        </a:defRPr>
      </a:lvl5pPr>
      <a:lvl6pPr marL="6858000" algn="l" defTabSz="2743200" rtl="0" eaLnBrk="1" latinLnBrk="0" hangingPunct="1">
        <a:defRPr sz="5400" kern="1200">
          <a:solidFill>
            <a:schemeClr val="tx1"/>
          </a:solidFill>
          <a:latin typeface="+mn-lt"/>
          <a:ea typeface="+mn-ea"/>
          <a:cs typeface="+mn-cs"/>
        </a:defRPr>
      </a:lvl6pPr>
      <a:lvl7pPr marL="8229600" algn="l" defTabSz="2743200" rtl="0" eaLnBrk="1" latinLnBrk="0" hangingPunct="1">
        <a:defRPr sz="5400" kern="1200">
          <a:solidFill>
            <a:schemeClr val="tx1"/>
          </a:solidFill>
          <a:latin typeface="+mn-lt"/>
          <a:ea typeface="+mn-ea"/>
          <a:cs typeface="+mn-cs"/>
        </a:defRPr>
      </a:lvl7pPr>
      <a:lvl8pPr marL="9601200" algn="l" defTabSz="2743200" rtl="0" eaLnBrk="1" latinLnBrk="0" hangingPunct="1">
        <a:defRPr sz="5400" kern="1200">
          <a:solidFill>
            <a:schemeClr val="tx1"/>
          </a:solidFill>
          <a:latin typeface="+mn-lt"/>
          <a:ea typeface="+mn-ea"/>
          <a:cs typeface="+mn-cs"/>
        </a:defRPr>
      </a:lvl8pPr>
      <a:lvl9pPr marL="10972800" algn="l" defTabSz="2743200" rtl="0" eaLnBrk="1" latinLnBrk="0" hangingPunct="1">
        <a:defRPr sz="5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9216" userDrawn="1">
          <p15:clr>
            <a:srgbClr val="F26B43"/>
          </p15:clr>
        </p15:guide>
        <p15:guide id="2" pos="11520"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hyperlink" Target="https://github.com/XiaoBWang1/LostGrenadiers" TargetMode="External"/><Relationship Id="rId4" Type="http://schemas.openxmlformats.org/officeDocument/2006/relationships/image" Target="../media/image3.png"/><Relationship Id="rId9"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E8485-A6C8-E70F-319D-CC85C1B2480C}"/>
              </a:ext>
            </a:extLst>
          </p:cNvPr>
          <p:cNvSpPr>
            <a:spLocks noGrp="1"/>
          </p:cNvSpPr>
          <p:nvPr>
            <p:ph type="title"/>
          </p:nvPr>
        </p:nvSpPr>
        <p:spPr>
          <a:xfrm>
            <a:off x="9950830" y="24407"/>
            <a:ext cx="17775139" cy="5402088"/>
          </a:xfrm>
        </p:spPr>
        <p:txBody>
          <a:bodyPr>
            <a:normAutofit fontScale="90000"/>
          </a:bodyPr>
          <a:lstStyle/>
          <a:p>
            <a:pPr algn="ctr">
              <a:lnSpc>
                <a:spcPct val="150000"/>
              </a:lnSpc>
            </a:pPr>
            <a:r>
              <a:rPr lang="en-US" sz="20000" b="1" u="sng" dirty="0">
                <a:latin typeface="Times New Roman" panose="02020603050405020304" pitchFamily="18" charset="0"/>
                <a:cs typeface="Times New Roman" panose="02020603050405020304" pitchFamily="18" charset="0"/>
              </a:rPr>
              <a:t>Lost Grenadiers</a:t>
            </a:r>
            <a:br>
              <a:rPr lang="en-US" sz="9600" b="1" dirty="0">
                <a:solidFill>
                  <a:srgbClr val="FF0000"/>
                </a:solidFill>
                <a:latin typeface="Times New Roman" panose="02020603050405020304" pitchFamily="18" charset="0"/>
                <a:cs typeface="Times New Roman" panose="02020603050405020304" pitchFamily="18" charset="0"/>
              </a:rPr>
            </a:br>
            <a:r>
              <a:rPr lang="en-US" sz="6700" b="1" i="1" dirty="0">
                <a:latin typeface="Times New Roman" panose="02020603050405020304" pitchFamily="18" charset="0"/>
                <a:cs typeface="Times New Roman" panose="02020603050405020304" pitchFamily="18" charset="0"/>
              </a:rPr>
              <a:t>Xiao Wang, Chris Holley, Matthew Higdon</a:t>
            </a:r>
            <a:br>
              <a:rPr lang="en-US" sz="6700" b="1" i="1" dirty="0">
                <a:latin typeface="Times New Roman" panose="02020603050405020304" pitchFamily="18" charset="0"/>
                <a:cs typeface="Times New Roman" panose="02020603050405020304" pitchFamily="18" charset="0"/>
              </a:rPr>
            </a:br>
            <a:r>
              <a:rPr lang="en-US" sz="6700" b="1" i="1" dirty="0">
                <a:latin typeface="Times New Roman" panose="02020603050405020304" pitchFamily="18" charset="0"/>
                <a:cs typeface="Times New Roman" panose="02020603050405020304" pitchFamily="18" charset="0"/>
              </a:rPr>
              <a:t>Special Thanks to Professor Chris Sexton</a:t>
            </a:r>
            <a:endParaRPr lang="en-US" sz="6700" b="1" i="1" dirty="0"/>
          </a:p>
        </p:txBody>
      </p:sp>
      <p:sp>
        <p:nvSpPr>
          <p:cNvPr id="3" name="Content Placeholder 2">
            <a:extLst>
              <a:ext uri="{FF2B5EF4-FFF2-40B4-BE49-F238E27FC236}">
                <a16:creationId xmlns:a16="http://schemas.microsoft.com/office/drawing/2014/main" id="{417A0649-7D99-AEC9-55FF-443B08F40C5E}"/>
              </a:ext>
            </a:extLst>
          </p:cNvPr>
          <p:cNvSpPr>
            <a:spLocks noGrp="1"/>
          </p:cNvSpPr>
          <p:nvPr>
            <p:ph sz="half" idx="1"/>
          </p:nvPr>
        </p:nvSpPr>
        <p:spPr>
          <a:xfrm>
            <a:off x="1116633" y="6248399"/>
            <a:ext cx="12938750" cy="15458794"/>
          </a:xfrm>
        </p:spPr>
        <p:txBody>
          <a:bodyPr>
            <a:normAutofit fontScale="77500" lnSpcReduction="20000"/>
          </a:bodyPr>
          <a:lstStyle/>
          <a:p>
            <a:pPr marL="0" indent="0" algn="ctr">
              <a:buNone/>
            </a:pPr>
            <a:endParaRPr lang="en-US" sz="6500" b="1" u="sng" dirty="0">
              <a:latin typeface="Times New Roman" panose="02020603050405020304" pitchFamily="18" charset="0"/>
              <a:cs typeface="Times New Roman" panose="02020603050405020304" pitchFamily="18" charset="0"/>
            </a:endParaRPr>
          </a:p>
          <a:p>
            <a:pPr marL="0" indent="0" algn="ctr">
              <a:buNone/>
            </a:pPr>
            <a:r>
              <a:rPr lang="en-US" sz="6500" b="1" u="sng" dirty="0">
                <a:latin typeface="Times New Roman" panose="02020603050405020304" pitchFamily="18" charset="0"/>
                <a:cs typeface="Times New Roman" panose="02020603050405020304" pitchFamily="18" charset="0"/>
              </a:rPr>
              <a:t>Overview</a:t>
            </a:r>
          </a:p>
          <a:p>
            <a:pPr marL="0" indent="0">
              <a:buNone/>
            </a:pPr>
            <a:r>
              <a:rPr lang="en-US" sz="6500" i="0" dirty="0">
                <a:effectLst/>
                <a:latin typeface="Times New Roman" panose="02020603050405020304" pitchFamily="18" charset="0"/>
                <a:cs typeface="Times New Roman" panose="02020603050405020304" pitchFamily="18" charset="0"/>
              </a:rPr>
              <a:t>A robust map program that helps students find where their classes are, as well as offices and amenities around campus at Indiana University Southeast. It is an extension to a previous project called Snack Map that helps the user to find certain snacks/drinks at the various vending machines at IUS. </a:t>
            </a:r>
          </a:p>
          <a:p>
            <a:pPr marL="0" indent="0">
              <a:buNone/>
            </a:pPr>
            <a:endParaRPr lang="en-US" sz="6500" b="1" i="0" u="sng" dirty="0">
              <a:effectLst/>
              <a:latin typeface="Times New Roman" panose="02020603050405020304" pitchFamily="18" charset="0"/>
              <a:cs typeface="Times New Roman" panose="02020603050405020304" pitchFamily="18" charset="0"/>
            </a:endParaRPr>
          </a:p>
          <a:p>
            <a:pPr marL="0" indent="0" algn="ctr">
              <a:buNone/>
            </a:pPr>
            <a:r>
              <a:rPr lang="en-US" sz="6500" b="1" i="0" u="sng" dirty="0">
                <a:effectLst/>
                <a:latin typeface="Times New Roman" panose="02020603050405020304" pitchFamily="18" charset="0"/>
                <a:cs typeface="Times New Roman" panose="02020603050405020304" pitchFamily="18" charset="0"/>
              </a:rPr>
              <a:t>Methodology</a:t>
            </a:r>
          </a:p>
          <a:p>
            <a:pPr marL="0" indent="0">
              <a:buNone/>
            </a:pPr>
            <a:r>
              <a:rPr lang="en-US" sz="6500" i="0" dirty="0">
                <a:effectLst/>
                <a:latin typeface="Times New Roman" panose="02020603050405020304" pitchFamily="18" charset="0"/>
                <a:cs typeface="Times New Roman" panose="02020603050405020304" pitchFamily="18" charset="0"/>
              </a:rPr>
              <a:t>The program is written entirely in Python language with PyCharm as the preferred IDE for the duration of the project. This application allows the user to find specific classroom, buildings, and classes through the search inquiry that retrieves the correct output from the users’ input if it’s valid. The database consists of a CSV file that derives from the upcoming school semester and the background maps were obtained through official channels of Indiana University although much redacted and edited. The objective for this project is to assists all members of the IUS community to be able to find what they need by using the Lost Grenadiers app.</a:t>
            </a:r>
            <a:endParaRPr lang="en-US" sz="6500" b="1" i="0" dirty="0">
              <a:effectLst/>
              <a:latin typeface="Times New Roman" panose="02020603050405020304" pitchFamily="18" charset="0"/>
              <a:cs typeface="Times New Roman" panose="02020603050405020304" pitchFamily="18" charset="0"/>
            </a:endParaRPr>
          </a:p>
          <a:p>
            <a:pPr marL="0" indent="0" algn="ctr">
              <a:buNone/>
            </a:pPr>
            <a:endParaRPr lang="en-US" sz="8800" b="1" i="0" dirty="0">
              <a:effectLst/>
              <a:latin typeface="Times New Roman" panose="02020603050405020304" pitchFamily="18" charset="0"/>
              <a:cs typeface="Times New Roman" panose="02020603050405020304" pitchFamily="18" charset="0"/>
            </a:endParaRPr>
          </a:p>
          <a:p>
            <a:pPr marL="0" indent="0" algn="ctr">
              <a:buNone/>
            </a:pPr>
            <a:endParaRPr lang="en-US" b="1" dirty="0"/>
          </a:p>
        </p:txBody>
      </p:sp>
      <p:pic>
        <p:nvPicPr>
          <p:cNvPr id="5" name="Picture Placeholder 2">
            <a:extLst>
              <a:ext uri="{FF2B5EF4-FFF2-40B4-BE49-F238E27FC236}">
                <a16:creationId xmlns:a16="http://schemas.microsoft.com/office/drawing/2014/main" id="{46CD4D78-822C-75E1-54C5-757975465A1E}"/>
              </a:ext>
            </a:extLst>
          </p:cNvPr>
          <p:cNvPicPr>
            <a:picLocks noChangeAspect="1"/>
          </p:cNvPicPr>
          <p:nvPr/>
        </p:nvPicPr>
        <p:blipFill>
          <a:blip r:embed="rId2"/>
          <a:srcRect l="17560" r="25061" b="2"/>
          <a:stretch/>
        </p:blipFill>
        <p:spPr>
          <a:xfrm>
            <a:off x="3645343" y="1541577"/>
            <a:ext cx="4553746" cy="3240950"/>
          </a:xfrm>
          <a:prstGeom prst="rect">
            <a:avLst/>
          </a:prstGeom>
          <a:noFill/>
        </p:spPr>
      </p:pic>
      <p:sp>
        <p:nvSpPr>
          <p:cNvPr id="9" name="Content Placeholder 3">
            <a:extLst>
              <a:ext uri="{FF2B5EF4-FFF2-40B4-BE49-F238E27FC236}">
                <a16:creationId xmlns:a16="http://schemas.microsoft.com/office/drawing/2014/main" id="{FD6D396C-F335-780F-753C-F29E280D392B}"/>
              </a:ext>
            </a:extLst>
          </p:cNvPr>
          <p:cNvSpPr txBox="1">
            <a:spLocks/>
          </p:cNvSpPr>
          <p:nvPr/>
        </p:nvSpPr>
        <p:spPr>
          <a:xfrm>
            <a:off x="3576948" y="21707193"/>
            <a:ext cx="6705600" cy="1278467"/>
          </a:xfrm>
          <a:prstGeom prst="rect">
            <a:avLst/>
          </a:prstGeom>
        </p:spPr>
        <p:txBody>
          <a:bodyPr vert="horz" lIns="91440" tIns="45720" rIns="91440" bIns="45720" rtlCol="0">
            <a:normAutofit/>
          </a:bodyPr>
          <a:lstStyle>
            <a:lvl1pPr marL="685800" indent="-685800" algn="l" defTabSz="2743200" rtl="0" eaLnBrk="1" latinLnBrk="0" hangingPunct="1">
              <a:lnSpc>
                <a:spcPct val="90000"/>
              </a:lnSpc>
              <a:spcBef>
                <a:spcPts val="3000"/>
              </a:spcBef>
              <a:buFont typeface="Arial" panose="020B0604020202020204" pitchFamily="34" charset="0"/>
              <a:buChar char="•"/>
              <a:defRPr sz="8400" kern="1200">
                <a:solidFill>
                  <a:schemeClr val="tx1"/>
                </a:solidFill>
                <a:latin typeface="+mn-lt"/>
                <a:ea typeface="+mn-ea"/>
                <a:cs typeface="+mn-cs"/>
              </a:defRPr>
            </a:lvl1pPr>
            <a:lvl2pPr marL="2057400" indent="-685800" algn="l" defTabSz="2743200" rtl="0" eaLnBrk="1" latinLnBrk="0" hangingPunct="1">
              <a:lnSpc>
                <a:spcPct val="90000"/>
              </a:lnSpc>
              <a:spcBef>
                <a:spcPts val="1500"/>
              </a:spcBef>
              <a:buFont typeface="Arial" panose="020B0604020202020204" pitchFamily="34" charset="0"/>
              <a:buChar char="•"/>
              <a:defRPr sz="7200" kern="1200">
                <a:solidFill>
                  <a:schemeClr val="tx1"/>
                </a:solidFill>
                <a:latin typeface="+mn-lt"/>
                <a:ea typeface="+mn-ea"/>
                <a:cs typeface="+mn-cs"/>
              </a:defRPr>
            </a:lvl2pPr>
            <a:lvl3pPr marL="3429000" indent="-685800" algn="l" defTabSz="2743200" rtl="0" eaLnBrk="1" latinLnBrk="0" hangingPunct="1">
              <a:lnSpc>
                <a:spcPct val="90000"/>
              </a:lnSpc>
              <a:spcBef>
                <a:spcPts val="1500"/>
              </a:spcBef>
              <a:buFont typeface="Arial" panose="020B0604020202020204" pitchFamily="34" charset="0"/>
              <a:buChar char="•"/>
              <a:defRPr sz="6000" kern="1200">
                <a:solidFill>
                  <a:schemeClr val="tx1"/>
                </a:solidFill>
                <a:latin typeface="+mn-lt"/>
                <a:ea typeface="+mn-ea"/>
                <a:cs typeface="+mn-cs"/>
              </a:defRPr>
            </a:lvl3pPr>
            <a:lvl4pPr marL="4800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4pPr>
            <a:lvl5pPr marL="61722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5pPr>
            <a:lvl6pPr marL="75438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6pPr>
            <a:lvl7pPr marL="89154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7pPr>
            <a:lvl8pPr marL="102870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8pPr>
            <a:lvl9pPr marL="11658600" indent="-685800" algn="l" defTabSz="2743200" rtl="0" eaLnBrk="1" latinLnBrk="0" hangingPunct="1">
              <a:lnSpc>
                <a:spcPct val="90000"/>
              </a:lnSpc>
              <a:spcBef>
                <a:spcPts val="1500"/>
              </a:spcBef>
              <a:buFont typeface="Arial" panose="020B0604020202020204" pitchFamily="34" charset="0"/>
              <a:buChar char="•"/>
              <a:defRPr sz="5400" kern="1200">
                <a:solidFill>
                  <a:schemeClr val="tx1"/>
                </a:solidFill>
                <a:latin typeface="+mn-lt"/>
                <a:ea typeface="+mn-ea"/>
                <a:cs typeface="+mn-cs"/>
              </a:defRPr>
            </a:lvl9pPr>
          </a:lstStyle>
          <a:p>
            <a:pPr marL="0" indent="0">
              <a:buFont typeface="Arial" panose="020B0604020202020204" pitchFamily="34" charset="0"/>
              <a:buNone/>
            </a:pPr>
            <a:r>
              <a:rPr lang="en-US" sz="6600" b="1" dirty="0">
                <a:latin typeface="Times New Roman" panose="02020603050405020304" pitchFamily="18" charset="0"/>
                <a:cs typeface="Times New Roman" panose="02020603050405020304" pitchFamily="18" charset="0"/>
              </a:rPr>
              <a:t>	</a:t>
            </a:r>
            <a:r>
              <a:rPr lang="en-US" sz="5400" b="1" u="sng" dirty="0">
                <a:latin typeface="Times New Roman" panose="02020603050405020304" pitchFamily="18" charset="0"/>
                <a:cs typeface="Times New Roman" panose="02020603050405020304" pitchFamily="18" charset="0"/>
              </a:rPr>
              <a:t>Tools</a:t>
            </a:r>
          </a:p>
        </p:txBody>
      </p:sp>
      <p:pic>
        <p:nvPicPr>
          <p:cNvPr id="10" name="Picture 9">
            <a:extLst>
              <a:ext uri="{FF2B5EF4-FFF2-40B4-BE49-F238E27FC236}">
                <a16:creationId xmlns:a16="http://schemas.microsoft.com/office/drawing/2014/main" id="{719ABCC6-485E-F939-F1ED-CE581D8F3969}"/>
              </a:ext>
            </a:extLst>
          </p:cNvPr>
          <p:cNvPicPr>
            <a:picLocks noChangeAspect="1"/>
          </p:cNvPicPr>
          <p:nvPr/>
        </p:nvPicPr>
        <p:blipFill>
          <a:blip r:embed="rId3"/>
          <a:stretch>
            <a:fillRect/>
          </a:stretch>
        </p:blipFill>
        <p:spPr>
          <a:xfrm>
            <a:off x="3892711" y="23635779"/>
            <a:ext cx="2313826" cy="1919060"/>
          </a:xfrm>
          <a:prstGeom prst="rect">
            <a:avLst/>
          </a:prstGeom>
        </p:spPr>
      </p:pic>
      <p:pic>
        <p:nvPicPr>
          <p:cNvPr id="11" name="Picture 10" descr="A logo with a black square with white text&#10;&#10;AI-generated content may be incorrect.">
            <a:extLst>
              <a:ext uri="{FF2B5EF4-FFF2-40B4-BE49-F238E27FC236}">
                <a16:creationId xmlns:a16="http://schemas.microsoft.com/office/drawing/2014/main" id="{38EF1BFE-89AC-6F82-F72B-DA820863803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82283" y="23324099"/>
            <a:ext cx="2554736" cy="2573010"/>
          </a:xfrm>
          <a:prstGeom prst="rect">
            <a:avLst/>
          </a:prstGeom>
        </p:spPr>
      </p:pic>
      <p:pic>
        <p:nvPicPr>
          <p:cNvPr id="12" name="Picture 11" descr="A black cat with a white circle&#10;&#10;AI-generated content may be incorrect.">
            <a:extLst>
              <a:ext uri="{FF2B5EF4-FFF2-40B4-BE49-F238E27FC236}">
                <a16:creationId xmlns:a16="http://schemas.microsoft.com/office/drawing/2014/main" id="{3D837954-E062-9392-1056-804448787D5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23377" y="23304396"/>
            <a:ext cx="2098330" cy="2603598"/>
          </a:xfrm>
          <a:prstGeom prst="rect">
            <a:avLst/>
          </a:prstGeom>
        </p:spPr>
      </p:pic>
      <p:pic>
        <p:nvPicPr>
          <p:cNvPr id="13" name="Picture 12" descr="A blue background with white text&#10;&#10;AI-generated content may be incorrect.">
            <a:extLst>
              <a:ext uri="{FF2B5EF4-FFF2-40B4-BE49-F238E27FC236}">
                <a16:creationId xmlns:a16="http://schemas.microsoft.com/office/drawing/2014/main" id="{FBF031D6-391B-B91C-678B-FA7975422FA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175057" y="25907994"/>
            <a:ext cx="4046650" cy="1892956"/>
          </a:xfrm>
          <a:prstGeom prst="rect">
            <a:avLst/>
          </a:prstGeom>
        </p:spPr>
      </p:pic>
      <p:pic>
        <p:nvPicPr>
          <p:cNvPr id="15" name="Picture 14">
            <a:extLst>
              <a:ext uri="{FF2B5EF4-FFF2-40B4-BE49-F238E27FC236}">
                <a16:creationId xmlns:a16="http://schemas.microsoft.com/office/drawing/2014/main" id="{5A3B57E5-41E7-4FA6-8CED-69E7A7F4D121}"/>
              </a:ext>
            </a:extLst>
          </p:cNvPr>
          <p:cNvPicPr>
            <a:picLocks noChangeAspect="1"/>
          </p:cNvPicPr>
          <p:nvPr/>
        </p:nvPicPr>
        <p:blipFill>
          <a:blip r:embed="rId7"/>
          <a:srcRect l="23750" t="8519" r="24167" b="13330"/>
          <a:stretch/>
        </p:blipFill>
        <p:spPr>
          <a:xfrm>
            <a:off x="15930199" y="19405732"/>
            <a:ext cx="6539041" cy="5416301"/>
          </a:xfrm>
          <a:prstGeom prst="rect">
            <a:avLst/>
          </a:prstGeom>
        </p:spPr>
      </p:pic>
      <p:sp>
        <p:nvSpPr>
          <p:cNvPr id="17" name="TextBox 16">
            <a:extLst>
              <a:ext uri="{FF2B5EF4-FFF2-40B4-BE49-F238E27FC236}">
                <a16:creationId xmlns:a16="http://schemas.microsoft.com/office/drawing/2014/main" id="{0CDEEBF4-0714-4593-2E18-E533F6308D9F}"/>
              </a:ext>
            </a:extLst>
          </p:cNvPr>
          <p:cNvSpPr txBox="1"/>
          <p:nvPr/>
        </p:nvSpPr>
        <p:spPr>
          <a:xfrm>
            <a:off x="15848915" y="17511111"/>
            <a:ext cx="6701610" cy="1569660"/>
          </a:xfrm>
          <a:prstGeom prst="rect">
            <a:avLst/>
          </a:prstGeom>
          <a:noFill/>
        </p:spPr>
        <p:txBody>
          <a:bodyPr wrap="square">
            <a:spAutoFit/>
          </a:bodyPr>
          <a:lstStyle/>
          <a:p>
            <a:pPr marL="0" indent="0" algn="ctr">
              <a:buNone/>
            </a:pPr>
            <a:r>
              <a:rPr lang="en-US" sz="4800" b="1" u="sng" dirty="0">
                <a:latin typeface="Times New Roman" panose="02020603050405020304" pitchFamily="18" charset="0"/>
                <a:cs typeface="Times New Roman" panose="02020603050405020304" pitchFamily="18" charset="0"/>
              </a:rPr>
              <a:t>Search Result Highlighting Building </a:t>
            </a:r>
          </a:p>
        </p:txBody>
      </p:sp>
      <p:pic>
        <p:nvPicPr>
          <p:cNvPr id="19" name="Picture 18" descr="A drawing of a building&#10;&#10;AI-generated content may be incorrect.">
            <a:extLst>
              <a:ext uri="{FF2B5EF4-FFF2-40B4-BE49-F238E27FC236}">
                <a16:creationId xmlns:a16="http://schemas.microsoft.com/office/drawing/2014/main" id="{992829EE-69B3-93D3-A8F0-78B1A94DB323}"/>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6160850" y="9667691"/>
            <a:ext cx="8166949" cy="5115109"/>
          </a:xfrm>
          <a:prstGeom prst="rect">
            <a:avLst/>
          </a:prstGeom>
        </p:spPr>
      </p:pic>
      <p:sp>
        <p:nvSpPr>
          <p:cNvPr id="23" name="TextBox 22">
            <a:extLst>
              <a:ext uri="{FF2B5EF4-FFF2-40B4-BE49-F238E27FC236}">
                <a16:creationId xmlns:a16="http://schemas.microsoft.com/office/drawing/2014/main" id="{A93D0B75-414A-AA26-FEED-D89C962525DC}"/>
              </a:ext>
            </a:extLst>
          </p:cNvPr>
          <p:cNvSpPr txBox="1"/>
          <p:nvPr/>
        </p:nvSpPr>
        <p:spPr>
          <a:xfrm>
            <a:off x="25450970" y="7257659"/>
            <a:ext cx="8876829" cy="1588127"/>
          </a:xfrm>
          <a:prstGeom prst="rect">
            <a:avLst/>
          </a:prstGeom>
          <a:noFill/>
        </p:spPr>
        <p:txBody>
          <a:bodyPr wrap="square">
            <a:spAutoFit/>
          </a:bodyPr>
          <a:lstStyle/>
          <a:p>
            <a:pPr marL="0" marR="0" lvl="0" indent="0" algn="ctr" defTabSz="2743200" rtl="0" eaLnBrk="1" fontAlgn="auto" latinLnBrk="0" hangingPunct="1">
              <a:lnSpc>
                <a:spcPct val="90000"/>
              </a:lnSpc>
              <a:spcBef>
                <a:spcPts val="3000"/>
              </a:spcBef>
              <a:spcAft>
                <a:spcPts val="0"/>
              </a:spcAft>
              <a:buClrTx/>
              <a:buSzTx/>
              <a:buFont typeface="Arial" panose="020B0604020202020204" pitchFamily="34" charset="0"/>
              <a:buNone/>
              <a:tabLst/>
              <a:defRPr/>
            </a:pPr>
            <a:r>
              <a:rPr kumimoji="0" lang="en-US" sz="5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Building Interior Map Search</a:t>
            </a:r>
          </a:p>
        </p:txBody>
      </p:sp>
      <p:pic>
        <p:nvPicPr>
          <p:cNvPr id="24" name="Picture 23" descr="A colorful snake logo with black text&#10;&#10;AI-generated content may be incorrect.">
            <a:extLst>
              <a:ext uri="{FF2B5EF4-FFF2-40B4-BE49-F238E27FC236}">
                <a16:creationId xmlns:a16="http://schemas.microsoft.com/office/drawing/2014/main" id="{08E3A290-ADAD-0F0B-AD74-EED898E7ACEB}"/>
              </a:ext>
            </a:extLst>
          </p:cNvPr>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3892711" y="25907994"/>
            <a:ext cx="3282346" cy="1995302"/>
          </a:xfrm>
          <a:prstGeom prst="rect">
            <a:avLst/>
          </a:prstGeom>
        </p:spPr>
      </p:pic>
      <p:sp>
        <p:nvSpPr>
          <p:cNvPr id="28" name="TextBox 27">
            <a:extLst>
              <a:ext uri="{FF2B5EF4-FFF2-40B4-BE49-F238E27FC236}">
                <a16:creationId xmlns:a16="http://schemas.microsoft.com/office/drawing/2014/main" id="{2AC54A8B-ADA8-125C-31A7-99E51687A982}"/>
              </a:ext>
            </a:extLst>
          </p:cNvPr>
          <p:cNvSpPr txBox="1"/>
          <p:nvPr/>
        </p:nvSpPr>
        <p:spPr>
          <a:xfrm>
            <a:off x="23698200" y="26365200"/>
            <a:ext cx="12892671" cy="1834348"/>
          </a:xfrm>
          <a:prstGeom prst="rect">
            <a:avLst/>
          </a:prstGeom>
          <a:noFill/>
        </p:spPr>
        <p:txBody>
          <a:bodyPr wrap="square">
            <a:spAutoFit/>
          </a:bodyPr>
          <a:lstStyle/>
          <a:p>
            <a:pPr marL="0" marR="0" lvl="0" indent="0" algn="ctr" defTabSz="2743200" rtl="0" eaLnBrk="1" fontAlgn="auto" latinLnBrk="0" hangingPunct="1">
              <a:lnSpc>
                <a:spcPct val="90000"/>
              </a:lnSpc>
              <a:spcBef>
                <a:spcPts val="3000"/>
              </a:spcBef>
              <a:spcAft>
                <a:spcPts val="0"/>
              </a:spcAft>
              <a:buClrTx/>
              <a:buSzTx/>
              <a:buFont typeface="Arial" panose="020B0604020202020204" pitchFamily="34" charset="0"/>
              <a:buNone/>
              <a:tabLst/>
              <a:defRPr/>
            </a:pPr>
            <a:r>
              <a:rPr kumimoji="0" lang="en-US" sz="5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 Repository</a:t>
            </a:r>
            <a:r>
              <a:rPr kumimoji="0" lang="en-US" sz="4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a:t>
            </a:r>
            <a:endParaRPr kumimoji="0" lang="en-US" sz="44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10"/>
            </a:endParaRPr>
          </a:p>
          <a:p>
            <a:pPr marL="0" marR="0" lvl="0" indent="0" algn="l" defTabSz="2743200" rtl="0" eaLnBrk="1" fontAlgn="auto" latinLnBrk="0" hangingPunct="1">
              <a:lnSpc>
                <a:spcPct val="90000"/>
              </a:lnSpc>
              <a:spcBef>
                <a:spcPts val="3000"/>
              </a:spcBef>
              <a:spcAft>
                <a:spcPts val="0"/>
              </a:spcAft>
              <a:buClrTx/>
              <a:buSzTx/>
              <a:buFont typeface="Arial" panose="020B0604020202020204" pitchFamily="34" charset="0"/>
              <a:buNone/>
              <a:tabLst/>
              <a:defRPr/>
            </a:pPr>
            <a:r>
              <a:rPr kumimoji="0" lang="en-US" sz="4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hlinkClick r:id="rId10"/>
              </a:rPr>
              <a:t>https://github.com/XiaoBWang1/LostGrenadiers</a:t>
            </a:r>
            <a:endParaRPr kumimoji="0" lang="en-US" sz="4400" b="1"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16" name="TextBox 15">
            <a:extLst>
              <a:ext uri="{FF2B5EF4-FFF2-40B4-BE49-F238E27FC236}">
                <a16:creationId xmlns:a16="http://schemas.microsoft.com/office/drawing/2014/main" id="{D7850444-BEB9-10F3-5A77-ECDDA35147F2}"/>
              </a:ext>
            </a:extLst>
          </p:cNvPr>
          <p:cNvSpPr txBox="1"/>
          <p:nvPr/>
        </p:nvSpPr>
        <p:spPr>
          <a:xfrm>
            <a:off x="24528260" y="15500687"/>
            <a:ext cx="11355945" cy="10864513"/>
          </a:xfrm>
          <a:prstGeom prst="rect">
            <a:avLst/>
          </a:prstGeom>
          <a:noFill/>
        </p:spPr>
        <p:txBody>
          <a:bodyPr wrap="square">
            <a:spAutoFit/>
          </a:bodyPr>
          <a:lstStyle/>
          <a:p>
            <a:pPr marL="0" marR="0" lvl="0" indent="0" algn="ctr" defTabSz="2743200" rtl="0" eaLnBrk="1" fontAlgn="auto" latinLnBrk="0" hangingPunct="1">
              <a:lnSpc>
                <a:spcPct val="90000"/>
              </a:lnSpc>
              <a:spcBef>
                <a:spcPts val="3000"/>
              </a:spcBef>
              <a:spcAft>
                <a:spcPts val="0"/>
              </a:spcAft>
              <a:buClrTx/>
              <a:buSzTx/>
              <a:buFont typeface="Arial" panose="020B0604020202020204" pitchFamily="34" charset="0"/>
              <a:buNone/>
              <a:tabLst/>
              <a:defRPr/>
            </a:pPr>
            <a:r>
              <a:rPr kumimoji="0" lang="en-US" sz="5000" b="1" i="0" u="sng"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Future Work</a:t>
            </a:r>
          </a:p>
          <a:p>
            <a:pPr marR="0" lvl="0" defTabSz="2743200" rtl="0" eaLnBrk="1" fontAlgn="auto" latinLnBrk="0" hangingPunct="1">
              <a:lnSpc>
                <a:spcPct val="90000"/>
              </a:lnSpc>
              <a:spcBef>
                <a:spcPts val="3000"/>
              </a:spcBef>
              <a:spcAft>
                <a:spcPts val="0"/>
              </a:spcAft>
              <a:buClrTx/>
              <a:buSzTx/>
              <a:tabLst/>
              <a:defRPr/>
            </a:pPr>
            <a:r>
              <a:rPr kumimoji="0" lang="en-US" sz="5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rPr>
              <a:t>Given the architecture of  Lost Grenadiers, we feel it has the scalability where other IU campuses can easily be included. Our current version </a:t>
            </a:r>
            <a:r>
              <a:rPr lang="en-US" sz="5000" dirty="0">
                <a:solidFill>
                  <a:prstClr val="black"/>
                </a:solidFill>
                <a:latin typeface="Times New Roman" panose="02020603050405020304" pitchFamily="18" charset="0"/>
                <a:cs typeface="Times New Roman" panose="02020603050405020304" pitchFamily="18" charset="0"/>
              </a:rPr>
              <a:t>uses a small database of classes, however our database structure allows for all classes offered on campus to be searchable. If integrated within </a:t>
            </a:r>
            <a:r>
              <a:rPr lang="en-US" sz="5000" dirty="0" err="1">
                <a:solidFill>
                  <a:prstClr val="black"/>
                </a:solidFill>
                <a:latin typeface="Times New Roman" panose="02020603050405020304" pitchFamily="18" charset="0"/>
                <a:cs typeface="Times New Roman" panose="02020603050405020304" pitchFamily="18" charset="0"/>
              </a:rPr>
              <a:t>One.IU</a:t>
            </a:r>
            <a:r>
              <a:rPr lang="en-US" sz="5000" dirty="0">
                <a:solidFill>
                  <a:prstClr val="black"/>
                </a:solidFill>
                <a:latin typeface="Times New Roman" panose="02020603050405020304" pitchFamily="18" charset="0"/>
                <a:cs typeface="Times New Roman" panose="02020603050405020304" pitchFamily="18" charset="0"/>
              </a:rPr>
              <a:t>, searching for classes can be much quicker as the program could pull from a student’s currently enrolled classes, and the locations of classes could be automatically updated. Finally, we propose UI appearance improvements could be made to further polish the user’s experience.</a:t>
            </a:r>
            <a:endParaRPr kumimoji="0" lang="en-US" sz="50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Times New Roman" panose="02020603050405020304" pitchFamily="18" charset="0"/>
            </a:endParaRPr>
          </a:p>
        </p:txBody>
      </p:sp>
      <p:sp>
        <p:nvSpPr>
          <p:cNvPr id="20" name="Content Placeholder 19">
            <a:extLst>
              <a:ext uri="{FF2B5EF4-FFF2-40B4-BE49-F238E27FC236}">
                <a16:creationId xmlns:a16="http://schemas.microsoft.com/office/drawing/2014/main" id="{032B317D-BE4A-7007-6CDD-1E35E39F4FEA}"/>
              </a:ext>
            </a:extLst>
          </p:cNvPr>
          <p:cNvSpPr>
            <a:spLocks noGrp="1"/>
          </p:cNvSpPr>
          <p:nvPr>
            <p:ph sz="half" idx="2"/>
          </p:nvPr>
        </p:nvSpPr>
        <p:spPr>
          <a:xfrm>
            <a:off x="17221200" y="9070086"/>
            <a:ext cx="5712535" cy="5115109"/>
          </a:xfrm>
        </p:spPr>
        <p:txBody>
          <a:bodyPr>
            <a:normAutofit fontScale="77500" lnSpcReduction="20000"/>
          </a:bodyPr>
          <a:lstStyle/>
          <a:p>
            <a:pPr marL="0" indent="0">
              <a:buNone/>
            </a:pPr>
            <a:r>
              <a:rPr lang="en-US" sz="6600" b="1" u="sng" dirty="0">
                <a:latin typeface="Times New Roman" panose="02020603050405020304" pitchFamily="18" charset="0"/>
                <a:cs typeface="Times New Roman" panose="02020603050405020304" pitchFamily="18" charset="0"/>
              </a:rPr>
              <a:t>Home Screen</a:t>
            </a:r>
          </a:p>
        </p:txBody>
      </p:sp>
      <p:sp>
        <p:nvSpPr>
          <p:cNvPr id="4" name="AutoShape 2" descr="Where Were You When the IU Logo Flew? | WREF The REF">
            <a:extLst>
              <a:ext uri="{FF2B5EF4-FFF2-40B4-BE49-F238E27FC236}">
                <a16:creationId xmlns:a16="http://schemas.microsoft.com/office/drawing/2014/main" id="{37011936-7209-BEF7-7849-AB2C0CD140CE}"/>
              </a:ext>
            </a:extLst>
          </p:cNvPr>
          <p:cNvSpPr>
            <a:spLocks noChangeAspect="1" noChangeArrowheads="1"/>
          </p:cNvSpPr>
          <p:nvPr/>
        </p:nvSpPr>
        <p:spPr bwMode="auto">
          <a:xfrm>
            <a:off x="18135599" y="14477999"/>
            <a:ext cx="6150435" cy="6150435"/>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dirty="0"/>
          </a:p>
        </p:txBody>
      </p:sp>
      <p:pic>
        <p:nvPicPr>
          <p:cNvPr id="6" name="Picture 5">
            <a:extLst>
              <a:ext uri="{FF2B5EF4-FFF2-40B4-BE49-F238E27FC236}">
                <a16:creationId xmlns:a16="http://schemas.microsoft.com/office/drawing/2014/main" id="{60CA05F9-7CD5-D63B-B803-A583896F137B}"/>
              </a:ext>
            </a:extLst>
          </p:cNvPr>
          <p:cNvPicPr>
            <a:picLocks noChangeAspect="1"/>
          </p:cNvPicPr>
          <p:nvPr/>
        </p:nvPicPr>
        <p:blipFill>
          <a:blip r:embed="rId11"/>
          <a:stretch>
            <a:fillRect/>
          </a:stretch>
        </p:blipFill>
        <p:spPr>
          <a:xfrm>
            <a:off x="29477710" y="1061252"/>
            <a:ext cx="4430430" cy="4763545"/>
          </a:xfrm>
          <a:prstGeom prst="rect">
            <a:avLst/>
          </a:prstGeom>
        </p:spPr>
      </p:pic>
      <p:sp>
        <p:nvSpPr>
          <p:cNvPr id="8" name="AutoShape 2" descr="Where Were You When the IU Logo Flew? | WREF The REF">
            <a:extLst>
              <a:ext uri="{FF2B5EF4-FFF2-40B4-BE49-F238E27FC236}">
                <a16:creationId xmlns:a16="http://schemas.microsoft.com/office/drawing/2014/main" id="{3D3A357E-B897-914C-387C-591ABC06ACB7}"/>
              </a:ext>
            </a:extLst>
          </p:cNvPr>
          <p:cNvSpPr>
            <a:spLocks noChangeAspect="1" noChangeArrowheads="1"/>
          </p:cNvSpPr>
          <p:nvPr/>
        </p:nvSpPr>
        <p:spPr bwMode="auto">
          <a:xfrm>
            <a:off x="18135600" y="144780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8" name="Picture 17" descr="A map of a university&#10;&#10;AI-generated content may be incorrect.">
            <a:extLst>
              <a:ext uri="{FF2B5EF4-FFF2-40B4-BE49-F238E27FC236}">
                <a16:creationId xmlns:a16="http://schemas.microsoft.com/office/drawing/2014/main" id="{4BA2FF2C-5366-2AB9-17D2-09FD0B2C1982}"/>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15836664" y="10195183"/>
            <a:ext cx="6713861" cy="5580352"/>
          </a:xfrm>
          <a:prstGeom prst="rect">
            <a:avLst/>
          </a:prstGeom>
        </p:spPr>
      </p:pic>
    </p:spTree>
    <p:extLst>
      <p:ext uri="{BB962C8B-B14F-4D97-AF65-F5344CB8AC3E}">
        <p14:creationId xmlns:p14="http://schemas.microsoft.com/office/powerpoint/2010/main" val="15771351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ppt/theme/theme3.xml><?xml version="1.0" encoding="utf-8"?>
<a:theme xmlns:a="http://schemas.openxmlformats.org/drawingml/2006/main" name="Office Theme">
  <a:themeElements>
    <a:clrScheme name="Tech_16x9">
      <a:dk1>
        <a:sysClr val="windowText" lastClr="000000"/>
      </a:dk1>
      <a:lt1>
        <a:sysClr val="window" lastClr="FFFFFF"/>
      </a:lt1>
      <a:dk2>
        <a:srgbClr val="192A52"/>
      </a:dk2>
      <a:lt2>
        <a:srgbClr val="C0C0C0"/>
      </a:lt2>
      <a:accent1>
        <a:srgbClr val="009999"/>
      </a:accent1>
      <a:accent2>
        <a:srgbClr val="E98915"/>
      </a:accent2>
      <a:accent3>
        <a:srgbClr val="A419A7"/>
      </a:accent3>
      <a:accent4>
        <a:srgbClr val="AFC34D"/>
      </a:accent4>
      <a:accent5>
        <a:srgbClr val="E5572B"/>
      </a:accent5>
      <a:accent6>
        <a:srgbClr val="6868C4"/>
      </a:accent6>
      <a:hlink>
        <a:srgbClr val="009999"/>
      </a:hlink>
      <a:folHlink>
        <a:srgbClr val="7F7F7F"/>
      </a:folHlink>
    </a:clrScheme>
    <a:fontScheme name="Calibri">
      <a:maj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Tech_16x9">
      <a:fillStyleLst>
        <a:solidFill>
          <a:schemeClr val="phClr"/>
        </a:solidFill>
        <a:gradFill rotWithShape="1">
          <a:gsLst>
            <a:gs pos="0">
              <a:schemeClr val="phClr">
                <a:tint val="20000"/>
                <a:satMod val="180000"/>
                <a:lumMod val="98000"/>
              </a:schemeClr>
            </a:gs>
            <a:gs pos="40000">
              <a:schemeClr val="phClr">
                <a:tint val="30000"/>
                <a:satMod val="260000"/>
                <a:lumMod val="84000"/>
              </a:schemeClr>
            </a:gs>
            <a:gs pos="100000">
              <a:schemeClr val="phClr">
                <a:tint val="100000"/>
                <a:satMod val="110000"/>
              </a:schemeClr>
            </a:gs>
          </a:gsLst>
          <a:lin ang="5040000" scaled="1"/>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100000"/>
                <a:shade val="100000"/>
                <a:satMod val="155000"/>
              </a:schemeClr>
            </a:gs>
          </a:gsLst>
          <a:lin ang="16200000" scaled="0"/>
        </a:gradFill>
      </a:fillStyleLst>
      <a:lnStyleLst>
        <a:ln w="9525" cap="flat" cmpd="sng" algn="ctr">
          <a:solidFill>
            <a:schemeClr val="phClr"/>
          </a:solidFill>
          <a:miter lim="800000"/>
        </a:ln>
        <a:ln w="25400" cap="flat" cmpd="sng" algn="ctr">
          <a:solidFill>
            <a:schemeClr val="phClr"/>
          </a:solidFill>
          <a:miter lim="800000"/>
        </a:ln>
        <a:ln w="38100" cap="flat" cmpd="sng" algn="ctr">
          <a:solidFill>
            <a:schemeClr val="phClr"/>
          </a:solidFill>
          <a:miter lim="800000"/>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atMod val="300000"/>
              </a:schemeClr>
            </a:contourClr>
          </a:sp3d>
        </a:effectStyle>
      </a:effectStyleLst>
      <a:bgFillStyleLst>
        <a:solidFill>
          <a:schemeClr val="phClr"/>
        </a:solidFill>
        <a:gradFill rotWithShape="1">
          <a:gsLst>
            <a:gs pos="0">
              <a:schemeClr val="phClr">
                <a:tint val="100000"/>
                <a:shade val="0"/>
                <a:satMod val="100000"/>
              </a:schemeClr>
            </a:gs>
            <a:gs pos="85000">
              <a:schemeClr val="phClr">
                <a:tint val="100000"/>
                <a:shade val="30000"/>
                <a:satMod val="100000"/>
              </a:schemeClr>
            </a:gs>
            <a:gs pos="100000">
              <a:schemeClr val="phClr">
                <a:shade val="60000"/>
                <a:satMod val="100000"/>
              </a:schemeClr>
            </a:gs>
          </a:gsLst>
          <a:lin ang="13500000" scaled="0"/>
        </a:gradFill>
        <a:gradFill rotWithShape="1">
          <a:gsLst>
            <a:gs pos="0">
              <a:schemeClr val="phClr">
                <a:tint val="100000"/>
                <a:shade val="0"/>
                <a:satMod val="100000"/>
              </a:schemeClr>
            </a:gs>
            <a:gs pos="85000">
              <a:schemeClr val="phClr">
                <a:shade val="30000"/>
                <a:satMod val="100000"/>
              </a:schemeClr>
            </a:gs>
            <a:gs pos="100000">
              <a:schemeClr val="phClr">
                <a:shade val="60000"/>
                <a:satMod val="100000"/>
              </a:schemeClr>
            </a:gs>
          </a:gsLst>
          <a:lin ang="18900000" scaled="0"/>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ocPublishedLinkedAssetsLookup xmlns="4873beb7-5857-4685-be1f-d57550cc96cc" xsi:nil="true"/>
    <ApprovalStatus xmlns="4873beb7-5857-4685-be1f-d57550cc96cc">InProgress</ApprovalStatus>
    <MarketSpecific xmlns="4873beb7-5857-4685-be1f-d57550cc96cc">false</MarketSpecific>
    <LocComments xmlns="4873beb7-5857-4685-be1f-d57550cc96cc" xsi:nil="true"/>
    <LocLastLocAttemptVersionTypeLookup xmlns="4873beb7-5857-4685-be1f-d57550cc96cc" xsi:nil="true"/>
    <DirectSourceMarket xmlns="4873beb7-5857-4685-be1f-d57550cc96cc" xsi:nil="true"/>
    <ThumbnailAssetId xmlns="4873beb7-5857-4685-be1f-d57550cc96cc" xsi:nil="true"/>
    <PrimaryImageGen xmlns="4873beb7-5857-4685-be1f-d57550cc96cc">false</PrimaryImageGen>
    <LocNewPublishedVersionLookup xmlns="4873beb7-5857-4685-be1f-d57550cc96cc" xsi:nil="true"/>
    <LegacyData xmlns="4873beb7-5857-4685-be1f-d57550cc96cc" xsi:nil="true"/>
    <LocRecommendedHandoff xmlns="4873beb7-5857-4685-be1f-d57550cc96cc" xsi:nil="true"/>
    <BusinessGroup xmlns="4873beb7-5857-4685-be1f-d57550cc96cc" xsi:nil="true"/>
    <BlockPublish xmlns="4873beb7-5857-4685-be1f-d57550cc96cc">false</BlockPublish>
    <TPFriendlyName xmlns="4873beb7-5857-4685-be1f-d57550cc96cc" xsi:nil="true"/>
    <LocOverallPublishStatusLookup xmlns="4873beb7-5857-4685-be1f-d57550cc96cc" xsi:nil="true"/>
    <NumericId xmlns="4873beb7-5857-4685-be1f-d57550cc96cc" xsi:nil="true"/>
    <APEditor xmlns="4873beb7-5857-4685-be1f-d57550cc96cc">
      <UserInfo>
        <DisplayName/>
        <AccountId xsi:nil="true"/>
        <AccountType/>
      </UserInfo>
    </APEditor>
    <SourceTitle xmlns="4873beb7-5857-4685-be1f-d57550cc96cc" xsi:nil="true"/>
    <OpenTemplate xmlns="4873beb7-5857-4685-be1f-d57550cc96cc">true</OpenTemplate>
    <LocOverallLocStatusLookup xmlns="4873beb7-5857-4685-be1f-d57550cc96cc" xsi:nil="true"/>
    <UALocComments xmlns="4873beb7-5857-4685-be1f-d57550cc96cc" xsi:nil="true"/>
    <ParentAssetId xmlns="4873beb7-5857-4685-be1f-d57550cc96cc" xsi:nil="true"/>
    <IntlLangReviewDate xmlns="4873beb7-5857-4685-be1f-d57550cc96cc" xsi:nil="true"/>
    <FeatureTagsTaxHTField0 xmlns="4873beb7-5857-4685-be1f-d57550cc96cc">
      <Terms xmlns="http://schemas.microsoft.com/office/infopath/2007/PartnerControls"/>
    </FeatureTagsTaxHTField0>
    <PublishStatusLookup xmlns="4873beb7-5857-4685-be1f-d57550cc96cc">
      <Value>1345093</Value>
    </PublishStatusLookup>
    <Providers xmlns="4873beb7-5857-4685-be1f-d57550cc96cc" xsi:nil="true"/>
    <MachineTranslated xmlns="4873beb7-5857-4685-be1f-d57550cc96cc">false</MachineTranslated>
    <OriginalSourceMarket xmlns="4873beb7-5857-4685-be1f-d57550cc96cc" xsi:nil="true"/>
    <APDescription xmlns="4873beb7-5857-4685-be1f-d57550cc96cc">This simple template design works for technology and  businesses, but it's versatile enough to use in other contexts.  It features multiple slide layouts designed for widescreen (16x9 resolution) and includes a sample SmartArt list and chart that are easily editable.</APDescription>
    <ClipArtFilename xmlns="4873beb7-5857-4685-be1f-d57550cc96cc" xsi:nil="true"/>
    <ContentItem xmlns="4873beb7-5857-4685-be1f-d57550cc96cc" xsi:nil="true"/>
    <TPInstallLocation xmlns="4873beb7-5857-4685-be1f-d57550cc96cc" xsi:nil="true"/>
    <PublishTargets xmlns="4873beb7-5857-4685-be1f-d57550cc96cc">OfficeOnlineVNext</PublishTargets>
    <TimesCloned xmlns="4873beb7-5857-4685-be1f-d57550cc96cc" xsi:nil="true"/>
    <AssetStart xmlns="4873beb7-5857-4685-be1f-d57550cc96cc">2011-11-26T00:30:00+00:00</AssetStart>
    <Provider xmlns="4873beb7-5857-4685-be1f-d57550cc96cc" xsi:nil="true"/>
    <AcquiredFrom xmlns="4873beb7-5857-4685-be1f-d57550cc96cc">Internal MS</AcquiredFrom>
    <FriendlyTitle xmlns="4873beb7-5857-4685-be1f-d57550cc96cc" xsi:nil="true"/>
    <LastHandOff xmlns="4873beb7-5857-4685-be1f-d57550cc96cc" xsi:nil="true"/>
    <TPClientViewer xmlns="4873beb7-5857-4685-be1f-d57550cc96cc" xsi:nil="true"/>
    <TemplateStatus xmlns="4873beb7-5857-4685-be1f-d57550cc96cc">Complete</TemplateStatus>
    <Downloads xmlns="4873beb7-5857-4685-be1f-d57550cc96cc">0</Downloads>
    <OOCacheId xmlns="4873beb7-5857-4685-be1f-d57550cc96cc" xsi:nil="true"/>
    <IsDeleted xmlns="4873beb7-5857-4685-be1f-d57550cc96cc">false</IsDeleted>
    <LocPublishedDependentAssetsLookup xmlns="4873beb7-5857-4685-be1f-d57550cc96cc" xsi:nil="true"/>
    <TPExecutable xmlns="4873beb7-5857-4685-be1f-d57550cc96cc" xsi:nil="true"/>
    <EditorialTags xmlns="4873beb7-5857-4685-be1f-d57550cc96cc" xsi:nil="true"/>
    <SubmitterId xmlns="4873beb7-5857-4685-be1f-d57550cc96cc" xsi:nil="true"/>
    <ApprovalLog xmlns="4873beb7-5857-4685-be1f-d57550cc96cc" xsi:nil="true"/>
    <AssetType xmlns="4873beb7-5857-4685-be1f-d57550cc96cc">TP</AssetType>
    <BugNumber xmlns="4873beb7-5857-4685-be1f-d57550cc96cc" xsi:nil="true"/>
    <CSXSubmissionDate xmlns="4873beb7-5857-4685-be1f-d57550cc96cc" xsi:nil="true"/>
    <CSXUpdate xmlns="4873beb7-5857-4685-be1f-d57550cc96cc">false</CSXUpdate>
    <Milestone xmlns="4873beb7-5857-4685-be1f-d57550cc96cc" xsi:nil="true"/>
    <RecommendationsModifier xmlns="4873beb7-5857-4685-be1f-d57550cc96cc" xsi:nil="true"/>
    <OriginAsset xmlns="4873beb7-5857-4685-be1f-d57550cc96cc" xsi:nil="true"/>
    <TPComponent xmlns="4873beb7-5857-4685-be1f-d57550cc96cc" xsi:nil="true"/>
    <AssetId xmlns="4873beb7-5857-4685-be1f-d57550cc96cc">TP102787989</AssetId>
    <IntlLocPriority xmlns="4873beb7-5857-4685-be1f-d57550cc96cc" xsi:nil="true"/>
    <PolicheckWords xmlns="4873beb7-5857-4685-be1f-d57550cc96cc" xsi:nil="true"/>
    <TPLaunchHelpLink xmlns="4873beb7-5857-4685-be1f-d57550cc96cc" xsi:nil="true"/>
    <TPApplication xmlns="4873beb7-5857-4685-be1f-d57550cc96cc" xsi:nil="true"/>
    <CrawlForDependencies xmlns="4873beb7-5857-4685-be1f-d57550cc96cc">false</CrawlForDependencies>
    <HandoffToMSDN xmlns="4873beb7-5857-4685-be1f-d57550cc96cc" xsi:nil="true"/>
    <PlannedPubDate xmlns="4873beb7-5857-4685-be1f-d57550cc96cc" xsi:nil="true"/>
    <IntlLangReviewer xmlns="4873beb7-5857-4685-be1f-d57550cc96cc" xsi:nil="true"/>
    <TrustLevel xmlns="4873beb7-5857-4685-be1f-d57550cc96cc">1 Microsoft Managed Content</TrustLevel>
    <LocLastLocAttemptVersionLookup xmlns="4873beb7-5857-4685-be1f-d57550cc96cc">694266</LocLastLocAttemptVersionLookup>
    <LocProcessedForHandoffsLookup xmlns="4873beb7-5857-4685-be1f-d57550cc96cc" xsi:nil="true"/>
    <IsSearchable xmlns="4873beb7-5857-4685-be1f-d57550cc96cc">true</IsSearchable>
    <TemplateTemplateType xmlns="4873beb7-5857-4685-be1f-d57550cc96cc">PowerPoint Presentation Template</TemplateTemplateType>
    <CampaignTagsTaxHTField0 xmlns="4873beb7-5857-4685-be1f-d57550cc96cc">
      <Terms xmlns="http://schemas.microsoft.com/office/infopath/2007/PartnerControls"/>
    </CampaignTagsTaxHTField0>
    <TPNamespace xmlns="4873beb7-5857-4685-be1f-d57550cc96cc" xsi:nil="true"/>
    <LocOverallPreviewStatusLookup xmlns="4873beb7-5857-4685-be1f-d57550cc96cc" xsi:nil="true"/>
    <TaxCatchAll xmlns="4873beb7-5857-4685-be1f-d57550cc96cc"/>
    <Markets xmlns="4873beb7-5857-4685-be1f-d57550cc96cc"/>
    <UAProjectedTotalWords xmlns="4873beb7-5857-4685-be1f-d57550cc96cc" xsi:nil="true"/>
    <IntlLangReview xmlns="4873beb7-5857-4685-be1f-d57550cc96cc" xsi:nil="true"/>
    <OutputCachingOn xmlns="4873beb7-5857-4685-be1f-d57550cc96cc">false</OutputCachingOn>
    <AverageRating xmlns="4873beb7-5857-4685-be1f-d57550cc96cc" xsi:nil="true"/>
    <APAuthor xmlns="4873beb7-5857-4685-be1f-d57550cc96cc">
      <UserInfo>
        <DisplayName>REDMOND\kristaa</DisplayName>
        <AccountId>136</AccountId>
        <AccountType/>
      </UserInfo>
    </APAuthor>
    <LocManualTestRequired xmlns="4873beb7-5857-4685-be1f-d57550cc96cc">false</LocManualTestRequired>
    <TPCommandLine xmlns="4873beb7-5857-4685-be1f-d57550cc96cc" xsi:nil="true"/>
    <TPAppVersion xmlns="4873beb7-5857-4685-be1f-d57550cc96cc" xsi:nil="true"/>
    <EditorialStatus xmlns="4873beb7-5857-4685-be1f-d57550cc96cc">Complete</EditorialStatus>
    <LastModifiedDateTime xmlns="4873beb7-5857-4685-be1f-d57550cc96cc" xsi:nil="true"/>
    <ScenarioTagsTaxHTField0 xmlns="4873beb7-5857-4685-be1f-d57550cc96cc">
      <Terms xmlns="http://schemas.microsoft.com/office/infopath/2007/PartnerControls"/>
    </ScenarioTagsTaxHTField0>
    <LocProcessedForMarketsLookup xmlns="4873beb7-5857-4685-be1f-d57550cc96cc" xsi:nil="true"/>
    <TPLaunchHelpLinkType xmlns="4873beb7-5857-4685-be1f-d57550cc96cc">Template</TPLaunchHelpLinkType>
    <OriginalRelease xmlns="4873beb7-5857-4685-be1f-d57550cc96cc">15</OriginalRelease>
    <LocalizationTagsTaxHTField0 xmlns="4873beb7-5857-4685-be1f-d57550cc96cc">
      <Terms xmlns="http://schemas.microsoft.com/office/infopath/2007/PartnerControls"/>
    </LocalizationTagsTaxHTField0>
    <UACurrentWords xmlns="4873beb7-5857-4685-be1f-d57550cc96cc" xsi:nil="true"/>
    <ArtSampleDocs xmlns="4873beb7-5857-4685-be1f-d57550cc96cc" xsi:nil="true"/>
    <UALocRecommendation xmlns="4873beb7-5857-4685-be1f-d57550cc96cc">Localize</UALocRecommendation>
    <Manager xmlns="4873beb7-5857-4685-be1f-d57550cc96cc" xsi:nil="true"/>
    <LocOverallHandbackStatusLookup xmlns="4873beb7-5857-4685-be1f-d57550cc96cc" xsi:nil="true"/>
    <ShowIn xmlns="4873beb7-5857-4685-be1f-d57550cc96cc">Show everywhere</ShowIn>
    <UANotes xmlns="4873beb7-5857-4685-be1f-d57550cc96cc" xsi:nil="true"/>
    <InternalTagsTaxHTField0 xmlns="4873beb7-5857-4685-be1f-d57550cc96cc">
      <Terms xmlns="http://schemas.microsoft.com/office/infopath/2007/PartnerControls"/>
    </InternalTagsTaxHTField0>
    <CSXHash xmlns="4873beb7-5857-4685-be1f-d57550cc96cc" xsi:nil="true"/>
    <VoteCount xmlns="4873beb7-5857-4685-be1f-d57550cc96cc" xsi:nil="true"/>
    <AssetExpire xmlns="4873beb7-5857-4685-be1f-d57550cc96cc">2029-05-12T07:00:00+00:00</AssetExpire>
    <DSATActionTaken xmlns="4873beb7-5857-4685-be1f-d57550cc96cc" xsi:nil="true"/>
    <CSXSubmissionMarket xmlns="4873beb7-5857-4685-be1f-d57550cc96cc" xsi:nil="true"/>
    <LocMarketGroupTiers2 xmlns="4873beb7-5857-4685-be1f-d57550cc96cc" xsi:nil="true"/>
  </documentManagement>
</p:properties>
</file>

<file path=customXml/item3.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A09BF4D4-EF60-4196-BFC3-9462D607978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60C67BEE-D13F-4BD2-98A5-34D8A0977F68}">
  <ds:schemaRefs>
    <ds:schemaRef ds:uri="4873beb7-5857-4685-be1f-d57550cc96cc"/>
    <ds:schemaRef ds:uri="http://schemas.openxmlformats.org/package/2006/metadata/core-properties"/>
    <ds:schemaRef ds:uri="http://purl.org/dc/terms/"/>
    <ds:schemaRef ds:uri="http://schemas.microsoft.com/office/2006/documentManagement/types"/>
    <ds:schemaRef ds:uri="http://purl.org/dc/elements/1.1/"/>
    <ds:schemaRef ds:uri="http://schemas.microsoft.com/office/2006/metadata/properties"/>
    <ds:schemaRef ds:uri="http://schemas.microsoft.com/office/infopath/2007/PartnerControls"/>
    <ds:schemaRef ds:uri="http://www.w3.org/XML/1998/namespace"/>
    <ds:schemaRef ds:uri="http://purl.org/dc/dcmitype/"/>
  </ds:schemaRefs>
</ds:datastoreItem>
</file>

<file path=customXml/itemProps3.xml><?xml version="1.0" encoding="utf-8"?>
<ds:datastoreItem xmlns:ds="http://schemas.openxmlformats.org/officeDocument/2006/customXml" ds:itemID="{3836F65B-1B07-41EE-A0E8-BC6EF38552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227</TotalTime>
  <Words>315</Words>
  <Application>Microsoft Office PowerPoint</Application>
  <PresentationFormat>Custom</PresentationFormat>
  <Paragraphs>15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Aptos</vt:lpstr>
      <vt:lpstr>Aptos Display</vt:lpstr>
      <vt:lpstr>Arial</vt:lpstr>
      <vt:lpstr>Calibri</vt:lpstr>
      <vt:lpstr>Times New Roman</vt:lpstr>
      <vt:lpstr>Office Theme</vt:lpstr>
      <vt:lpstr>Lost Grenadiers Xiao Wang, Chris Holley, Matthew Higdon Special Thanks to Professor Chris Sexton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Xiao Wang</dc:creator>
  <cp:lastModifiedBy>Xiao Wang</cp:lastModifiedBy>
  <cp:revision>20</cp:revision>
  <dcterms:created xsi:type="dcterms:W3CDTF">2025-04-08T17:21:43Z</dcterms:created>
  <dcterms:modified xsi:type="dcterms:W3CDTF">2025-04-13T02:30:01Z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nternalTags">
    <vt:lpwstr/>
  </property>
  <property fmtid="{D5CDD505-2E9C-101B-9397-08002B2CF9AE}" pid="3" name="ContentTypeId">
    <vt:lpwstr>0x0101006EDDDB5EE6D98C44930B742096920B300400F5B6D36B3EF94B4E9A635CDF2A18F5B8</vt:lpwstr>
  </property>
  <property fmtid="{D5CDD505-2E9C-101B-9397-08002B2CF9AE}" pid="4" name="FeatureTags">
    <vt:lpwstr/>
  </property>
  <property fmtid="{D5CDD505-2E9C-101B-9397-08002B2CF9AE}" pid="5" name="LocalizationTags">
    <vt:lpwstr/>
  </property>
  <property fmtid="{D5CDD505-2E9C-101B-9397-08002B2CF9AE}" pid="6" name="CampaignTags">
    <vt:lpwstr/>
  </property>
  <property fmtid="{D5CDD505-2E9C-101B-9397-08002B2CF9AE}" pid="7" name="ScenarioTags">
    <vt:lpwstr/>
  </property>
</Properties>
</file>