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BB88-71D0-4923-BF03-A89332BADEE9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8AF2-B667-489E-8F0B-38E8B510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BB88-71D0-4923-BF03-A89332BADEE9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8AF2-B667-489E-8F0B-38E8B510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8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BB88-71D0-4923-BF03-A89332BADEE9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8AF2-B667-489E-8F0B-38E8B510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6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BB88-71D0-4923-BF03-A89332BADEE9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8AF2-B667-489E-8F0B-38E8B510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3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BB88-71D0-4923-BF03-A89332BADEE9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8AF2-B667-489E-8F0B-38E8B510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6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BB88-71D0-4923-BF03-A89332BADEE9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8AF2-B667-489E-8F0B-38E8B510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5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BB88-71D0-4923-BF03-A89332BADEE9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8AF2-B667-489E-8F0B-38E8B510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7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BB88-71D0-4923-BF03-A89332BADEE9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8AF2-B667-489E-8F0B-38E8B510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6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BB88-71D0-4923-BF03-A89332BADEE9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8AF2-B667-489E-8F0B-38E8B510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BB88-71D0-4923-BF03-A89332BADEE9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8AF2-B667-489E-8F0B-38E8B510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5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BB88-71D0-4923-BF03-A89332BADEE9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8AF2-B667-489E-8F0B-38E8B510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1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BB88-71D0-4923-BF03-A89332BADEE9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D8AF2-B667-489E-8F0B-38E8B510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2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v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Node.js® is a platform built on </a:t>
            </a:r>
            <a:r>
              <a:rPr lang="en-US" altLang="zh-CN" b="1" dirty="0">
                <a:hlinkClick r:id="rId2"/>
              </a:rPr>
              <a:t>Chrome's JavaScript runtime</a:t>
            </a:r>
            <a:r>
              <a:rPr lang="en-US" altLang="zh-CN" dirty="0"/>
              <a:t> for easily building fast, scalable network applications. Node.js uses an event-driven, non-blocking I/O model that makes it lightweight and efficient, perfect for data-intensive real-time applications that run across distributed devices.</a:t>
            </a:r>
          </a:p>
          <a:p>
            <a:r>
              <a:rPr lang="en-US" altLang="zh-CN" dirty="0"/>
              <a:t>Current Version: </a:t>
            </a:r>
            <a:r>
              <a:rPr lang="en-US" altLang="zh-CN" dirty="0" smtClean="0"/>
              <a:t>v0.12.0</a:t>
            </a:r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开始于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zh-CN" altLang="en-US" dirty="0" smtClean="0"/>
              <a:t>我的理解：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版的</a:t>
            </a:r>
            <a:r>
              <a:rPr lang="en-US" altLang="zh-CN" dirty="0" smtClean="0"/>
              <a:t>J2EE,</a:t>
            </a:r>
            <a:r>
              <a:rPr lang="zh-CN" altLang="en-US" dirty="0" smtClean="0"/>
              <a:t>同时它还是服务器（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的或者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的，只需要简单几行代码）</a:t>
            </a:r>
            <a:endParaRPr lang="en-US" altLang="zh-CN" dirty="0" smtClean="0"/>
          </a:p>
          <a:p>
            <a:r>
              <a:rPr lang="zh-CN" altLang="en-US" dirty="0" smtClean="0"/>
              <a:t>来源：</a:t>
            </a:r>
            <a:r>
              <a:rPr lang="en-US" altLang="zh-CN" dirty="0" smtClean="0"/>
              <a:t>http://nodejs.org/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74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的组件构成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</a:t>
            </a:r>
            <a:r>
              <a:rPr lang="en-US" altLang="zh-CN" dirty="0" smtClean="0"/>
              <a:t>Page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40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是高性能的，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（磁盘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，网络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等），操作系统级别的</a:t>
            </a:r>
            <a:r>
              <a:rPr lang="en-US" altLang="zh-CN" dirty="0" smtClean="0"/>
              <a:t>AIO</a:t>
            </a:r>
            <a:r>
              <a:rPr lang="zh-CN" altLang="en-US" dirty="0" smtClean="0"/>
              <a:t>，性能很高，对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进程没有阻塞</a:t>
            </a:r>
            <a:endParaRPr lang="en-US" altLang="zh-CN" dirty="0" smtClean="0"/>
          </a:p>
          <a:p>
            <a:r>
              <a:rPr lang="zh-CN" altLang="en-US" dirty="0" smtClean="0"/>
              <a:t>单线程模型（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模型）：事件驱动的。类似浏览器的模型。此模型，天然适合分布式地系统架构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的核心模块中的内建模块是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写的</a:t>
            </a:r>
            <a:endParaRPr lang="en-US" altLang="zh-CN" dirty="0" smtClean="0"/>
          </a:p>
          <a:p>
            <a:r>
              <a:rPr lang="zh-CN" altLang="en-US" dirty="0" smtClean="0"/>
              <a:t>如果业务中的某个功能模块是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密集型的，对性能要求极高，那么采用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模块编程方式进行开发，完全没有问题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的所有的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代码都是交给</a:t>
            </a:r>
            <a:r>
              <a:rPr lang="en-US" altLang="zh-CN" dirty="0" smtClean="0"/>
              <a:t>V8</a:t>
            </a:r>
            <a:r>
              <a:rPr lang="zh-CN" altLang="en-US" dirty="0" smtClean="0"/>
              <a:t>执行的（</a:t>
            </a:r>
            <a:r>
              <a:rPr lang="en-US" altLang="zh-CN" dirty="0" smtClean="0"/>
              <a:t>V8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执行引擎，性能极高，已经是事实）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974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的使用场景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1.I/O</a:t>
            </a:r>
            <a:r>
              <a:rPr lang="zh-CN" altLang="en-US" dirty="0" smtClean="0"/>
              <a:t>密集型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是不是不擅长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密集型业务呢？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见</a:t>
            </a:r>
            <a:r>
              <a:rPr lang="en-US" altLang="zh-CN" dirty="0" smtClean="0"/>
              <a:t>page 9</a:t>
            </a:r>
            <a:r>
              <a:rPr lang="zh-CN" altLang="en-US" dirty="0" smtClean="0"/>
              <a:t>的图及说明。</a:t>
            </a:r>
            <a:endParaRPr lang="en-US" altLang="zh-CN" dirty="0" smtClean="0"/>
          </a:p>
          <a:p>
            <a:r>
              <a:rPr lang="en-US" altLang="zh-CN" dirty="0" smtClean="0"/>
              <a:t>3.node</a:t>
            </a:r>
            <a:r>
              <a:rPr lang="zh-CN" altLang="en-US" dirty="0" smtClean="0"/>
              <a:t>是跨平台的：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unix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	3.1 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天然是跨平台的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3.2 node</a:t>
            </a:r>
            <a:r>
              <a:rPr lang="zh-CN" altLang="en-US" dirty="0" smtClean="0"/>
              <a:t>的核心模块是基于所谓的</a:t>
            </a:r>
            <a:r>
              <a:rPr lang="en-US" altLang="zh-CN" dirty="0" err="1" smtClean="0"/>
              <a:t>libuv</a:t>
            </a:r>
            <a:r>
              <a:rPr lang="zh-CN" altLang="en-US" dirty="0" smtClean="0"/>
              <a:t>之上的，</a:t>
            </a:r>
            <a:r>
              <a:rPr lang="en-US" altLang="zh-CN" dirty="0" err="1" smtClean="0"/>
              <a:t>libuv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界的跨平台的开发包（我的理解，欢迎指正）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打通了前后端，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代码量可以大大缩减，优点不言而喻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01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模块机制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都以为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代码没法像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那样进行分模块，分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，分类等进行编写，代码结构乱等问题。对于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而言，没有这样的问题，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有模块机制，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的模块机制类似</a:t>
            </a:r>
            <a:r>
              <a:rPr lang="en-US" altLang="zh-CN" dirty="0" err="1" smtClean="0"/>
              <a:t>CommonJs</a:t>
            </a:r>
            <a:r>
              <a:rPr lang="zh-CN" altLang="en-US" dirty="0" smtClean="0"/>
              <a:t>规范的</a:t>
            </a:r>
            <a:r>
              <a:rPr lang="en-US" altLang="zh-CN" dirty="0"/>
              <a:t>A</a:t>
            </a:r>
            <a:r>
              <a:rPr lang="en-US" altLang="zh-CN" dirty="0" smtClean="0"/>
              <a:t>MD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Npm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的包管理器，类似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yum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apt-get </a:t>
            </a:r>
            <a:r>
              <a:rPr lang="zh-CN" altLang="en-US" dirty="0" smtClean="0"/>
              <a:t>， 例如：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–g install express</a:t>
            </a:r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的模块的实现细节：见书的第二章</a:t>
            </a:r>
            <a:endParaRPr lang="en-US" altLang="zh-CN" dirty="0" smtClean="0"/>
          </a:p>
          <a:p>
            <a:r>
              <a:rPr lang="zh-CN" altLang="en-US" dirty="0" smtClean="0"/>
              <a:t>一般来说，一个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文件，就是一个模块，通过</a:t>
            </a:r>
            <a:r>
              <a:rPr lang="en-US" altLang="zh-CN" dirty="0" smtClean="0"/>
              <a:t>require(‘xx’)</a:t>
            </a:r>
            <a:r>
              <a:rPr lang="zh-CN" altLang="en-US" dirty="0" smtClean="0"/>
              <a:t>方法来引入</a:t>
            </a:r>
            <a:endParaRPr lang="en-US" altLang="zh-CN" dirty="0" smtClean="0"/>
          </a:p>
          <a:p>
            <a:r>
              <a:rPr lang="zh-CN" altLang="en-US" dirty="0" smtClean="0"/>
              <a:t>对于企业级开发来说，可以把一个</a:t>
            </a:r>
            <a:r>
              <a:rPr lang="en-US" altLang="zh-CN" dirty="0" smtClean="0"/>
              <a:t>folder</a:t>
            </a:r>
            <a:r>
              <a:rPr lang="zh-CN" altLang="en-US" dirty="0" smtClean="0"/>
              <a:t>构建成一个可以发布的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，类似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的模块加载过程几乎全都是同步的，对于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它是合理的，对于</a:t>
            </a:r>
            <a:r>
              <a:rPr lang="en-US" altLang="zh-CN" dirty="0" smtClean="0"/>
              <a:t>Browser</a:t>
            </a:r>
            <a:r>
              <a:rPr lang="zh-CN" altLang="en-US" dirty="0" smtClean="0"/>
              <a:t>，出于用户体验，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的渲染更重要，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的加载是异步的，并发的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28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的异步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AIO</a:t>
            </a:r>
            <a:r>
              <a:rPr lang="zh-CN" altLang="en-US" dirty="0" smtClean="0"/>
              <a:t>是系统级的，是真正意义上的异步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，这也是它的强大之处。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是基于内核的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是基于操作系统的</a:t>
            </a:r>
            <a:r>
              <a:rPr lang="en-US" altLang="zh-CN" dirty="0" smtClean="0"/>
              <a:t>IOCP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见如下图：</a:t>
            </a:r>
            <a:r>
              <a:rPr lang="en-US" altLang="zh-CN" dirty="0" smtClean="0"/>
              <a:t>page59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page58</a:t>
            </a:r>
          </a:p>
        </p:txBody>
      </p:sp>
    </p:spTree>
    <p:extLst>
      <p:ext uri="{BB962C8B-B14F-4D97-AF65-F5344CB8AC3E}">
        <p14:creationId xmlns:p14="http://schemas.microsoft.com/office/powerpoint/2010/main" val="116189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的异步编程模型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这个部分对于程序猿来说很重要，建议直接读 书本的第四章，我是读了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遍左右才基本理解了的。还需要多写，多实践，多体会。</a:t>
            </a:r>
            <a:endParaRPr lang="en-US" altLang="zh-CN" dirty="0" smtClean="0"/>
          </a:p>
          <a:p>
            <a:r>
              <a:rPr lang="zh-CN" altLang="en-US" dirty="0"/>
              <a:t>主要</a:t>
            </a:r>
            <a:r>
              <a:rPr lang="zh-CN" altLang="en-US" dirty="0" smtClean="0"/>
              <a:t>有：</a:t>
            </a:r>
            <a:r>
              <a:rPr lang="en-US" altLang="zh-CN" dirty="0" err="1" smtClean="0"/>
              <a:t>eventproxy</a:t>
            </a:r>
            <a:r>
              <a:rPr lang="en-US" altLang="zh-CN" dirty="0" smtClean="0"/>
              <a:t> (</a:t>
            </a:r>
            <a:r>
              <a:rPr lang="zh-CN" altLang="en-US" dirty="0" smtClean="0"/>
              <a:t>朴灵的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、或者</a:t>
            </a:r>
            <a:r>
              <a:rPr lang="en-US" altLang="zh-CN" dirty="0" smtClean="0"/>
              <a:t>node</a:t>
            </a:r>
            <a:r>
              <a:rPr lang="zh-CN" altLang="en-US" dirty="0"/>
              <a:t>原</a:t>
            </a:r>
            <a:r>
              <a:rPr lang="zh-CN" altLang="en-US" dirty="0" smtClean="0"/>
              <a:t>生的事件发布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订阅模式、</a:t>
            </a:r>
            <a:r>
              <a:rPr lang="en-US" altLang="zh-CN" dirty="0" smtClean="0"/>
              <a:t>Promise/Deferred</a:t>
            </a:r>
            <a:r>
              <a:rPr lang="zh-CN" altLang="en-US" dirty="0" smtClean="0"/>
              <a:t>模式、流程控制库（尾触法与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（类似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chain</a:t>
            </a:r>
            <a:r>
              <a:rPr lang="zh-CN" altLang="en-US" dirty="0" smtClean="0"/>
              <a:t>模式）、</a:t>
            </a:r>
            <a:r>
              <a:rPr lang="en-US" altLang="zh-CN" dirty="0" err="1" smtClean="0"/>
              <a:t>async</a:t>
            </a:r>
            <a:r>
              <a:rPr lang="zh-CN" altLang="en-US" dirty="0" smtClean="0"/>
              <a:t>模块、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</a:t>
            </a:r>
            <a:r>
              <a:rPr lang="zh-CN" altLang="en-US" dirty="0" smtClean="0"/>
              <a:t>（国内码农赵劼提供的一个</a:t>
            </a:r>
            <a:r>
              <a:rPr lang="en-US" altLang="zh-CN" dirty="0" smtClean="0"/>
              <a:t>monadic</a:t>
            </a:r>
            <a:r>
              <a:rPr lang="zh-CN" altLang="en-US" dirty="0" smtClean="0"/>
              <a:t>扩展、主要就是用同步的方式实现了异步编程，做到了不阻塞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但是阻塞代码的目的））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01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后续的，待补充的内容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的内存控制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Buffer—</a:t>
            </a:r>
            <a:r>
              <a:rPr lang="zh-CN" altLang="en-US" dirty="0" smtClean="0"/>
              <a:t>对于二进制的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操作的强有力的支持</a:t>
            </a:r>
            <a:endParaRPr lang="en-US" altLang="zh-CN" dirty="0" smtClean="0"/>
          </a:p>
          <a:p>
            <a:r>
              <a:rPr lang="zh-CN" altLang="en-US" dirty="0" smtClean="0"/>
              <a:t>网络编程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的多进程架构 </a:t>
            </a:r>
            <a:r>
              <a:rPr lang="en-US" altLang="zh-CN" dirty="0" smtClean="0"/>
              <a:t>–cluster</a:t>
            </a:r>
            <a:r>
              <a:rPr lang="zh-CN" altLang="en-US" dirty="0" smtClean="0"/>
              <a:t>内建模块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的测试及</a:t>
            </a:r>
            <a:r>
              <a:rPr lang="en-US" altLang="zh-CN" dirty="0" smtClean="0"/>
              <a:t>debug</a:t>
            </a:r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的编码规范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01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http://nodejs.org/api/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7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596</Words>
  <Application>Microsoft Office PowerPoint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宋体</vt:lpstr>
      <vt:lpstr>Arial</vt:lpstr>
      <vt:lpstr>Calibri Light</vt:lpstr>
      <vt:lpstr>Office 主题</vt:lpstr>
      <vt:lpstr>Node是什么</vt:lpstr>
      <vt:lpstr>Node的组件构成</vt:lpstr>
      <vt:lpstr>Node是高性能的，why？</vt:lpstr>
      <vt:lpstr>Node的使用场景</vt:lpstr>
      <vt:lpstr>Node模块机制</vt:lpstr>
      <vt:lpstr>Node的异步I/O</vt:lpstr>
      <vt:lpstr>Node的异步编程模型</vt:lpstr>
      <vt:lpstr>后续的，待补充的内容</vt:lpstr>
      <vt:lpstr>Node的api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Node是什么</dc:title>
  <dc:creator>Windows User</dc:creator>
  <cp:lastModifiedBy>Windows User</cp:lastModifiedBy>
  <cp:revision>17</cp:revision>
  <dcterms:created xsi:type="dcterms:W3CDTF">2015-03-03T03:22:09Z</dcterms:created>
  <dcterms:modified xsi:type="dcterms:W3CDTF">2015-03-03T08:25:29Z</dcterms:modified>
</cp:coreProperties>
</file>