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321D-5DCF-4412-A91A-85DFDF7B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6C912A-509C-4E45-A764-C981AE56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69267-0EBE-4526-A450-44B96D1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87CA9-3042-4F86-918E-744505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2B8E-6487-4C61-8A9E-96F734DC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2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27D01-CCFC-4A0E-B1F4-BB81CDB0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CB543-4146-4DD8-8E8A-0EA676E2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C5C1B-A518-4DC5-8BDE-4B114546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ADD3B-EBD2-41CE-BC7F-24768E90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FC61C-8877-42D2-B103-F6CE1DB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1E75B-3BCF-425B-B613-46B1D2D15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E35E4-557A-432E-8AFE-0BEDB269B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ABDB2-B4F3-40E9-922F-F2A54EE8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AFBEC-3D41-46A7-A09A-4D7313F1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71BEC-EA69-491A-B9B7-300EAF2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ECE48-7309-4178-8382-79681237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7AC54-F291-49B0-A115-83263415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4DBDE-38C6-4A00-BBD1-12E5C30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9B5B5-2C72-4880-AF33-D4AC3BA2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D6453-A3F2-4E4C-98AA-A03EF77E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0512B-DE8C-439D-8FE2-BAD57049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D2209-9BF1-4207-9624-DDE648A1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8C28-2918-4178-965A-6842AAF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D787-E624-48CC-B8FD-3F71969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1E30-29C4-4263-8D3E-D137DFE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78E4-2C12-49F7-B71E-AEA23A6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1449-EFA2-426F-B975-337BBB131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4BB4D-6FDF-4B0B-BB14-099CAB76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A6014-13F7-4226-A9ED-8A6F4537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13CB6-7EA5-4E53-80BA-49E7FE93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7D4C4-406A-4F89-9F04-5F1A907D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A79BB-E343-492E-ADC0-9A3E3C3D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6C777-32BF-463D-9445-450FD3F1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B62D9-12A9-4570-9945-A689FB59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77C936-5EB9-4332-B1C9-B76C6EB8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A69A4-AAC6-4205-A9F5-61051AEC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51FC25-3B3A-4F12-882F-87D98E77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81FAB-A0C7-4119-BEF0-4549768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D0F9E-E20E-41B2-9322-A3AD6615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D8C4-18C8-4870-9B29-341C966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6629E-12F1-4A7C-A89E-1AA87A8F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E7685-BF3F-466D-856E-A44253F4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72BCC-7178-40B9-B8DB-9DF87309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9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A2F60-9B69-4E72-9C97-289D1FB3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3F6FD-83B0-485F-B849-58D1CBD0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8C1B8-2AA3-4BA9-9F27-03F669C6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C428E-4C69-46AF-901C-8D06E32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A06F2-5D6A-47FE-98CB-E1F0AFDB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E6381-99D1-4351-865B-44A43856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344E6-2C2C-4B67-80E2-EA6C8534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113D3-D971-4B88-B37D-1B13173D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2A481-422F-4348-849D-9AD5DDC2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7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12CB-B05C-40CF-898D-7F19EA9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D54E4-8078-4B12-91B7-95F88629A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E0969-5802-4A40-A9ED-9E02CD6A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E4C0F-FB6D-4373-BEAC-388BBD97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334EC-4E7C-41C8-AD75-FDC176E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538B7-4D85-499E-9807-0949F043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9350-8386-459C-A4EB-F116045F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EB406-62FF-455D-95DE-BBB17B60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FCA33-052F-4D7C-9E92-B270FDE3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03AE-007E-4107-AD2B-30C64F857F2B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E03A6-21AD-4FAD-B911-BE50E72F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C5EF7-6554-4C53-8716-E07FB673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3FC1-35E8-44A8-B557-D3163FCF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1AE97BE-AD27-4C0A-A320-FED804DD425E}"/>
              </a:ext>
            </a:extLst>
          </p:cNvPr>
          <p:cNvSpPr/>
          <p:nvPr/>
        </p:nvSpPr>
        <p:spPr>
          <a:xfrm>
            <a:off x="146304" y="3081528"/>
            <a:ext cx="2112264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process_create_root</a:t>
            </a:r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CABB1D-6355-416A-BE6E-828EC040027E}"/>
              </a:ext>
            </a:extLst>
          </p:cNvPr>
          <p:cNvSpPr/>
          <p:nvPr/>
        </p:nvSpPr>
        <p:spPr>
          <a:xfrm>
            <a:off x="3708676" y="1416126"/>
            <a:ext cx="1998663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ramdisk_read_file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4D0A19-2C6F-4176-BFAA-BE36390C5CD5}"/>
              </a:ext>
            </a:extLst>
          </p:cNvPr>
          <p:cNvSpPr/>
          <p:nvPr/>
        </p:nvSpPr>
        <p:spPr>
          <a:xfrm>
            <a:off x="3708675" y="2276856"/>
            <a:ext cx="1998664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process_create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C4BCF5-CC4E-429C-9EA4-7B20A9D3DBD6}"/>
              </a:ext>
            </a:extLst>
          </p:cNvPr>
          <p:cNvSpPr/>
          <p:nvPr/>
        </p:nvSpPr>
        <p:spPr>
          <a:xfrm>
            <a:off x="3708675" y="3154680"/>
            <a:ext cx="1998664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thread_create_main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0381DA-CB5A-4A2D-98E3-771DCEAC73D2}"/>
              </a:ext>
            </a:extLst>
          </p:cNvPr>
          <p:cNvSpPr/>
          <p:nvPr/>
        </p:nvSpPr>
        <p:spPr>
          <a:xfrm>
            <a:off x="3708676" y="3994857"/>
            <a:ext cx="1998661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obj_get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FB4F730-0F92-4C58-887C-1EB23912181D}"/>
              </a:ext>
            </a:extLst>
          </p:cNvPr>
          <p:cNvSpPr/>
          <p:nvPr/>
        </p:nvSpPr>
        <p:spPr>
          <a:xfrm>
            <a:off x="3708675" y="4835033"/>
            <a:ext cx="1998661" cy="338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obj_put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434214F-07FA-4F36-85B7-D3A647ECB2D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258568" y="1585290"/>
            <a:ext cx="1450108" cy="16654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CCE939E-8F3B-46D8-B911-D266A4D15CF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258568" y="2446020"/>
            <a:ext cx="1450107" cy="80467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872BBA1-4FF0-4994-B03B-A3981523A29A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258568" y="3250692"/>
            <a:ext cx="1450107" cy="7315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BEE84CCD-3E26-4502-A3C7-0A52665D076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258568" y="3250692"/>
            <a:ext cx="1450108" cy="9133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1B54E0B-BF26-49ED-A712-C4249D26CEB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2258568" y="3250692"/>
            <a:ext cx="1450107" cy="175350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EC5CD78-BC55-432F-9ECC-ADAA931377AF}"/>
              </a:ext>
            </a:extLst>
          </p:cNvPr>
          <p:cNvSpPr/>
          <p:nvPr/>
        </p:nvSpPr>
        <p:spPr>
          <a:xfrm>
            <a:off x="8033926" y="242646"/>
            <a:ext cx="1998663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obj_get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8B3A9E-09DE-4155-9C96-D95DFE434CCC}"/>
              </a:ext>
            </a:extLst>
          </p:cNvPr>
          <p:cNvSpPr/>
          <p:nvPr/>
        </p:nvSpPr>
        <p:spPr>
          <a:xfrm>
            <a:off x="8033927" y="797217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obj_put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F71165C-5332-4A91-9545-4D7F05919188}"/>
              </a:ext>
            </a:extLst>
          </p:cNvPr>
          <p:cNvSpPr/>
          <p:nvPr/>
        </p:nvSpPr>
        <p:spPr>
          <a:xfrm>
            <a:off x="8033927" y="1351788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obj_alloc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EC403CB-4C18-48CA-AA36-6491CE2768AB}"/>
              </a:ext>
            </a:extLst>
          </p:cNvPr>
          <p:cNvSpPr/>
          <p:nvPr/>
        </p:nvSpPr>
        <p:spPr>
          <a:xfrm>
            <a:off x="8033926" y="1901952"/>
            <a:ext cx="1998663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pmo_init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F97E6F2-8876-4E9E-9623-3F2BD10C0310}"/>
              </a:ext>
            </a:extLst>
          </p:cNvPr>
          <p:cNvSpPr/>
          <p:nvPr/>
        </p:nvSpPr>
        <p:spPr>
          <a:xfrm>
            <a:off x="8033927" y="2456523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cap_alloc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C519B0-6DC1-41D0-A65A-309ADA74C081}"/>
              </a:ext>
            </a:extLst>
          </p:cNvPr>
          <p:cNvSpPr/>
          <p:nvPr/>
        </p:nvSpPr>
        <p:spPr>
          <a:xfrm>
            <a:off x="8033927" y="3011094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vmspace_map_range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D3D3A3-B0CC-4C9D-A4CB-0B7FBD176650}"/>
              </a:ext>
            </a:extLst>
          </p:cNvPr>
          <p:cNvSpPr/>
          <p:nvPr/>
        </p:nvSpPr>
        <p:spPr>
          <a:xfrm>
            <a:off x="8033926" y="3561258"/>
            <a:ext cx="1998663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obj_alloc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0D9323-A4B5-4F6A-B53B-DBB167ADAA7F}"/>
              </a:ext>
            </a:extLst>
          </p:cNvPr>
          <p:cNvSpPr/>
          <p:nvPr/>
        </p:nvSpPr>
        <p:spPr>
          <a:xfrm>
            <a:off x="8033927" y="4115829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load_binary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8393F3C-4EAA-4567-A454-EA313EA2ABB9}"/>
              </a:ext>
            </a:extLst>
          </p:cNvPr>
          <p:cNvSpPr/>
          <p:nvPr/>
        </p:nvSpPr>
        <p:spPr>
          <a:xfrm>
            <a:off x="8033927" y="4670400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prepare_env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3F619E4-7583-45B0-956C-5E0EE699E704}"/>
              </a:ext>
            </a:extLst>
          </p:cNvPr>
          <p:cNvSpPr/>
          <p:nvPr/>
        </p:nvSpPr>
        <p:spPr>
          <a:xfrm>
            <a:off x="8033926" y="5220564"/>
            <a:ext cx="1998663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thread_init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38338BB-71C6-4021-B19B-4C9B76F732CF}"/>
              </a:ext>
            </a:extLst>
          </p:cNvPr>
          <p:cNvSpPr/>
          <p:nvPr/>
        </p:nvSpPr>
        <p:spPr>
          <a:xfrm>
            <a:off x="8033927" y="5775135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cap_alloc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46D8EA-4E05-414C-BAF0-2B5A8C9280D9}"/>
              </a:ext>
            </a:extLst>
          </p:cNvPr>
          <p:cNvSpPr/>
          <p:nvPr/>
        </p:nvSpPr>
        <p:spPr>
          <a:xfrm>
            <a:off x="8033927" y="6329706"/>
            <a:ext cx="1998662" cy="338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flush_idcache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5B9DCFEA-FF1B-4A0E-9287-E7B37DD736B5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 flipV="1">
            <a:off x="5707339" y="411810"/>
            <a:ext cx="2326587" cy="29120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5052FB31-B8BC-4C59-B3BD-36B87D3BEE1D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5707339" y="966381"/>
            <a:ext cx="2326588" cy="23574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6049D04-7A8C-4EFB-97CD-D2F0EDA74B0E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5707339" y="1520952"/>
            <a:ext cx="2326588" cy="18028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AA8C38-43B9-41D7-A476-D5DD41F25730}"/>
              </a:ext>
            </a:extLst>
          </p:cNvPr>
          <p:cNvCxnSpPr>
            <a:stCxn id="17" idx="3"/>
            <a:endCxn id="44" idx="1"/>
          </p:cNvCxnSpPr>
          <p:nvPr/>
        </p:nvCxnSpPr>
        <p:spPr>
          <a:xfrm flipV="1">
            <a:off x="5707339" y="2071116"/>
            <a:ext cx="2326587" cy="12527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1E464497-E4B0-4B46-B49A-106C3380941D}"/>
              </a:ext>
            </a:extLst>
          </p:cNvPr>
          <p:cNvCxnSpPr>
            <a:stCxn id="17" idx="3"/>
            <a:endCxn id="45" idx="1"/>
          </p:cNvCxnSpPr>
          <p:nvPr/>
        </p:nvCxnSpPr>
        <p:spPr>
          <a:xfrm flipV="1">
            <a:off x="5707339" y="2625687"/>
            <a:ext cx="2326588" cy="6981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6DC4029-0E34-49CC-ABD3-3C29CA5CA6C1}"/>
              </a:ext>
            </a:extLst>
          </p:cNvPr>
          <p:cNvCxnSpPr>
            <a:stCxn id="17" idx="3"/>
            <a:endCxn id="46" idx="1"/>
          </p:cNvCxnSpPr>
          <p:nvPr/>
        </p:nvCxnSpPr>
        <p:spPr>
          <a:xfrm flipV="1">
            <a:off x="5707339" y="3180258"/>
            <a:ext cx="2326588" cy="143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1E7A580F-2BE1-4610-978B-B1DA8713EC15}"/>
              </a:ext>
            </a:extLst>
          </p:cNvPr>
          <p:cNvCxnSpPr>
            <a:stCxn id="17" idx="3"/>
            <a:endCxn id="47" idx="1"/>
          </p:cNvCxnSpPr>
          <p:nvPr/>
        </p:nvCxnSpPr>
        <p:spPr>
          <a:xfrm>
            <a:off x="5707339" y="3323844"/>
            <a:ext cx="2326587" cy="4065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E5F63657-639C-46F6-95D3-B9EBB8E02CA1}"/>
              </a:ext>
            </a:extLst>
          </p:cNvPr>
          <p:cNvCxnSpPr>
            <a:stCxn id="17" idx="3"/>
            <a:endCxn id="48" idx="1"/>
          </p:cNvCxnSpPr>
          <p:nvPr/>
        </p:nvCxnSpPr>
        <p:spPr>
          <a:xfrm>
            <a:off x="5707339" y="3323844"/>
            <a:ext cx="2326588" cy="9611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68935448-4C7B-46A1-8CD2-C18A03CBE4E4}"/>
              </a:ext>
            </a:extLst>
          </p:cNvPr>
          <p:cNvCxnSpPr>
            <a:stCxn id="17" idx="3"/>
            <a:endCxn id="49" idx="1"/>
          </p:cNvCxnSpPr>
          <p:nvPr/>
        </p:nvCxnSpPr>
        <p:spPr>
          <a:xfrm>
            <a:off x="5707339" y="3323844"/>
            <a:ext cx="2326588" cy="15157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3B3FB0F-4448-471F-87F8-A0B6C02275D7}"/>
              </a:ext>
            </a:extLst>
          </p:cNvPr>
          <p:cNvCxnSpPr>
            <a:stCxn id="17" idx="3"/>
            <a:endCxn id="50" idx="1"/>
          </p:cNvCxnSpPr>
          <p:nvPr/>
        </p:nvCxnSpPr>
        <p:spPr>
          <a:xfrm>
            <a:off x="5707339" y="3323844"/>
            <a:ext cx="2326587" cy="2065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DAFE3A04-802D-4E65-9C55-EA23750B6DA6}"/>
              </a:ext>
            </a:extLst>
          </p:cNvPr>
          <p:cNvCxnSpPr>
            <a:stCxn id="17" idx="3"/>
            <a:endCxn id="51" idx="1"/>
          </p:cNvCxnSpPr>
          <p:nvPr/>
        </p:nvCxnSpPr>
        <p:spPr>
          <a:xfrm>
            <a:off x="5707339" y="3323844"/>
            <a:ext cx="2326588" cy="26204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76F61B3-7B42-4220-97B0-BE45A6ABBC70}"/>
              </a:ext>
            </a:extLst>
          </p:cNvPr>
          <p:cNvCxnSpPr>
            <a:stCxn id="17" idx="3"/>
            <a:endCxn id="52" idx="1"/>
          </p:cNvCxnSpPr>
          <p:nvPr/>
        </p:nvCxnSpPr>
        <p:spPr>
          <a:xfrm>
            <a:off x="5707339" y="3323844"/>
            <a:ext cx="2326588" cy="3175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大括号 116">
            <a:extLst>
              <a:ext uri="{FF2B5EF4-FFF2-40B4-BE49-F238E27FC236}">
                <a16:creationId xmlns:a16="http://schemas.microsoft.com/office/drawing/2014/main" id="{D7999203-B90E-4824-BD63-1EDAA6E6E996}"/>
              </a:ext>
            </a:extLst>
          </p:cNvPr>
          <p:cNvSpPr/>
          <p:nvPr/>
        </p:nvSpPr>
        <p:spPr>
          <a:xfrm>
            <a:off x="10184987" y="381825"/>
            <a:ext cx="137160" cy="7237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53B201DE-DBB9-46A2-B581-AEFFB2EC78A5}"/>
              </a:ext>
            </a:extLst>
          </p:cNvPr>
          <p:cNvSpPr/>
          <p:nvPr/>
        </p:nvSpPr>
        <p:spPr>
          <a:xfrm>
            <a:off x="10212421" y="1585290"/>
            <a:ext cx="137160" cy="1665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大括号 118">
            <a:extLst>
              <a:ext uri="{FF2B5EF4-FFF2-40B4-BE49-F238E27FC236}">
                <a16:creationId xmlns:a16="http://schemas.microsoft.com/office/drawing/2014/main" id="{2ACBEC3A-3FA3-41BE-ABF4-48BF68012868}"/>
              </a:ext>
            </a:extLst>
          </p:cNvPr>
          <p:cNvSpPr/>
          <p:nvPr/>
        </p:nvSpPr>
        <p:spPr>
          <a:xfrm>
            <a:off x="10212420" y="3730422"/>
            <a:ext cx="137160" cy="2295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6C28165-0482-4124-98A6-F554C2C23C79}"/>
              </a:ext>
            </a:extLst>
          </p:cNvPr>
          <p:cNvSpPr txBox="1"/>
          <p:nvPr/>
        </p:nvSpPr>
        <p:spPr>
          <a:xfrm>
            <a:off x="10322147" y="60519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获取虚拟内存映射对象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ECE726D-A22F-4B97-AA51-4DBBE292BFB3}"/>
              </a:ext>
            </a:extLst>
          </p:cNvPr>
          <p:cNvSpPr txBox="1"/>
          <p:nvPr/>
        </p:nvSpPr>
        <p:spPr>
          <a:xfrm>
            <a:off x="10349580" y="22895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准备用户栈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7BEF6E0-504E-40B1-AAF8-87FF268F4B05}"/>
              </a:ext>
            </a:extLst>
          </p:cNvPr>
          <p:cNvSpPr txBox="1"/>
          <p:nvPr/>
        </p:nvSpPr>
        <p:spPr>
          <a:xfrm>
            <a:off x="10349580" y="47396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初始化线程</a:t>
            </a:r>
          </a:p>
        </p:txBody>
      </p:sp>
    </p:spTree>
    <p:extLst>
      <p:ext uri="{BB962C8B-B14F-4D97-AF65-F5344CB8AC3E}">
        <p14:creationId xmlns:p14="http://schemas.microsoft.com/office/powerpoint/2010/main" val="288075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书畅</dc:creator>
  <cp:lastModifiedBy>刘 书畅</cp:lastModifiedBy>
  <cp:revision>4</cp:revision>
  <dcterms:created xsi:type="dcterms:W3CDTF">2021-04-02T12:23:33Z</dcterms:created>
  <dcterms:modified xsi:type="dcterms:W3CDTF">2021-04-03T02:41:39Z</dcterms:modified>
</cp:coreProperties>
</file>