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9"/>
  </p:normalViewPr>
  <p:slideViewPr>
    <p:cSldViewPr snapToGrid="0">
      <p:cViewPr varScale="1">
        <p:scale>
          <a:sx n="123" d="100"/>
          <a:sy n="123" d="100"/>
        </p:scale>
        <p:origin x="1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7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3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3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1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9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4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AF7F-79B7-9248-A98C-B8B95B058FDB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0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EAF7F-79B7-9248-A98C-B8B95B058FDB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C0C4FF-68D4-B348-9E98-D230C622F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4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E13980-4B0D-CB6A-EFB8-EE37DD234800}"/>
              </a:ext>
            </a:extLst>
          </p:cNvPr>
          <p:cNvSpPr txBox="1"/>
          <p:nvPr/>
        </p:nvSpPr>
        <p:spPr>
          <a:xfrm>
            <a:off x="275619" y="305068"/>
            <a:ext cx="859276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4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接下来您需要根据屏幕上的指导语以及主试的指导完成一些</a:t>
            </a:r>
            <a:r>
              <a:rPr lang="zh-CN" altLang="en-US" sz="4000" b="1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任务</a:t>
            </a:r>
            <a:r>
              <a:rPr lang="zh-CN" altLang="en-US" sz="4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或</a:t>
            </a:r>
            <a:r>
              <a:rPr lang="zh-CN" altLang="en-US" sz="4000" b="1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休息</a:t>
            </a:r>
            <a:r>
              <a:rPr lang="zh-CN" altLang="en-US" sz="4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。</a:t>
            </a:r>
          </a:p>
          <a:p>
            <a:pPr indent="457200"/>
            <a:endParaRPr lang="zh-CN" altLang="en-US" sz="4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indent="457200"/>
            <a:r>
              <a:rPr lang="zh-CN" altLang="en-US" sz="4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首先请您根据要求使用</a:t>
            </a:r>
            <a:r>
              <a:rPr lang="zh-CN" altLang="en-US" sz="4000" b="1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数字</a:t>
            </a:r>
            <a:r>
              <a:rPr lang="zh-CN" altLang="en-US" sz="4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描述您目前的</a:t>
            </a:r>
            <a:r>
              <a:rPr lang="zh-CN" altLang="en-US" sz="4000" b="1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情绪状态</a:t>
            </a:r>
            <a:r>
              <a:rPr lang="zh-CN" altLang="en-US" sz="4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，请使用</a:t>
            </a:r>
            <a:r>
              <a:rPr lang="zh-CN" altLang="en-US" sz="4000" b="1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左手边</a:t>
            </a:r>
            <a:r>
              <a:rPr lang="zh-CN" altLang="en-US" sz="4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的按键控制</a:t>
            </a:r>
            <a:r>
              <a:rPr lang="zh-CN" altLang="en-US" sz="4000" b="1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光标移动</a:t>
            </a:r>
            <a:r>
              <a:rPr lang="zh-CN" altLang="en-US" sz="4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，使用</a:t>
            </a:r>
            <a:r>
              <a:rPr lang="zh-CN" altLang="en-US" sz="4000" b="1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右手边</a:t>
            </a:r>
            <a:r>
              <a:rPr lang="zh-CN" altLang="en-US" sz="4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的按键</a:t>
            </a:r>
            <a:r>
              <a:rPr lang="zh-CN" altLang="en-US" sz="4000" b="1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确认</a:t>
            </a:r>
            <a:r>
              <a:rPr lang="zh-CN" altLang="en-US" sz="4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。</a:t>
            </a:r>
          </a:p>
          <a:p>
            <a:pPr indent="457200"/>
            <a:endParaRPr lang="zh-CN" altLang="en-US" sz="4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indent="457200"/>
            <a:r>
              <a:rPr lang="zh-CN" altLang="en-US" sz="4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如果您没有问题，请按</a:t>
            </a:r>
            <a:r>
              <a:rPr lang="zh-CN" altLang="en-US" sz="4000" b="1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右手边</a:t>
            </a:r>
            <a:r>
              <a:rPr lang="zh-CN" altLang="en-US" sz="4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的按键</a:t>
            </a:r>
            <a:r>
              <a:rPr lang="zh-CN" altLang="en-US" sz="4000" b="1" dirty="0">
                <a:solidFill>
                  <a:srgbClr val="FFC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继续</a:t>
            </a:r>
            <a:r>
              <a:rPr lang="zh-CN" altLang="en-US" sz="4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5298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64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SimHei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 Chen</dc:creator>
  <cp:lastModifiedBy>Xiao Chen</cp:lastModifiedBy>
  <cp:revision>6</cp:revision>
  <dcterms:created xsi:type="dcterms:W3CDTF">2024-05-08T18:33:30Z</dcterms:created>
  <dcterms:modified xsi:type="dcterms:W3CDTF">2025-06-11T09:31:41Z</dcterms:modified>
</cp:coreProperties>
</file>