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9F13-10A9-F264-059C-ED504265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E40D-457B-A8C5-736B-B62AC432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A3B3-9618-F921-37C1-F324F089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ACB6-6154-67C2-0D47-1B861019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B4D1-1B5C-21B4-9477-3849923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B3C4-EEB2-51B3-6D7C-5E234AD0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17271-099F-B1AA-B610-6C33237F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E2C2-C8A2-1BCE-E532-61D6C346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5F8C-53AC-28AD-C7D5-64B745A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A7E7-0FAA-5E18-CB90-8487B856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B7E3-6A18-8409-F8F2-71ADD2018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EB12-5909-7B82-CB1A-F482BAC49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D6CE-44E8-F696-BBC2-D8DF63C2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BF8C-4233-13ED-602C-21B36E63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7196-3E9E-0C9A-B689-6885B167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1C0A-FBD4-8AE3-2341-24D1C1DD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0EBC-3642-BE2A-9CAD-CAA97355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74DF-0CB6-672F-4430-CBEE893B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7D41-9F5F-D4F0-0F8C-75F4CE42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9EC9-2B10-DFCF-065E-217DB82C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2270-4056-AFDC-A7F2-0497F3EE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DDCD-4DAF-D0FC-8573-6E6CB67C1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83C2-9A7C-4300-8BDC-6D627F7F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A395-F368-47F7-BB6F-BECF5068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BA75-40E7-85F7-C86A-21B2A095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861C-F993-E21D-76FA-E2FB16D9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6E14-1CCA-6A26-966F-8A02A6443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E2AA-74C3-07FE-7001-C4EABBBF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7A30-293D-4A54-60B8-87F35A8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9F68-55BF-E191-7A1F-C369490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B96E-D895-D438-01E4-6D7CE361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E726-1560-D40F-A2EC-D9E77844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731B1-76AB-A8D0-6F19-3DC2A2E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45C3-8C8F-DBFD-DB93-B0BE259A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99F15-7FCE-ABFE-000D-27F71BEEB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6425-64E7-0EB5-679A-8D892E460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93245-450A-5B74-BF76-C8B79693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3CC2A-6AA9-816A-9C62-B0378A33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2C41B-6FB6-1849-0FD3-4B02D34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CF20-CF82-E6F8-5C26-D60F9BB3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75ED0-60FA-C411-AEC2-C7709F48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E4DCC-ADDB-A751-4364-B672360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3FC20-AFB8-9875-9704-16156E6F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BD41C-DD9C-F21C-5B81-E6D66F7A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8B1AD-B347-4385-716A-30246308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44C55-0310-439A-50A7-CCE7EACF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960-C457-B783-54AE-0D76568D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CE96-8C53-D7AC-7F94-96345815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A00B8-8A11-A46C-6386-8DC4F29F6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E871-A6BF-C9D6-701A-2C2407C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B0BC-3E0F-AD2F-E5B6-A764A2B1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EF80-CC78-3E7D-6BCD-89EBE14B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416F-A157-E580-C970-18A83EB0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3A4A7-8BAC-DAEF-ABD1-7166E5609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F34E-8327-DDEA-4B29-FC7F2798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D1D8-0999-0CE8-C1F6-30940AC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AA7BE-D94C-7BED-74A2-ACD7799A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2F36-6239-1288-35DA-67D85AAC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2D56-08B4-97B7-20B8-3652073A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E6C4-B371-6CF7-4903-8017F615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6FE0-90C3-FE6E-244F-F703ED7BE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EAF7F-79B7-9248-A98C-B8B95B058FDB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9982-F014-A40B-2F5E-A68BBC1F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2980-93C8-6EF0-D27F-F07F08C78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3980-4B0D-CB6A-EFB8-EE37DD234800}"/>
              </a:ext>
            </a:extLst>
          </p:cNvPr>
          <p:cNvSpPr txBox="1"/>
          <p:nvPr/>
        </p:nvSpPr>
        <p:spPr>
          <a:xfrm>
            <a:off x="3233678" y="2828835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请您闭眼休息</a:t>
            </a:r>
            <a:endParaRPr lang="en-US" sz="72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SimHei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Chen</dc:creator>
  <cp:lastModifiedBy>Xiao Chen</cp:lastModifiedBy>
  <cp:revision>4</cp:revision>
  <dcterms:created xsi:type="dcterms:W3CDTF">2024-05-08T18:33:30Z</dcterms:created>
  <dcterms:modified xsi:type="dcterms:W3CDTF">2025-06-10T07:56:01Z</dcterms:modified>
</cp:coreProperties>
</file>