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52"/>
    <p:restoredTop sz="94694"/>
  </p:normalViewPr>
  <p:slideViewPr>
    <p:cSldViewPr snapToGrid="0">
      <p:cViewPr varScale="1">
        <p:scale>
          <a:sx n="117" d="100"/>
          <a:sy n="117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EAF7F-79B7-9248-A98C-B8B95B058FD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3980-4B0D-CB6A-EFB8-EE37DD234800}"/>
              </a:ext>
            </a:extLst>
          </p:cNvPr>
          <p:cNvSpPr txBox="1"/>
          <p:nvPr/>
        </p:nvSpPr>
        <p:spPr>
          <a:xfrm>
            <a:off x="396218" y="428178"/>
            <a:ext cx="8351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感谢您参加本测试。这是为了测量您的认知功能。</a:t>
            </a:r>
            <a:endParaRPr lang="en-CA" altLang="zh-CN" sz="32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/>
            <a:endParaRPr lang="zh-CN" altLang="en-US" sz="32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/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测试开始后，屏幕上会顺序呈现一系列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面孔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，一次一张。请分别记下其中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快乐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的、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无表情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的、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悲伤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的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面孔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的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数量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</a:t>
            </a:r>
          </a:p>
          <a:p>
            <a:pPr indent="457200"/>
            <a:endParaRPr lang="zh-CN" altLang="en-US" sz="32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/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在记忆完成一张面孔之后，请按下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使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下一张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面孔出现，请在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保证正确的前提下尽快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按键。</a:t>
            </a:r>
          </a:p>
          <a:p>
            <a:pPr indent="457200"/>
            <a:endParaRPr lang="zh-CN" altLang="en-US" sz="32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/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如果您没有问题，请按</a:t>
            </a:r>
            <a:r>
              <a:rPr lang="zh-CN" altLang="en-US" sz="32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空格键继续</a:t>
            </a:r>
            <a:r>
              <a:rPr lang="zh-CN" altLang="en-US" sz="32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29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0F4A0-26FB-3789-C21D-AF92A276F662}"/>
              </a:ext>
            </a:extLst>
          </p:cNvPr>
          <p:cNvSpPr txBox="1"/>
          <p:nvPr/>
        </p:nvSpPr>
        <p:spPr>
          <a:xfrm>
            <a:off x="1095097" y="2600600"/>
            <a:ext cx="6953805" cy="165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CA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接下来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我们先进行练习，请按</a:t>
            </a: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空格键继续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054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B8250-7089-AC6A-BAB3-0612186A738B}"/>
              </a:ext>
            </a:extLst>
          </p:cNvPr>
          <p:cNvSpPr txBox="1"/>
          <p:nvPr/>
        </p:nvSpPr>
        <p:spPr>
          <a:xfrm>
            <a:off x="1119049" y="1769603"/>
            <a:ext cx="6905902" cy="331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如果您理解了任务要求，请按</a:t>
            </a: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空格键继续</a:t>
            </a:r>
            <a:r>
              <a:rPr lang="zh-CN" altLang="en-US" sz="3600" b="1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；</a:t>
            </a:r>
            <a:endParaRPr lang="en-CA" altLang="zh-CN" sz="3600" b="1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如果仍然需要练习，</a:t>
            </a:r>
            <a:r>
              <a:rPr lang="zh-CN" altLang="en-CA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请按</a:t>
            </a:r>
            <a:r>
              <a:rPr lang="en-US" altLang="zh-CN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Q</a:t>
            </a: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键返回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305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6D023-FF93-FDDB-FAFB-D8DE724E604E}"/>
              </a:ext>
            </a:extLst>
          </p:cNvPr>
          <p:cNvSpPr txBox="1"/>
          <p:nvPr/>
        </p:nvSpPr>
        <p:spPr>
          <a:xfrm>
            <a:off x="1027610" y="1769603"/>
            <a:ext cx="7088780" cy="331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您准备好了吗？接下来将会进入</a:t>
            </a: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正式测试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。要求与练习阶段</a:t>
            </a:r>
            <a:endParaRPr lang="en-CA" altLang="zh-CN" sz="36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完全相同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。</a:t>
            </a:r>
            <a:endParaRPr lang="en-CA" altLang="zh-CN" sz="3600" dirty="0">
              <a:solidFill>
                <a:schemeClr val="bg1"/>
              </a:solidFill>
              <a:latin typeface="Noto Sans SC" panose="020B0200000000000000" pitchFamily="34" charset="-128"/>
              <a:ea typeface="Noto Sans SC" panose="020B0200000000000000" pitchFamily="34" charset="-128"/>
              <a:cs typeface="Arial" panose="020B0604020202020204" pitchFamily="34" charset="0"/>
            </a:endParaRPr>
          </a:p>
          <a:p>
            <a:pPr indent="457200"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请按</a:t>
            </a:r>
            <a:r>
              <a:rPr lang="zh-CN" altLang="en-US" sz="3600" b="1" dirty="0">
                <a:solidFill>
                  <a:srgbClr val="FFC000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空格键</a:t>
            </a:r>
            <a:r>
              <a:rPr lang="zh-CN" altLang="en-US" sz="3600" dirty="0">
                <a:solidFill>
                  <a:schemeClr val="bg1"/>
                </a:solidFill>
                <a:latin typeface="Noto Sans SC" panose="020B0200000000000000" pitchFamily="34" charset="-128"/>
                <a:ea typeface="Noto Sans SC" panose="020B0200000000000000" pitchFamily="34" charset="-128"/>
                <a:cs typeface="Arial" panose="020B0604020202020204" pitchFamily="34" charset="0"/>
              </a:rPr>
              <a:t>继续。</a:t>
            </a:r>
          </a:p>
        </p:txBody>
      </p:sp>
    </p:spTree>
    <p:extLst>
      <p:ext uri="{BB962C8B-B14F-4D97-AF65-F5344CB8AC3E}">
        <p14:creationId xmlns:p14="http://schemas.microsoft.com/office/powerpoint/2010/main" val="182853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150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Noto Sans SC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Chen</dc:creator>
  <cp:lastModifiedBy>Xiao Chen</cp:lastModifiedBy>
  <cp:revision>44</cp:revision>
  <dcterms:created xsi:type="dcterms:W3CDTF">2024-05-08T18:33:30Z</dcterms:created>
  <dcterms:modified xsi:type="dcterms:W3CDTF">2025-07-23T08:55:43Z</dcterms:modified>
</cp:coreProperties>
</file>