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2" r:id="rId2"/>
    <p:sldId id="345" r:id="rId3"/>
    <p:sldId id="326" r:id="rId4"/>
    <p:sldId id="344" r:id="rId5"/>
    <p:sldId id="348" r:id="rId6"/>
    <p:sldId id="346" r:id="rId7"/>
    <p:sldId id="347" r:id="rId8"/>
    <p:sldId id="32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8"/>
    <a:srgbClr val="AEAFB4"/>
    <a:srgbClr val="CFD5EA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468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85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82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898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316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a typeface="汉仪菱心体简" panose="02010609000101010101" pitchFamily="49" charset="-122"/>
                </a:rPr>
                <a:t>JavaScript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学习指南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汉仪菱心体简" panose="02010609000101010101" pitchFamily="49" charset="-122"/>
              </a:rPr>
              <a:t>JavaScript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4D4403F-C37C-4337-BDE7-EB43BB9A0EA2}"/>
              </a:ext>
            </a:extLst>
          </p:cNvPr>
          <p:cNvSpPr/>
          <p:nvPr/>
        </p:nvSpPr>
        <p:spPr>
          <a:xfrm>
            <a:off x="1242202" y="4329820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吃饭</a:t>
            </a:r>
            <a:endParaRPr lang="en-US" altLang="zh-CN" sz="2800" dirty="0"/>
          </a:p>
          <a:p>
            <a:pPr algn="ctr"/>
            <a:r>
              <a:rPr lang="zh-CN" altLang="en-US" sz="2800" dirty="0"/>
              <a:t>家伙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4D059D-3F9A-488F-AE0A-015DA5A25767}"/>
              </a:ext>
            </a:extLst>
          </p:cNvPr>
          <p:cNvSpPr/>
          <p:nvPr/>
        </p:nvSpPr>
        <p:spPr>
          <a:xfrm>
            <a:off x="9387203" y="4329820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跨界</a:t>
            </a:r>
            <a:endParaRPr lang="en-US" altLang="zh-CN" sz="2800" dirty="0"/>
          </a:p>
          <a:p>
            <a:pPr algn="ctr"/>
            <a:r>
              <a:rPr lang="zh-CN" altLang="en-US" sz="2800" dirty="0"/>
              <a:t>开发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1DD24EE-D5FA-46FE-B6D0-1EC64228A026}"/>
              </a:ext>
            </a:extLst>
          </p:cNvPr>
          <p:cNvGrpSpPr/>
          <p:nvPr/>
        </p:nvGrpSpPr>
        <p:grpSpPr>
          <a:xfrm>
            <a:off x="4617243" y="1707135"/>
            <a:ext cx="3437961" cy="4500631"/>
            <a:chOff x="8633967" y="1747869"/>
            <a:chExt cx="3437961" cy="4500631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86BD251-1771-416E-BC94-BA92726E44B8}"/>
                </a:ext>
              </a:extLst>
            </p:cNvPr>
            <p:cNvSpPr/>
            <p:nvPr/>
          </p:nvSpPr>
          <p:spPr>
            <a:xfrm>
              <a:off x="9393607" y="4329820"/>
              <a:ext cx="1918680" cy="1918680"/>
            </a:xfrm>
            <a:prstGeom prst="ellipse">
              <a:avLst/>
            </a:prstGeom>
            <a:solidFill>
              <a:srgbClr val="0051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周边</a:t>
              </a:r>
              <a:endParaRPr lang="en-US" altLang="zh-CN" sz="2800" dirty="0"/>
            </a:p>
            <a:p>
              <a:pPr algn="ctr"/>
              <a:r>
                <a:rPr lang="zh-CN" altLang="en-US" sz="2800" dirty="0"/>
                <a:t>生态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3A7BB91-5DCE-4EE7-AE16-7B4317B482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567"/>
            <a:stretch/>
          </p:blipFill>
          <p:spPr>
            <a:xfrm>
              <a:off x="8633967" y="1747869"/>
              <a:ext cx="3437961" cy="2151907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1E40CE7-98FC-4D2E-9FCE-497ACE034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86" y="1707135"/>
            <a:ext cx="3690913" cy="22552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3467F6-EC21-4D43-870C-62EC8CAD6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5448" y="1707135"/>
            <a:ext cx="3251437" cy="215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679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汉仪菱心体简" panose="02010609000101010101" pitchFamily="49" charset="-122"/>
              </a:rPr>
              <a:t>JavaScript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689819" y="155632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学习前提</a:t>
            </a:r>
            <a:endParaRPr lang="zh-CN" altLang="en-US" sz="4000" b="1" dirty="0">
              <a:latin typeface="+mj-lt"/>
            </a:endParaRPr>
          </a:p>
        </p:txBody>
      </p:sp>
      <p:pic>
        <p:nvPicPr>
          <p:cNvPr id="12" name="Picture 4" descr="查看源图像">
            <a:extLst>
              <a:ext uri="{FF2B5EF4-FFF2-40B4-BE49-F238E27FC236}">
                <a16:creationId xmlns:a16="http://schemas.microsoft.com/office/drawing/2014/main" id="{DE8EE87D-10BD-45E6-B709-0E6A1897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10" y="2973311"/>
            <a:ext cx="2186226" cy="236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D715D6-6539-46E2-921A-2BD0DF925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217" y="3286356"/>
            <a:ext cx="5613001" cy="233274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汉仪菱心体简" panose="02010609000101010101" pitchFamily="49" charset="-122"/>
              </a:rPr>
              <a:t>JavaScript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5852831" y="12865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课程内容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78159D-E544-43DA-9D47-375AD3DD6656}"/>
              </a:ext>
            </a:extLst>
          </p:cNvPr>
          <p:cNvSpPr/>
          <p:nvPr/>
        </p:nvSpPr>
        <p:spPr>
          <a:xfrm>
            <a:off x="5042459" y="2570550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JavaScript</a:t>
            </a:r>
            <a:r>
              <a:rPr lang="zh-CN" altLang="en-US" sz="2800" dirty="0"/>
              <a:t>基础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79D7017-C2C4-4745-9C22-2EAC3BB47448}"/>
              </a:ext>
            </a:extLst>
          </p:cNvPr>
          <p:cNvSpPr/>
          <p:nvPr/>
        </p:nvSpPr>
        <p:spPr>
          <a:xfrm>
            <a:off x="7563987" y="2570550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/>
              <a:t>ES6</a:t>
            </a:r>
          </a:p>
          <a:p>
            <a:pPr algn="ctr"/>
            <a:r>
              <a:rPr lang="zh-CN" altLang="en-US" sz="2800" dirty="0"/>
              <a:t>实战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EE35A7-BCA3-4133-AA12-B80D04DCFC97}"/>
              </a:ext>
            </a:extLst>
          </p:cNvPr>
          <p:cNvSpPr/>
          <p:nvPr/>
        </p:nvSpPr>
        <p:spPr>
          <a:xfrm>
            <a:off x="10085515" y="2579849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面向对象</a:t>
            </a:r>
            <a:endParaRPr lang="en-US" altLang="zh-CN" dirty="0"/>
          </a:p>
          <a:p>
            <a:pPr algn="ctr"/>
            <a:r>
              <a:rPr lang="zh-CN" altLang="en-US" sz="2800" dirty="0"/>
              <a:t>详解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4DB78E5-4C56-4D0A-B8A9-FFE284FDD6C0}"/>
              </a:ext>
            </a:extLst>
          </p:cNvPr>
          <p:cNvSpPr/>
          <p:nvPr/>
        </p:nvSpPr>
        <p:spPr>
          <a:xfrm>
            <a:off x="5069224" y="4641889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/>
              <a:t>前后端</a:t>
            </a:r>
            <a:endParaRPr lang="en-US" altLang="zh-CN" sz="2200" dirty="0"/>
          </a:p>
          <a:p>
            <a:pPr algn="ctr"/>
            <a:r>
              <a:rPr lang="zh-CN" altLang="en-US" sz="2800" dirty="0"/>
              <a:t>实战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95FA376-2687-46AD-8F73-DA2C6E376513}"/>
              </a:ext>
            </a:extLst>
          </p:cNvPr>
          <p:cNvSpPr/>
          <p:nvPr/>
        </p:nvSpPr>
        <p:spPr>
          <a:xfrm>
            <a:off x="7590752" y="4641889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/>
              <a:t>jQuery</a:t>
            </a:r>
          </a:p>
          <a:p>
            <a:pPr algn="ctr"/>
            <a:r>
              <a:rPr lang="en-US" altLang="zh-CN" sz="2000" dirty="0" err="1"/>
              <a:t>BootStrap</a:t>
            </a:r>
            <a:endParaRPr lang="en-US" altLang="zh-CN" sz="20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2216ED-D4AC-4906-8AC4-F6426DC3D3AE}"/>
              </a:ext>
            </a:extLst>
          </p:cNvPr>
          <p:cNvSpPr/>
          <p:nvPr/>
        </p:nvSpPr>
        <p:spPr>
          <a:xfrm>
            <a:off x="10112280" y="4651188"/>
            <a:ext cx="1918680" cy="1918680"/>
          </a:xfrm>
          <a:prstGeom prst="ellipse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CSS</a:t>
            </a:r>
            <a:r>
              <a:rPr lang="zh-CN" altLang="en-US" sz="1600" dirty="0"/>
              <a:t>预处理器</a:t>
            </a:r>
            <a:endParaRPr lang="en-US" altLang="zh-CN" sz="1600" dirty="0"/>
          </a:p>
          <a:p>
            <a:pPr algn="ctr"/>
            <a:r>
              <a:rPr lang="en-US" altLang="zh-CN" sz="2000" dirty="0"/>
              <a:t>Sass</a:t>
            </a:r>
            <a:endParaRPr lang="zh-CN" altLang="en-US" sz="2000" dirty="0"/>
          </a:p>
        </p:txBody>
      </p:sp>
      <p:pic>
        <p:nvPicPr>
          <p:cNvPr id="18" name="Picture 4" descr="查看源图像">
            <a:extLst>
              <a:ext uri="{FF2B5EF4-FFF2-40B4-BE49-F238E27FC236}">
                <a16:creationId xmlns:a16="http://schemas.microsoft.com/office/drawing/2014/main" id="{66356426-03EB-44EA-A8CA-8CBF3F322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10" y="2973311"/>
            <a:ext cx="2186226" cy="236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133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汉仪菱心体简" panose="02010609000101010101" pitchFamily="49" charset="-122"/>
              </a:rPr>
              <a:t>JavaScript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096000" y="1510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课程特点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D4697E-6527-4A28-A6A4-CAD82164274D}"/>
              </a:ext>
            </a:extLst>
          </p:cNvPr>
          <p:cNvSpPr/>
          <p:nvPr/>
        </p:nvSpPr>
        <p:spPr>
          <a:xfrm>
            <a:off x="6096000" y="3068936"/>
            <a:ext cx="6096000" cy="19656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1. 知识最新</a:t>
            </a:r>
            <a:r>
              <a:rPr lang="en-US" altLang="zh-CN" sz="2800" dirty="0"/>
              <a:t>+</a:t>
            </a:r>
            <a:r>
              <a:rPr lang="zh-CN" altLang="en-US" sz="2800" dirty="0"/>
              <a:t>最全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2. 风格通俗</a:t>
            </a:r>
            <a:r>
              <a:rPr lang="en-US" altLang="zh-CN" sz="2800" dirty="0"/>
              <a:t>+</a:t>
            </a:r>
            <a:r>
              <a:rPr lang="zh-CN" altLang="en-US" sz="2800" dirty="0"/>
              <a:t>互动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3. </a:t>
            </a:r>
            <a:r>
              <a:rPr lang="zh-CN" altLang="en-US" sz="2800" dirty="0"/>
              <a:t>内容干货</a:t>
            </a:r>
            <a:r>
              <a:rPr lang="en-US" altLang="zh-CN" sz="2800" dirty="0"/>
              <a:t>+</a:t>
            </a:r>
            <a:r>
              <a:rPr lang="zh-CN" altLang="en-US" sz="2800" dirty="0"/>
              <a:t>实战</a:t>
            </a:r>
          </a:p>
        </p:txBody>
      </p:sp>
      <p:pic>
        <p:nvPicPr>
          <p:cNvPr id="12" name="Picture 4" descr="查看源图像">
            <a:extLst>
              <a:ext uri="{FF2B5EF4-FFF2-40B4-BE49-F238E27FC236}">
                <a16:creationId xmlns:a16="http://schemas.microsoft.com/office/drawing/2014/main" id="{C7735FBF-CD51-4784-BAFD-DFC5F89B4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10" y="2973311"/>
            <a:ext cx="2186226" cy="236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9234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05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汉仪菱心体简" panose="02010609000101010101" pitchFamily="49" charset="-122"/>
              </a:rPr>
              <a:t>JavaScript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096000" y="1510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课程收获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D4697E-6527-4A28-A6A4-CAD82164274D}"/>
              </a:ext>
            </a:extLst>
          </p:cNvPr>
          <p:cNvSpPr/>
          <p:nvPr/>
        </p:nvSpPr>
        <p:spPr>
          <a:xfrm>
            <a:off x="6096000" y="3004281"/>
            <a:ext cx="6096000" cy="19656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1.动态web网站的开发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2.前后端交互能力与底气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3.无缝衔接</a:t>
            </a:r>
            <a:r>
              <a:rPr lang="en-US" altLang="zh-CN" sz="2800" dirty="0" err="1"/>
              <a:t>NodeJs,Vue,React</a:t>
            </a:r>
            <a:r>
              <a:rPr lang="en-US" altLang="zh-CN" sz="2800" dirty="0"/>
              <a:t>,</a:t>
            </a:r>
            <a:r>
              <a:rPr lang="zh-CN" altLang="en-US" sz="2800" dirty="0"/>
              <a:t>小程序</a:t>
            </a:r>
          </a:p>
        </p:txBody>
      </p:sp>
      <p:pic>
        <p:nvPicPr>
          <p:cNvPr id="12" name="Picture 4" descr="查看源图像">
            <a:extLst>
              <a:ext uri="{FF2B5EF4-FFF2-40B4-BE49-F238E27FC236}">
                <a16:creationId xmlns:a16="http://schemas.microsoft.com/office/drawing/2014/main" id="{475F2942-9418-4A26-9A03-C91D97E0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10" y="2973311"/>
            <a:ext cx="2186226" cy="236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760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06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en-US" altLang="zh-CN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a typeface="汉仪菱心体简" panose="02010609000101010101" pitchFamily="49" charset="-122"/>
              </a:rPr>
              <a:t>JavaScript</a:t>
            </a:r>
            <a:r>
              <a:rPr lang="zh-CN" altLang="en-US" sz="1600" dirty="0">
                <a:ln>
                  <a:solidFill>
                    <a:schemeClr val="bg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学习指南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82A05-34DA-407E-B12D-3032420BC4A5}"/>
              </a:ext>
            </a:extLst>
          </p:cNvPr>
          <p:cNvSpPr txBox="1"/>
          <p:nvPr/>
        </p:nvSpPr>
        <p:spPr>
          <a:xfrm>
            <a:off x="6482619" y="162003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lt"/>
              </a:rPr>
              <a:t>资料获取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759343-64A0-4DE3-A6FC-A927D4B0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662" y="3276272"/>
            <a:ext cx="2042424" cy="1961695"/>
          </a:xfrm>
          <a:prstGeom prst="rect">
            <a:avLst/>
          </a:prstGeom>
        </p:spPr>
      </p:pic>
      <p:pic>
        <p:nvPicPr>
          <p:cNvPr id="12" name="Picture 4" descr="查看源图像">
            <a:extLst>
              <a:ext uri="{FF2B5EF4-FFF2-40B4-BE49-F238E27FC236}">
                <a16:creationId xmlns:a16="http://schemas.microsoft.com/office/drawing/2014/main" id="{BB92DDFD-95DE-4FBF-BE6B-4E76FE1B6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10" y="2973311"/>
            <a:ext cx="2186226" cy="236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6055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119</Words>
  <Application>Microsoft Office PowerPoint</Application>
  <PresentationFormat>宽屏</PresentationFormat>
  <Paragraphs>52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方正正黑简体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595</cp:revision>
  <dcterms:created xsi:type="dcterms:W3CDTF">2021-09-22T09:14:56Z</dcterms:created>
  <dcterms:modified xsi:type="dcterms:W3CDTF">2022-07-18T02:36:49Z</dcterms:modified>
</cp:coreProperties>
</file>