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br/>
            <a:br/>
            <a:r>
              <a:rPr/>
              <a:t>Xiao</a:t>
            </a:r>
            <a:r>
              <a:rPr/>
              <a:t> </a:t>
            </a:r>
            <a:r>
              <a:rPr/>
              <a:t>Guo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2023/2/18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Sexy</a:t>
            </a:r>
            <a:r>
              <a:rPr/>
              <a:t> </a:t>
            </a:r>
            <a:r>
              <a:rPr/>
              <a:t>Job</a:t>
            </a:r>
          </a:p>
        </p:txBody>
      </p:sp>
      <p:pic>
        <p:nvPicPr>
          <p:cNvPr descr="HBR2012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57400"/>
            <a:ext cx="82296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See also an old article by NYT (2009): For Today’s Graduate, Just One Word: Statistics</a:t>
            </a:r>
          </a:p>
          <a:p>
            <a:pPr lvl="1"/>
            <a:r>
              <a:rPr/>
              <a:t>And another famous McKinseay 2011 Report: Big data: The next frontier for innovation, competition, and productivity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Nate Silver (FiveThirtyEight, author of The Signal and the Noise): “Data scientist is just a sexed up word for a statistician.”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eSilv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55900"/>
            <a:ext cx="82296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Lecture1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Xiao Guo</dc:creator>
  <cp:keywords/>
  <dcterms:created xsi:type="dcterms:W3CDTF">2023-02-18T06:52:33Z</dcterms:created>
  <dcterms:modified xsi:type="dcterms:W3CDTF">2023-02-18T06:52:33Z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2023/2/18</vt:lpwstr>
  </property>
  <property fmtid="{D5CDD505-2E9C-101B-9397-08002B2CF9AE}" pid="3" name="output">
    <vt:lpwstr/>
  </property>
  <property fmtid="{D5CDD505-2E9C-101B-9397-08002B2CF9AE}" pid="4" name="subtitle">
    <vt:lpwstr>Lecture 1: Introduction to Data Science</vt:lpwstr>
  </property>
</Properties>
</file>