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6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Rong" userId="34b29d3f-0a8d-4475-8d6e-0b6720628989" providerId="ADAL" clId="{02DAEAF9-5BED-4698-97C0-E9724046151B}"/>
    <pc:docChg chg="custSel addSld modSld">
      <pc:chgData name="WongRong" userId="34b29d3f-0a8d-4475-8d6e-0b6720628989" providerId="ADAL" clId="{02DAEAF9-5BED-4698-97C0-E9724046151B}" dt="2023-05-27T14:35:17.052" v="115" actId="1076"/>
      <pc:docMkLst>
        <pc:docMk/>
      </pc:docMkLst>
      <pc:sldChg chg="addSp delSp modSp new mod">
        <pc:chgData name="WongRong" userId="34b29d3f-0a8d-4475-8d6e-0b6720628989" providerId="ADAL" clId="{02DAEAF9-5BED-4698-97C0-E9724046151B}" dt="2023-05-27T14:35:17.052" v="115" actId="1076"/>
        <pc:sldMkLst>
          <pc:docMk/>
          <pc:sldMk cId="619314181" sldId="257"/>
        </pc:sldMkLst>
        <pc:spChg chg="del">
          <ac:chgData name="WongRong" userId="34b29d3f-0a8d-4475-8d6e-0b6720628989" providerId="ADAL" clId="{02DAEAF9-5BED-4698-97C0-E9724046151B}" dt="2023-05-27T14:31:02.235" v="1" actId="478"/>
          <ac:spMkLst>
            <pc:docMk/>
            <pc:sldMk cId="619314181" sldId="257"/>
            <ac:spMk id="2" creationId="{AA715185-4FA4-0018-1B47-FEF7495AA577}"/>
          </ac:spMkLst>
        </pc:spChg>
        <pc:spChg chg="del">
          <ac:chgData name="WongRong" userId="34b29d3f-0a8d-4475-8d6e-0b6720628989" providerId="ADAL" clId="{02DAEAF9-5BED-4698-97C0-E9724046151B}" dt="2023-05-27T14:31:05.468" v="2" actId="478"/>
          <ac:spMkLst>
            <pc:docMk/>
            <pc:sldMk cId="619314181" sldId="257"/>
            <ac:spMk id="3" creationId="{1851C03D-217C-2C66-D4D7-125717FAEB9F}"/>
          </ac:spMkLst>
        </pc:spChg>
        <pc:spChg chg="add mod">
          <ac:chgData name="WongRong" userId="34b29d3f-0a8d-4475-8d6e-0b6720628989" providerId="ADAL" clId="{02DAEAF9-5BED-4698-97C0-E9724046151B}" dt="2023-05-27T14:33:43.744" v="53" actId="1076"/>
          <ac:spMkLst>
            <pc:docMk/>
            <pc:sldMk cId="619314181" sldId="257"/>
            <ac:spMk id="6" creationId="{3CF03917-AC40-DDB8-8C15-4480D78FC064}"/>
          </ac:spMkLst>
        </pc:spChg>
        <pc:spChg chg="add mod">
          <ac:chgData name="WongRong" userId="34b29d3f-0a8d-4475-8d6e-0b6720628989" providerId="ADAL" clId="{02DAEAF9-5BED-4698-97C0-E9724046151B}" dt="2023-05-27T14:35:17.052" v="115" actId="1076"/>
          <ac:spMkLst>
            <pc:docMk/>
            <pc:sldMk cId="619314181" sldId="257"/>
            <ac:spMk id="7" creationId="{15C4FD30-1839-8EE5-97A1-9DC49B7C6D3A}"/>
          </ac:spMkLst>
        </pc:spChg>
        <pc:picChg chg="add mod">
          <ac:chgData name="WongRong" userId="34b29d3f-0a8d-4475-8d6e-0b6720628989" providerId="ADAL" clId="{02DAEAF9-5BED-4698-97C0-E9724046151B}" dt="2023-05-27T14:31:12.315" v="5" actId="1076"/>
          <ac:picMkLst>
            <pc:docMk/>
            <pc:sldMk cId="619314181" sldId="257"/>
            <ac:picMk id="5" creationId="{1778CDF0-5D4A-FB85-18D3-63B2950661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EB35-5837-4499-A980-F313EC010F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BF04-6A5E-47F4-B893-DC2A3FCE2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网络结构的节点和边不仅仅代表了结构上的空间拓扑信息，节点间的连接和交互更是体现了不同单元间的功能联系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9D70-B33A-A901-AD18-02BEC76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A3679-2A4C-F660-0BF7-58B8490A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9DD14-1D60-88CC-EF8D-D1DFB53A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31E4-6244-E2FF-5FD7-5AD742AA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50530-BD2E-4A33-E1E5-F53D302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9356-FD10-92D6-B4E5-E507AEAA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D15DF-86A3-2F49-7CB9-7D310D3A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4CBF5-FABC-84F8-B66C-513AD1C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4D142-3623-8067-0D89-E51609DC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8DE8-6D4D-40D3-465E-4FB9C5B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9B2117-EC18-CBB1-D5BE-F4FFA1AD9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7C1AE-5AB5-6CC6-D650-DBE07F85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40CAB-7C55-B1F5-7B8A-4C01A745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EA23-8D29-0345-339E-D216753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FA2F8-9A83-196B-EA23-EA4C0AE9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442913" y="114029"/>
            <a:ext cx="9056851" cy="61751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4020202020204" pitchFamily="3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</a:p>
        </p:txBody>
      </p:sp>
      <p:grpSp>
        <p:nvGrpSpPr>
          <p:cNvPr id="177" name="组合 176"/>
          <p:cNvGrpSpPr/>
          <p:nvPr userDrawn="1"/>
        </p:nvGrpSpPr>
        <p:grpSpPr>
          <a:xfrm>
            <a:off x="528706" y="738450"/>
            <a:ext cx="2433027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9005791" y="6394353"/>
            <a:ext cx="27432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&lt; </a:t>
            </a:r>
            <a:fld id="{A548B57D-AE10-4CF7-A9DF-59FEFA91B28E}" type="slidenum">
              <a:rPr lang="zh-CN" altLang="en-US" smtClean="0"/>
              <a:t>‹#›</a:t>
            </a:fld>
            <a:r>
              <a:rPr lang="zh-CN" altLang="en-US"/>
              <a:t> 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1B70-26A4-66AB-9C16-3FE0A6A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2B85-DC18-88BE-748D-D381A708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90FE2-D54C-A08C-C865-6AFFBA8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AF40-C43E-FCA9-0DB6-C5E18BA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2B439-0D3E-7575-D5DB-30E3C02D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7675-1421-784C-0AFC-E0277FF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2F03B-51D9-1F6B-1EEF-4E43E2FD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6687D-5285-A45F-ED3C-9C59226B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AFFB8-408F-04D2-D3A1-1FFAA8F5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8DA37-9208-DF94-3683-DEECD7F7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E802-26A6-7E75-CB0D-66C1978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A31FD-8516-B7B8-B1F8-FE0A456DA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08D1A-7F3E-7866-402D-6D8070D1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D8231-96D3-A442-C039-8E689230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0804-FF9E-1C1E-BA23-392BA8D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FD2F7-4E40-C55D-4572-992722B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B3C3C-9EF5-E22F-8816-CD65258B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BD034-7288-8894-76C1-6F7F91BE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D2D71-8576-B4F3-D5C5-50DC66CB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BC920-F883-9EE2-39CD-2C9C66D7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C41F5-2589-B92B-11FA-21061994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1BF23-EE4B-0BA4-6178-F7C283A9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73FE74-5E69-2B53-30E0-6000A3FF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22AA5-A58B-0096-23D5-C6D3DD8B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5884-DD6F-A085-1883-9DBFEBB6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F0B8E-635E-C3ED-D28F-D311B34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7900C-6935-9827-3354-DBB4158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6EC17-799A-AA8E-6733-C73C7951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6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43D43-DA15-6300-F52F-24AE9049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2F138-ABC9-D91F-22A7-E933FE41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D65F-6607-AA44-50A3-E317C6F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32C33-0AE9-0C14-B20B-E7864E2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58349-2D4F-7982-82F3-FC8E5BE8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B8160-AE3D-4059-EFF6-744B7DB5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E8AC1-80B2-BF7D-6789-6E3B869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90E28-797D-8153-5FD3-43928B81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BD45D-F0D3-2749-38EB-59A08D6C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BA92-1825-AF39-C54F-DE12D4D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C496C-8F63-28BF-C1F7-4223F0A51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4982-2BC8-43D1-9DA3-D289F9C1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B307A-6D5E-32CA-2808-91217731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CF30B-2C7D-890D-D7E6-09675617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5D28F-EA7C-4B4C-933C-690C4FF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210DCA-89D3-BA30-A602-43AB15A7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55707-30E5-A72C-688D-8D19FD39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EA39-9F0E-5687-EC68-C8EE1037E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4619-CC5E-4069-9364-F1968EA4341A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ED01C-B87D-DCE6-86DA-CEEE1C70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AD22-E902-730B-2C9E-2F8F9D696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1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6FB94-C06A-CE59-A31F-7714C0ED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9" y="1047748"/>
            <a:ext cx="5971311" cy="4478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4A0-F9B3-0BC5-22A2-D5F51648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6" y="985404"/>
            <a:ext cx="5742709" cy="43070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3F430D-C384-4AD5-C26B-03672A2986AC}"/>
              </a:ext>
            </a:extLst>
          </p:cNvPr>
          <p:cNvSpPr txBox="1"/>
          <p:nvPr/>
        </p:nvSpPr>
        <p:spPr>
          <a:xfrm>
            <a:off x="2341418" y="56734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去基线漂移前后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A0247-7DB3-F68B-E093-48A6D510A7D1}"/>
              </a:ext>
            </a:extLst>
          </p:cNvPr>
          <p:cNvSpPr txBox="1"/>
          <p:nvPr/>
        </p:nvSpPr>
        <p:spPr>
          <a:xfrm>
            <a:off x="8050091" y="5673436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0.5-25Hz</a:t>
            </a:r>
            <a:r>
              <a:rPr lang="zh-CN" altLang="en-US" dirty="0"/>
              <a:t>带通滤波的频响曲线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52DCB3-D132-84F8-AADC-83E7321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预处理</a:t>
            </a:r>
          </a:p>
        </p:txBody>
      </p:sp>
    </p:spTree>
    <p:extLst>
      <p:ext uri="{BB962C8B-B14F-4D97-AF65-F5344CB8AC3E}">
        <p14:creationId xmlns:p14="http://schemas.microsoft.com/office/powerpoint/2010/main" val="39154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F03917-AC40-DDB8-8C15-4480D78FC064}"/>
              </a:ext>
            </a:extLst>
          </p:cNvPr>
          <p:cNvSpPr txBox="1"/>
          <p:nvPr/>
        </p:nvSpPr>
        <p:spPr>
          <a:xfrm>
            <a:off x="4648199" y="54686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被试间平均功率谱密度空间分布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4FD30-1839-8EE5-97A1-9DC49B7C6D3A}"/>
              </a:ext>
            </a:extLst>
          </p:cNvPr>
          <p:cNvSpPr txBox="1"/>
          <p:nvPr/>
        </p:nvSpPr>
        <p:spPr>
          <a:xfrm>
            <a:off x="2776839" y="6238709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</a:t>
            </a:r>
            <a:r>
              <a:rPr lang="zh-CN" altLang="en-US" dirty="0"/>
              <a:t>频段</a:t>
            </a:r>
            <a:r>
              <a:rPr lang="en-US" altLang="zh-CN" dirty="0"/>
              <a:t>-</a:t>
            </a:r>
            <a:r>
              <a:rPr lang="zh-CN" altLang="en-US" dirty="0"/>
              <a:t>目标有两个导联能量高于非目标，后续可以针对该导联进行分析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4F40F-A412-4A9B-60F1-7EF3BBCB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/>
          <a:stretch/>
        </p:blipFill>
        <p:spPr>
          <a:xfrm>
            <a:off x="1926522" y="731547"/>
            <a:ext cx="8654246" cy="4737059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B8DFB3CF-750F-2969-7338-96482B64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5Hz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4CEC2-0025-8689-5DB3-3EF20525B175}"/>
              </a:ext>
            </a:extLst>
          </p:cNvPr>
          <p:cNvSpPr txBox="1"/>
          <p:nvPr/>
        </p:nvSpPr>
        <p:spPr>
          <a:xfrm>
            <a:off x="540327" y="21751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7A20C0-9BE8-866B-E4DF-945C4521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4" y="1482575"/>
            <a:ext cx="10037064" cy="3380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C879DE-3237-CC73-45F4-ACA597501A66}"/>
              </a:ext>
            </a:extLst>
          </p:cNvPr>
          <p:cNvSpPr txBox="1"/>
          <p:nvPr/>
        </p:nvSpPr>
        <p:spPr>
          <a:xfrm>
            <a:off x="4464784" y="506383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delta</a:t>
            </a:r>
            <a:r>
              <a:rPr lang="zh-CN" altLang="en-US" dirty="0"/>
              <a:t>与</a:t>
            </a:r>
            <a:r>
              <a:rPr lang="en-US" altLang="zh-CN" dirty="0"/>
              <a:t>theta</a:t>
            </a:r>
            <a:r>
              <a:rPr lang="zh-CN" altLang="en-US" dirty="0"/>
              <a:t>频段能量组间差异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448FEC-2233-6A63-E623-AA1E6E9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5Hz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62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20FB517-B432-D135-5A8D-FA5105AC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895792"/>
            <a:ext cx="9130145" cy="5066415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8B7CC0A-787D-9B21-4523-85DA4676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6Hz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A0A5FB-8B03-5E1B-1708-7337FCFF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70" y="1336618"/>
            <a:ext cx="3086259" cy="22035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4FF08C-485E-3C6C-E72D-6A9D67EED81D}"/>
              </a:ext>
            </a:extLst>
          </p:cNvPr>
          <p:cNvSpPr txBox="1"/>
          <p:nvPr/>
        </p:nvSpPr>
        <p:spPr>
          <a:xfrm>
            <a:off x="1281546" y="58812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</a:t>
            </a:r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0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 10Hz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&lt; </a:t>
            </a:r>
            <a:fld id="{A548B57D-AE10-4CF7-A9DF-59FEFA91B28E}" type="slidenum">
              <a:rPr lang="zh-CN" altLang="en-US" smtClean="0">
                <a:sym typeface="Arial" panose="020B0604020202020204" pitchFamily="34" charset="0"/>
              </a:rPr>
              <a:t>5</a:t>
            </a:fld>
            <a:r>
              <a:rPr lang="zh-CN" altLang="en-US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&gt;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205DDE-0932-C227-60D9-851FF51D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233"/>
            <a:ext cx="8733304" cy="48462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EC248D-D959-F355-1AD7-4CA292CFD1FD}"/>
              </a:ext>
            </a:extLst>
          </p:cNvPr>
          <p:cNvSpPr txBox="1"/>
          <p:nvPr/>
        </p:nvSpPr>
        <p:spPr>
          <a:xfrm>
            <a:off x="1281546" y="58812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</a:t>
            </a:r>
            <a:r>
              <a:rPr lang="en-US" altLang="zh-CN" dirty="0"/>
              <a:t>18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889787F-8EFA-F502-EAB6-A0777D38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610" y="3429000"/>
            <a:ext cx="2578233" cy="24766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F535D63-B7E9-75A8-4709-574376858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304" y="367366"/>
            <a:ext cx="2917026" cy="2673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95</Words>
  <Application>Microsoft Office PowerPoint</Application>
  <PresentationFormat>宽屏</PresentationFormat>
  <Paragraphs>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 预处理</vt:lpstr>
      <vt:lpstr>2 5Hz</vt:lpstr>
      <vt:lpstr>2 5Hz</vt:lpstr>
      <vt:lpstr>3 6Hz</vt:lpstr>
      <vt:lpstr>4 10Hz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WongRong</dc:creator>
  <cp:lastModifiedBy>WongRong</cp:lastModifiedBy>
  <cp:revision>4</cp:revision>
  <dcterms:created xsi:type="dcterms:W3CDTF">2023-05-24T14:47:03Z</dcterms:created>
  <dcterms:modified xsi:type="dcterms:W3CDTF">2023-06-01T14:34:05Z</dcterms:modified>
</cp:coreProperties>
</file>