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gRong" userId="34b29d3f-0a8d-4475-8d6e-0b6720628989" providerId="ADAL" clId="{02DAEAF9-5BED-4698-97C0-E9724046151B}"/>
    <pc:docChg chg="custSel addSld modSld">
      <pc:chgData name="WongRong" userId="34b29d3f-0a8d-4475-8d6e-0b6720628989" providerId="ADAL" clId="{02DAEAF9-5BED-4698-97C0-E9724046151B}" dt="2023-05-27T14:35:17.052" v="115" actId="1076"/>
      <pc:docMkLst>
        <pc:docMk/>
      </pc:docMkLst>
      <pc:sldChg chg="addSp delSp modSp new mod">
        <pc:chgData name="WongRong" userId="34b29d3f-0a8d-4475-8d6e-0b6720628989" providerId="ADAL" clId="{02DAEAF9-5BED-4698-97C0-E9724046151B}" dt="2023-05-27T14:35:17.052" v="115" actId="1076"/>
        <pc:sldMkLst>
          <pc:docMk/>
          <pc:sldMk cId="619314181" sldId="257"/>
        </pc:sldMkLst>
        <pc:spChg chg="del">
          <ac:chgData name="WongRong" userId="34b29d3f-0a8d-4475-8d6e-0b6720628989" providerId="ADAL" clId="{02DAEAF9-5BED-4698-97C0-E9724046151B}" dt="2023-05-27T14:31:02.235" v="1" actId="478"/>
          <ac:spMkLst>
            <pc:docMk/>
            <pc:sldMk cId="619314181" sldId="257"/>
            <ac:spMk id="2" creationId="{AA715185-4FA4-0018-1B47-FEF7495AA577}"/>
          </ac:spMkLst>
        </pc:spChg>
        <pc:spChg chg="del">
          <ac:chgData name="WongRong" userId="34b29d3f-0a8d-4475-8d6e-0b6720628989" providerId="ADAL" clId="{02DAEAF9-5BED-4698-97C0-E9724046151B}" dt="2023-05-27T14:31:05.468" v="2" actId="478"/>
          <ac:spMkLst>
            <pc:docMk/>
            <pc:sldMk cId="619314181" sldId="257"/>
            <ac:spMk id="3" creationId="{1851C03D-217C-2C66-D4D7-125717FAEB9F}"/>
          </ac:spMkLst>
        </pc:spChg>
        <pc:spChg chg="add mod">
          <ac:chgData name="WongRong" userId="34b29d3f-0a8d-4475-8d6e-0b6720628989" providerId="ADAL" clId="{02DAEAF9-5BED-4698-97C0-E9724046151B}" dt="2023-05-27T14:33:43.744" v="53" actId="1076"/>
          <ac:spMkLst>
            <pc:docMk/>
            <pc:sldMk cId="619314181" sldId="257"/>
            <ac:spMk id="6" creationId="{3CF03917-AC40-DDB8-8C15-4480D78FC064}"/>
          </ac:spMkLst>
        </pc:spChg>
        <pc:spChg chg="add mod">
          <ac:chgData name="WongRong" userId="34b29d3f-0a8d-4475-8d6e-0b6720628989" providerId="ADAL" clId="{02DAEAF9-5BED-4698-97C0-E9724046151B}" dt="2023-05-27T14:35:17.052" v="115" actId="1076"/>
          <ac:spMkLst>
            <pc:docMk/>
            <pc:sldMk cId="619314181" sldId="257"/>
            <ac:spMk id="7" creationId="{15C4FD30-1839-8EE5-97A1-9DC49B7C6D3A}"/>
          </ac:spMkLst>
        </pc:spChg>
        <pc:picChg chg="add mod">
          <ac:chgData name="WongRong" userId="34b29d3f-0a8d-4475-8d6e-0b6720628989" providerId="ADAL" clId="{02DAEAF9-5BED-4698-97C0-E9724046151B}" dt="2023-05-27T14:31:12.315" v="5" actId="1076"/>
          <ac:picMkLst>
            <pc:docMk/>
            <pc:sldMk cId="619314181" sldId="257"/>
            <ac:picMk id="5" creationId="{1778CDF0-5D4A-FB85-18D3-63B2950661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D9D70-B33A-A901-AD18-02BEC76A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BA3679-2A4C-F660-0BF7-58B8490A1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9DD14-1D60-88CC-EF8D-D1DFB53A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A31E4-6244-E2FF-5FD7-5AD742AA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50530-BD2E-4A33-E1E5-F53D3028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5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89356-FD10-92D6-B4E5-E507AEAA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D15DF-86A3-2F49-7CB9-7D310D3A3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4CBF5-FABC-84F8-B66C-513AD1C8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4D142-3623-8067-0D89-E51609DC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C8DE8-6D4D-40D3-465E-4FB9C5B4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9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9B2117-EC18-CBB1-D5BE-F4FFA1AD9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37C1AE-5AB5-6CC6-D650-DBE07F85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40CAB-7C55-B1F5-7B8A-4C01A745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0EA23-8D29-0345-339E-D216753B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FA2F8-9A83-196B-EA23-EA4C0AE9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7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E1B70-26A4-66AB-9C16-3FE0A6A2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E2B85-DC18-88BE-748D-D381A708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90FE2-D54C-A08C-C865-6AFFBA8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5AF40-C43E-FCA9-0DB6-C5E18BAA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2B439-0D3E-7575-D5DB-30E3C02D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D7675-1421-784C-0AFC-E0277FF1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72F03B-51D9-1F6B-1EEF-4E43E2FDF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6687D-5285-A45F-ED3C-9C59226B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AFFB8-408F-04D2-D3A1-1FFAA8F5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8DA37-9208-DF94-3683-DEECD7F7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E802-26A6-7E75-CB0D-66C19780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A31FD-8516-B7B8-B1F8-FE0A456DA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E08D1A-7F3E-7866-402D-6D8070D1C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D8231-96D3-A442-C039-8E689230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90804-FF9E-1C1E-BA23-392BA8D7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9FD2F7-4E40-C55D-4572-992722B3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1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B3C3C-9EF5-E22F-8816-CD65258B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7BD034-7288-8894-76C1-6F7F91BE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BD2D71-8576-B4F3-D5C5-50DC66CB6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BC920-F883-9EE2-39CD-2C9C66D7D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8C41F5-2589-B92B-11FA-21061994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41BF23-EE4B-0BA4-6178-F7C283A9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73FE74-5E69-2B53-30E0-6000A3FF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B22AA5-A58B-0096-23D5-C6D3DD8B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3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05884-DD6F-A085-1883-9DBFEBB6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F0B8E-635E-C3ED-D28F-D311B347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F7900C-6935-9827-3354-DBB41589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6EC17-799A-AA8E-6733-C73C7951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6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C43D43-DA15-6300-F52F-24AE9049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C2F138-ABC9-D91F-22A7-E933FE41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CD65F-6607-AA44-50A3-E317C6F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4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32C33-0AE9-0C14-B20B-E7864E23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58349-2D4F-7982-82F3-FC8E5BE8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CB8160-AE3D-4059-EFF6-744B7DB50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E8AC1-80B2-BF7D-6789-6E3B8691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90E28-797D-8153-5FD3-43928B81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BD45D-F0D3-2749-38EB-59A08D6C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6BA92-1825-AF39-C54F-DE12D4D3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BC496C-8F63-28BF-C1F7-4223F0A51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D4982-2BC8-43D1-9DA3-D289F9C12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B307A-6D5E-32CA-2808-91217731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619-CC5E-4069-9364-F1968EA4341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CF30B-2C7D-890D-D7E6-09675617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5D28F-EA7C-4B4C-933C-690C4FF0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210DCA-89D3-BA30-A602-43AB15A7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55707-30E5-A72C-688D-8D19FD39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9EA39-9F0E-5687-EC68-C8EE1037E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4619-CC5E-4069-9364-F1968EA4341A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ED01C-B87D-DCE6-86DA-CEEE1C709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7AD22-E902-730B-2C9E-2F8F9D696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FDE58-FE35-4F24-9EF2-03F0B108D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1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D6FB94-C06A-CE59-A31F-7714C0ED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9" y="431221"/>
            <a:ext cx="5971311" cy="44784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32C4A0-F9B3-0BC5-22A2-D5F516484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06" y="368877"/>
            <a:ext cx="5742709" cy="43070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3F430D-C384-4AD5-C26B-03672A2986AC}"/>
              </a:ext>
            </a:extLst>
          </p:cNvPr>
          <p:cNvSpPr txBox="1"/>
          <p:nvPr/>
        </p:nvSpPr>
        <p:spPr>
          <a:xfrm>
            <a:off x="2341418" y="50569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去基线漂移前后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AA0247-7DB3-F68B-E093-48A6D510A7D1}"/>
              </a:ext>
            </a:extLst>
          </p:cNvPr>
          <p:cNvSpPr txBox="1"/>
          <p:nvPr/>
        </p:nvSpPr>
        <p:spPr>
          <a:xfrm>
            <a:off x="8050091" y="5056909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0.5-25Hz</a:t>
            </a:r>
            <a:r>
              <a:rPr lang="zh-CN" altLang="en-US" dirty="0"/>
              <a:t>带通滤波的频响曲线</a:t>
            </a:r>
          </a:p>
        </p:txBody>
      </p:sp>
    </p:spTree>
    <p:extLst>
      <p:ext uri="{BB962C8B-B14F-4D97-AF65-F5344CB8AC3E}">
        <p14:creationId xmlns:p14="http://schemas.microsoft.com/office/powerpoint/2010/main" val="391547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CF03917-AC40-DDB8-8C15-4480D78FC064}"/>
              </a:ext>
            </a:extLst>
          </p:cNvPr>
          <p:cNvSpPr txBox="1"/>
          <p:nvPr/>
        </p:nvSpPr>
        <p:spPr>
          <a:xfrm>
            <a:off x="4648199" y="532014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被试间平均功率谱密度空间分布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C4FD30-1839-8EE5-97A1-9DC49B7C6D3A}"/>
              </a:ext>
            </a:extLst>
          </p:cNvPr>
          <p:cNvSpPr txBox="1"/>
          <p:nvPr/>
        </p:nvSpPr>
        <p:spPr>
          <a:xfrm>
            <a:off x="2776839" y="6090248"/>
            <a:ext cx="73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δ</a:t>
            </a:r>
            <a:r>
              <a:rPr lang="zh-CN" altLang="en-US" dirty="0"/>
              <a:t>频段</a:t>
            </a:r>
            <a:r>
              <a:rPr lang="en-US" altLang="zh-CN" dirty="0"/>
              <a:t>-</a:t>
            </a:r>
            <a:r>
              <a:rPr lang="zh-CN" altLang="en-US" dirty="0"/>
              <a:t>目标有两个导联能量高于非目标，后续可以针对该导联进行分析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4F40F-A412-4A9B-60F1-7EF3BBCB4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5"/>
          <a:stretch/>
        </p:blipFill>
        <p:spPr>
          <a:xfrm>
            <a:off x="1926522" y="583086"/>
            <a:ext cx="8654246" cy="47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1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7A20C0-9BE8-866B-E4DF-945C45216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04" y="1482575"/>
            <a:ext cx="10037064" cy="33802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C879DE-3237-CC73-45F4-ACA597501A66}"/>
              </a:ext>
            </a:extLst>
          </p:cNvPr>
          <p:cNvSpPr txBox="1"/>
          <p:nvPr/>
        </p:nvSpPr>
        <p:spPr>
          <a:xfrm>
            <a:off x="4464784" y="5063836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delta</a:t>
            </a:r>
            <a:r>
              <a:rPr lang="zh-CN" altLang="en-US" dirty="0"/>
              <a:t>与</a:t>
            </a:r>
            <a:r>
              <a:rPr lang="en-US" altLang="zh-CN" dirty="0"/>
              <a:t>theta</a:t>
            </a:r>
            <a:r>
              <a:rPr lang="zh-CN" altLang="en-US" dirty="0"/>
              <a:t>频段能量组间差异</a:t>
            </a:r>
          </a:p>
        </p:txBody>
      </p:sp>
    </p:spTree>
    <p:extLst>
      <p:ext uri="{BB962C8B-B14F-4D97-AF65-F5344CB8AC3E}">
        <p14:creationId xmlns:p14="http://schemas.microsoft.com/office/powerpoint/2010/main" val="361862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WongRong</dc:creator>
  <cp:lastModifiedBy>WongRong</cp:lastModifiedBy>
  <cp:revision>3</cp:revision>
  <dcterms:created xsi:type="dcterms:W3CDTF">2023-05-24T14:47:03Z</dcterms:created>
  <dcterms:modified xsi:type="dcterms:W3CDTF">2023-05-28T14:27:25Z</dcterms:modified>
</cp:coreProperties>
</file>