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13"/>
  </p:handoutMasterIdLst>
  <p:sldIdLst>
    <p:sldId id="267" r:id="rId4"/>
    <p:sldId id="256" r:id="rId5"/>
    <p:sldId id="257" r:id="rId7"/>
    <p:sldId id="258" r:id="rId8"/>
    <p:sldId id="259" r:id="rId9"/>
    <p:sldId id="260" r:id="rId10"/>
    <p:sldId id="270" r:id="rId11"/>
    <p:sldId id="262" r:id="rId12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8"/>
        <p:guide pos="286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1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80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7" Type="http://schemas.openxmlformats.org/officeDocument/2006/relationships/tags" Target="../tags/tag188.xml"/><Relationship Id="rId16" Type="http://schemas.openxmlformats.org/officeDocument/2006/relationships/tags" Target="../tags/tag187.xml"/><Relationship Id="rId15" Type="http://schemas.openxmlformats.org/officeDocument/2006/relationships/tags" Target="../tags/tag186.xml"/><Relationship Id="rId14" Type="http://schemas.openxmlformats.org/officeDocument/2006/relationships/tags" Target="../tags/tag185.xml"/><Relationship Id="rId13" Type="http://schemas.openxmlformats.org/officeDocument/2006/relationships/tags" Target="../tags/tag184.xml"/><Relationship Id="rId12" Type="http://schemas.openxmlformats.org/officeDocument/2006/relationships/tags" Target="../tags/tag183.xml"/><Relationship Id="rId11" Type="http://schemas.openxmlformats.org/officeDocument/2006/relationships/tags" Target="../tags/tag182.xml"/><Relationship Id="rId10" Type="http://schemas.openxmlformats.org/officeDocument/2006/relationships/tags" Target="../tags/tag18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0954" y="0"/>
            <a:ext cx="4504849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037746" y="1369058"/>
            <a:ext cx="51434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 dirty="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998434" y="2313346"/>
            <a:ext cx="3648263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3866674" y="3855720"/>
            <a:ext cx="4037648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8398193" y="3002915"/>
            <a:ext cx="1619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8479155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8479155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7520464" y="4343400"/>
            <a:ext cx="40386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7600474" y="4450080"/>
            <a:ext cx="24384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7678579" y="4542790"/>
            <a:ext cx="89059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6709410" y="5997575"/>
            <a:ext cx="243459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704975" y="1901190"/>
            <a:ext cx="6310313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704974" y="4275976"/>
            <a:ext cx="569213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521970" y="1301750"/>
            <a:ext cx="8099316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521970" y="360000"/>
            <a:ext cx="810006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0541" y="6314440"/>
            <a:ext cx="1963579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7975" y="6314440"/>
            <a:ext cx="1964055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0954" y="-1"/>
            <a:ext cx="4504849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037748" y="1369058"/>
            <a:ext cx="51435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002481" y="2318743"/>
            <a:ext cx="3648263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0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3866674" y="3855720"/>
            <a:ext cx="4037648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8398193" y="2981325"/>
            <a:ext cx="1619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8479155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8479155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7512368" y="4434205"/>
            <a:ext cx="40386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7592378" y="4540885"/>
            <a:ext cx="24384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7670483" y="4633595"/>
            <a:ext cx="89059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6709410" y="5997575"/>
            <a:ext cx="243459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814036" y="1901190"/>
            <a:ext cx="6187916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54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814036" y="4375145"/>
            <a:ext cx="5583077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0954" y="857250"/>
            <a:ext cx="4504849" cy="5143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037746" y="1884044"/>
            <a:ext cx="5143499" cy="308991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 dirty="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998434" y="2592260"/>
            <a:ext cx="3648263" cy="167330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3866674" y="3749040"/>
            <a:ext cx="4037648" cy="833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8398193" y="3109436"/>
            <a:ext cx="1619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8479155" y="2307908"/>
            <a:ext cx="0" cy="4462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8479155" y="3464719"/>
            <a:ext cx="0" cy="47767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7520464" y="4114800"/>
            <a:ext cx="403860" cy="40386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7600474" y="4194810"/>
            <a:ext cx="243840" cy="24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7678579" y="4264343"/>
            <a:ext cx="89059" cy="104775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6709410" y="5355431"/>
            <a:ext cx="2434590" cy="64531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704975" y="2283143"/>
            <a:ext cx="6310313" cy="128206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704974" y="4064232"/>
            <a:ext cx="5692139" cy="49245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521970" y="1791176"/>
            <a:ext cx="8100060" cy="369855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521970" y="1127250"/>
            <a:ext cx="8100060" cy="54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0541" y="5593080"/>
            <a:ext cx="196357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7975" y="5593080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2631758" y="1963579"/>
            <a:ext cx="0" cy="3429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3811" y="857250"/>
            <a:ext cx="1688306" cy="65389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874871" y="2202180"/>
            <a:ext cx="1031558" cy="2703671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733425" y="1859280"/>
            <a:ext cx="3263265" cy="326326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371600" y="2497455"/>
            <a:ext cx="1986915" cy="198691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226219" y="1352074"/>
            <a:ext cx="4277678" cy="4277678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5157311" y="3746183"/>
            <a:ext cx="1806416" cy="1195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6709410" y="857250"/>
            <a:ext cx="2434590" cy="64531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371600" y="3110389"/>
            <a:ext cx="1986915" cy="906304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5049679" y="2426494"/>
            <a:ext cx="3753803" cy="126301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4800600" y="1791176"/>
            <a:ext cx="3821430" cy="369808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521970" y="1791176"/>
            <a:ext cx="3816668" cy="369808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521970" y="1127250"/>
            <a:ext cx="8100060" cy="54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0541" y="5593080"/>
            <a:ext cx="196357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657975" y="5593080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4676299" y="2111216"/>
            <a:ext cx="3945731" cy="337851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4676299" y="1792605"/>
            <a:ext cx="3945731" cy="30003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521494" y="2111216"/>
            <a:ext cx="3941445" cy="3378518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521494" y="1792605"/>
            <a:ext cx="3941445" cy="30003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521970" y="1127250"/>
            <a:ext cx="8100060" cy="54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524351" y="5593080"/>
            <a:ext cx="195976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7975" y="5593080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521970" y="1127250"/>
            <a:ext cx="8100060" cy="54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4351" y="5593080"/>
            <a:ext cx="195976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7975" y="5593080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521970" y="1245235"/>
            <a:ext cx="810006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521970" y="360000"/>
            <a:ext cx="810006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7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0541" y="6314440"/>
            <a:ext cx="1963579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7975" y="6314440"/>
            <a:ext cx="1964055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521970" y="1127284"/>
            <a:ext cx="8101489" cy="4363403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4351" y="5593080"/>
            <a:ext cx="195976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7975" y="5593080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521970" y="1833563"/>
            <a:ext cx="8099316" cy="3041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521970" y="1127250"/>
            <a:ext cx="810006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0541" y="5593080"/>
            <a:ext cx="1963579" cy="23764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7975" y="5593080"/>
            <a:ext cx="1964055" cy="23764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0954" y="857249"/>
            <a:ext cx="4504849" cy="51435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037748" y="1884044"/>
            <a:ext cx="5143500" cy="308991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002481" y="2596307"/>
            <a:ext cx="3648263" cy="166520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3866674" y="3749040"/>
            <a:ext cx="4037648" cy="833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8398193" y="3093244"/>
            <a:ext cx="1619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8479155" y="2291715"/>
            <a:ext cx="0" cy="44624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8479155" y="3448526"/>
            <a:ext cx="0" cy="47767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7512368" y="4182904"/>
            <a:ext cx="403860" cy="40386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7592378" y="4262914"/>
            <a:ext cx="243840" cy="24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7670483" y="4332446"/>
            <a:ext cx="89059" cy="104775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6709410" y="5355431"/>
            <a:ext cx="2434590" cy="64531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814036" y="2283143"/>
            <a:ext cx="6187916" cy="1279208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814036" y="4138609"/>
            <a:ext cx="5583077" cy="49245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2631758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3811" y="0"/>
            <a:ext cx="1688306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874871" y="1793240"/>
            <a:ext cx="1031558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5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733425" y="1336040"/>
            <a:ext cx="3263265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371600" y="2186940"/>
            <a:ext cx="1986915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00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226219" y="659765"/>
            <a:ext cx="4277678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5157311" y="3851910"/>
            <a:ext cx="1806416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6709410" y="0"/>
            <a:ext cx="243459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371600" y="3004185"/>
            <a:ext cx="1986915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45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5049679" y="2092325"/>
            <a:ext cx="3753803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4800600" y="1245235"/>
            <a:ext cx="382143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521970" y="1245235"/>
            <a:ext cx="3816668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521970" y="360000"/>
            <a:ext cx="810006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7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0541" y="6314440"/>
            <a:ext cx="1963579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657975" y="6314440"/>
            <a:ext cx="1964055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4676299" y="1671955"/>
            <a:ext cx="3945731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4676299" y="1247140"/>
            <a:ext cx="3945731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521494" y="1671955"/>
            <a:ext cx="394144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521494" y="1247140"/>
            <a:ext cx="394144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5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521970" y="360000"/>
            <a:ext cx="810006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524351" y="6314440"/>
            <a:ext cx="1959769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7975" y="6314440"/>
            <a:ext cx="1964055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521970" y="360000"/>
            <a:ext cx="810006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4351" y="6314440"/>
            <a:ext cx="1959769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7975" y="6314440"/>
            <a:ext cx="1964055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521970" y="360045"/>
            <a:ext cx="8101489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337185" marR="0" lvl="1" indent="-17399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539750" marR="0" lvl="2" indent="-20701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740410" marR="0" lvl="3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942340" marR="0" lvl="4" indent="-1968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4351" y="6314440"/>
            <a:ext cx="1959769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7975" y="6314440"/>
            <a:ext cx="1964055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225742" y="301625"/>
            <a:ext cx="740569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521970" y="6356350"/>
            <a:ext cx="20574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565487" y="635635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521970" y="360000"/>
            <a:ext cx="81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521970" y="1301749"/>
            <a:ext cx="81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24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MiSans Heavy" panose="00000A00000000000000" charset="-122"/>
          <a:ea typeface="MiSans Heavy" panose="00000A00000000000000" charset="-122"/>
          <a:cs typeface="MiSans Normal" panose="00000500000000000000" charset="-122"/>
          <a:sym typeface="MiSans Heavy" panose="00000A00000000000000" charset="-122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2"/>
            </p:custDataLst>
          </p:nvPr>
        </p:nvSpPr>
        <p:spPr>
          <a:xfrm rot="5400000" flipV="1">
            <a:off x="-225742" y="1083469"/>
            <a:ext cx="740569" cy="2886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10000"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521970" y="5624513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565487" y="5624513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MiSans Heavy" panose="00000A00000000000000" charset="-122"/>
          <a:ea typeface="MiSans Heavy" panose="00000A00000000000000" charset="-122"/>
          <a:cs typeface="MiSans Normal" panose="00000500000000000000" charset="-122"/>
          <a:sym typeface="MiSans Heavy" panose="00000A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2.xml"/><Relationship Id="rId3" Type="http://schemas.openxmlformats.org/officeDocument/2006/relationships/image" Target="../media/image1.png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5.xml"/><Relationship Id="rId3" Type="http://schemas.openxmlformats.org/officeDocument/2006/relationships/image" Target="../media/image2.png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7.xml"/><Relationship Id="rId2" Type="http://schemas.openxmlformats.org/officeDocument/2006/relationships/image" Target="../media/image3.png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0.xml"/><Relationship Id="rId3" Type="http://schemas.openxmlformats.org/officeDocument/2006/relationships/image" Target="../media/image4.png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3.xml"/><Relationship Id="rId3" Type="http://schemas.openxmlformats.org/officeDocument/2006/relationships/image" Target="../media/image5.png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814036" y="2283143"/>
            <a:ext cx="6187916" cy="1279208"/>
          </a:xfrm>
        </p:spPr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110">
                <a:solidFill>
                  <a:schemeClr val="tx2">
                    <a:lumMod val="50000"/>
                    <a:lumOff val="50000"/>
                  </a:schemeClr>
                </a:solidFill>
              </a:rPr>
              <a:t>The analytical story of changes in the unemployment rate</a:t>
            </a:r>
            <a:endParaRPr lang="zh-CN" altLang="en-US" sz="311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814036" y="4138609"/>
            <a:ext cx="5583077" cy="492450"/>
          </a:xfrm>
        </p:spPr>
        <p:txBody>
          <a:bodyPr/>
          <a:p>
            <a:r>
              <a:rPr lang="en-US" altLang="zh-CN"/>
              <a:t>Jason Yang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 descr="e1e1467286d0849fd432531edb5b912"/>
          <p:cNvPicPr>
            <a:picLocks noChangeAspect="1"/>
          </p:cNvPicPr>
          <p:nvPr/>
        </p:nvPicPr>
        <p:blipFill>
          <a:blip r:embed="rId3"/>
          <a:srcRect t="4829"/>
          <a:stretch>
            <a:fillRect/>
          </a:stretch>
        </p:blipFill>
        <p:spPr>
          <a:xfrm>
            <a:off x="0" y="635"/>
            <a:ext cx="9126855" cy="6863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305"/>
            <a:ext cx="9177655" cy="69380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0"/>
            <a:ext cx="9108440" cy="50641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60" y="4941570"/>
            <a:ext cx="7604125" cy="1931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Stability of the New Zealand economy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Influencing factors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Social organizations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altLang="zh-CN"/>
              <a:t>         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6195" y="-27305"/>
            <a:ext cx="9180195" cy="5776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6167120"/>
            <a:ext cx="291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Economic recovery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5920" y="6165215"/>
            <a:ext cx="288099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Turning point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6280" y="61671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Cooperation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-92710"/>
            <a:ext cx="9147810" cy="6936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11505" y="587375"/>
            <a:ext cx="8068310" cy="6270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Reference：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New Zealand: Foster productivity growth for a strong and sustainable recovery and higher living standards, says OECD. (n.d.). https://www.oecd.org/newsroom/new-zealand-foster-productivity-growth-for-a-strong-and-sustainable-recovery-and-higher-living-standards.htm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Home. (n.d.). https://www.oecd-ilibrary.org/sites/e1a5801d-en/index.html?itemId=/content/component/e1a5801d-en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The Land of the Long White Cloud: Turning New Zealand’s Recovery into Sustained Growth. (2021, May 25). IMF. https://www.imf.org/en/News/Articles/2021/05/25/na052521-the-land-of-the-long-white-cloud-turning-new-zealands-recovery-into-sustained-growth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Hall, V., Thomson, P., &amp; McKelvie, S. J. (2016). On the robustness of stylised business cycle facts for contemporary New Zealand. New Zealand Economic Papers, 51(3), 193–216. https://doi.org/10.1080/00779954.2016.1189956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814036" y="2283143"/>
            <a:ext cx="6187916" cy="1279208"/>
          </a:xfrm>
        </p:spPr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/>
              <a:t>Thanks for watching!</a:t>
            </a:r>
            <a:endParaRPr lang="zh-CN" altLang="en-US" sz="72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814036" y="4138609"/>
            <a:ext cx="5583077" cy="492450"/>
          </a:xfrm>
        </p:spPr>
        <p:txBody>
          <a:bodyPr/>
          <a:p>
            <a:r>
              <a:rPr lang="en-US" altLang="zh-CN"/>
              <a:t>Jason Yang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0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10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123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2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1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132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6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74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175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1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1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1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1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19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1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THANK  YOU"/>
</p:tagLst>
</file>

<file path=ppt/tags/tag1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汇报人：WPS"/>
</p:tagLst>
</file>

<file path=ppt/tags/tag199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02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05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07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09.xml><?xml version="1.0" encoding="utf-8"?>
<p:tagLst xmlns:p="http://schemas.openxmlformats.org/presentationml/2006/main">
  <p:tag name="KSO_WM_UNIT_PLACING_PICTURE_USER_VIEWPORT" val="{&quot;height&quot;:10824,&quot;width&quot;:14457}"/>
  <p:tag name="KSO_WM_UNIT_PLACING_PICTURE_USER_RELATIVERECTANGLE" val="{&quot;bottom&quot;:0,&quot;left&quot;:0,&quot;right&quot;:0,&quot;top&quot;:0}"/>
  <p:tag name="KSO_WM_UNIT_PLACING_PICTURE_COLLAGE_RELATIVERECTANGLE" val="{&quot;bottom&quot;:1.0503218562603104e-16,&quot;left&quot;:0,&quot;right&quot;:0,&quot;top&quot;:1.0503218562603104e-16}"/>
  <p:tag name="KSO_WM_UNIT_PLACING_PICTURE_COLLAGE_VIEWPORT" val="{&quot;height&quot;:10824,&quot;width&quot;:14457.000000000004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13.xml><?xml version="1.0" encoding="utf-8"?>
<p:tagLst xmlns:p="http://schemas.openxmlformats.org/presentationml/2006/main">
  <p:tag name="KSO_WM_SLIDE_THEME_ID" val="3303413"/>
  <p:tag name="KSO_WM_SLIDE_THEME_NAME" val="蓝色几何极简风主题"/>
  <p:tag name="KSO_WM_SLIDE_TYPE" val="text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THANK  YOU"/>
</p:tagLst>
</file>

<file path=ppt/tags/tag21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PRESET_TEXT" val="汇报人：WPS"/>
</p:tagLst>
</file>

<file path=ppt/tags/tag216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217.xml><?xml version="1.0" encoding="utf-8"?>
<p:tagLst xmlns:p="http://schemas.openxmlformats.org/presentationml/2006/main">
  <p:tag name="commondata" val="eyJoZGlkIjoiYmZkMjI4ZDZkYjAxMWFlNTg1MjkxNmQ5ODFhMjM5Mzg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演示</Application>
  <PresentationFormat/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MiSans Normal</vt:lpstr>
      <vt:lpstr>MiSans Heavy</vt:lpstr>
      <vt:lpstr>Wingdings</vt:lpstr>
      <vt:lpstr>微软雅黑</vt:lpstr>
      <vt:lpstr>Arial Unicode MS</vt:lpstr>
      <vt:lpstr>Calibri</vt:lpstr>
      <vt:lpstr>Office 主题</vt:lpstr>
      <vt:lpstr>1_Office 主题</vt:lpstr>
      <vt:lpstr>The analytical story of changes in the unemployment 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Yang</dc:creator>
  <cp:lastModifiedBy>qzuser</cp:lastModifiedBy>
  <cp:revision>5</cp:revision>
  <dcterms:created xsi:type="dcterms:W3CDTF">2024-05-12T17:22:00Z</dcterms:created>
  <dcterms:modified xsi:type="dcterms:W3CDTF">2024-05-13T14:55:21Z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2006CEA7F6954A5D8FCC60B657D47FB2_13</vt:lpwstr>
  </property>
</Properties>
</file>