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1"/>
  </p:handoutMasterIdLst>
  <p:sldIdLst>
    <p:sldId id="410" r:id="rId3"/>
    <p:sldId id="383" r:id="rId5"/>
    <p:sldId id="403" r:id="rId6"/>
    <p:sldId id="411" r:id="rId7"/>
    <p:sldId id="405" r:id="rId8"/>
    <p:sldId id="412" r:id="rId9"/>
    <p:sldId id="398" r:id="rId10"/>
  </p:sldIdLst>
  <p:sldSz cx="12192000" cy="6858000"/>
  <p:notesSz cx="6858000" cy="9144000"/>
  <p:custDataLst>
    <p:tags r:id="rId19"/>
  </p:custDataLst>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A107856-5554-42FB-B03E-39F5DBC370B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autoAdjust="0"/>
  </p:normalViewPr>
  <p:slideViewPr>
    <p:cSldViewPr snapToGrid="0">
      <p:cViewPr>
        <p:scale>
          <a:sx n="75" d="100"/>
          <a:sy n="75" d="100"/>
        </p:scale>
        <p:origin x="1896" y="9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2" d="100"/>
          <a:sy n="82" d="100"/>
        </p:scale>
        <p:origin x="3936"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4.xml"/><Relationship Id="rId18" Type="http://schemas.openxmlformats.org/officeDocument/2006/relationships/customXml" Target="../customXml/item3.xml"/><Relationship Id="rId17" Type="http://schemas.openxmlformats.org/officeDocument/2006/relationships/customXml" Target="../customXml/item2.xml"/><Relationship Id="rId16" Type="http://schemas.openxmlformats.org/officeDocument/2006/relationships/customXml" Target="../customXml/item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F32C39B4-1C2F-46CB-8CDC-53823627074F}" type="datetime1">
              <a:rPr lang="zh-CN" altLang="en-US" smtClean="0">
                <a:latin typeface="Microsoft YaHei UI" panose="020B0503020204020204" pitchFamily="34" charset="-122"/>
                <a:ea typeface="Microsoft YaHei UI" panose="020B0503020204020204" pitchFamily="34" charset="-122"/>
              </a:rPr>
            </a:fld>
            <a:endParaRPr lang="zh-CN" dirty="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E2C230DF-5933-439D-898F-38E9AC9BA688}" type="slidenum">
              <a:rPr lang="zh-CN" smtClean="0">
                <a:latin typeface="Microsoft YaHei UI" panose="020B0503020204020204" pitchFamily="34" charset="-122"/>
                <a:ea typeface="Microsoft YaHei UI" panose="020B0503020204020204" pitchFamily="34" charset="-122"/>
              </a:rPr>
            </a:fld>
            <a:endParaRPr lang="zh-CN" dirty="0">
              <a:latin typeface="Microsoft YaHei UI" panose="020B0503020204020204" pitchFamily="34" charset="-122"/>
              <a:ea typeface="Microsoft YaHei UI" panose="020B0503020204020204" pitchFamily="34" charset="-122"/>
            </a:endParaRPr>
          </a:p>
        </p:txBody>
      </p:sp>
      <p:sp>
        <p:nvSpPr>
          <p:cNvPr id="7" name="页脚占位符 6"/>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8" name="页眉占位符 7"/>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E526AB7C-14EB-4F76-BC62-F231A270ACC9}" type="datetime1">
              <a:rPr lang="en-US" altLang="zh-CN"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defPPr>
              <a:defRPr lang="zh-CN"/>
            </a:def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A89C7E07-3C67-C64C-8DA0-0404F6303970}" type="slidenum">
              <a:rPr lang="en-US" altLang="zh-CN" noProof="0" smtClean="0"/>
            </a:fld>
            <a:endParaRPr lang="zh-CN" altLang="en-US" noProof="0"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zh-CN" smtClean="0"/>
            </a:fld>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1">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309904"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grpSp>
        <p:nvGrpSpPr>
          <p:cNvPr id="9" name="组 8"/>
          <p:cNvGrpSpPr/>
          <p:nvPr userDrawn="1"/>
        </p:nvGrpSpPr>
        <p:grpSpPr bwMode="auto">
          <a:xfrm>
            <a:off x="1" y="758752"/>
            <a:ext cx="6099248" cy="6099248"/>
            <a:chOff x="0" y="12289"/>
            <a:chExt cx="3550" cy="3551"/>
          </a:xfrm>
        </p:grpSpPr>
        <p:sp>
          <p:nvSpPr>
            <p:cNvPr id="10" name="任意多边形(F)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cxnSp>
        <p:nvCxnSpPr>
          <p:cNvPr id="13" name="直接连接符​​(S) 12"/>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和表格">
    <p:bg>
      <p:bgPr>
        <a:solidFill>
          <a:schemeClr val="tx1"/>
        </a:solidFill>
        <a:effectLst/>
      </p:bgPr>
    </p:bg>
    <p:spTree>
      <p:nvGrpSpPr>
        <p:cNvPr id="1" name=""/>
        <p:cNvGrpSpPr/>
        <p:nvPr/>
      </p:nvGrpSpPr>
      <p:grpSpPr>
        <a:xfrm>
          <a:off x="0" y="0"/>
          <a:ext cx="0" cy="0"/>
          <a:chOff x="0" y="0"/>
          <a:chExt cx="0" cy="0"/>
        </a:xfrm>
      </p:grpSpPr>
      <p:grpSp>
        <p:nvGrpSpPr>
          <p:cNvPr id="5" name="组 4"/>
          <p:cNvGrpSpPr/>
          <p:nvPr userDrawn="1"/>
        </p:nvGrpSpPr>
        <p:grpSpPr bwMode="auto">
          <a:xfrm rot="16200000" flipV="1">
            <a:off x="0" y="3900132"/>
            <a:ext cx="2959226" cy="2959226"/>
            <a:chOff x="0" y="12289"/>
            <a:chExt cx="3550" cy="3551"/>
          </a:xfrm>
        </p:grpSpPr>
        <p:sp>
          <p:nvSpPr>
            <p:cNvPr id="9" name="任意多边形(F) 13"/>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5" name="任意多边形(F) 14"/>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7" name="任意多边形(F) 1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3661409" y="4661717"/>
            <a:ext cx="7936230" cy="1380760"/>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cxnSp>
        <p:nvCxnSpPr>
          <p:cNvPr id="4" name="直接连接符​​(S) 3"/>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内容占位符 5"/>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457200" indent="0">
              <a:spcBef>
                <a:spcPts val="1800"/>
              </a:spcBef>
              <a:buNone/>
              <a:defRPr lang="zh-CN" sz="2000">
                <a:latin typeface="Microsoft YaHei UI" panose="020B0503020204020204" pitchFamily="34" charset="-122"/>
                <a:ea typeface="Microsoft YaHei UI" panose="020B0503020204020204" pitchFamily="34" charset="-122"/>
              </a:defRPr>
            </a:lvl2pPr>
            <a:lvl3pPr marL="914400" indent="0">
              <a:spcBef>
                <a:spcPts val="1800"/>
              </a:spcBef>
              <a:buNone/>
              <a:defRPr lang="zh-CN" sz="2000">
                <a:latin typeface="Microsoft YaHei UI" panose="020B0503020204020204" pitchFamily="34" charset="-122"/>
                <a:ea typeface="Microsoft YaHei UI" panose="020B0503020204020204" pitchFamily="34" charset="-122"/>
              </a:defRPr>
            </a:lvl3pPr>
            <a:lvl4pPr marL="1371600" indent="0">
              <a:spcBef>
                <a:spcPts val="1800"/>
              </a:spcBef>
              <a:buNone/>
              <a:defRPr lang="zh-CN" sz="2000">
                <a:latin typeface="Microsoft YaHei UI" panose="020B0503020204020204" pitchFamily="34" charset="-122"/>
                <a:ea typeface="Microsoft YaHei UI" panose="020B0503020204020204" pitchFamily="34" charset="-122"/>
              </a:defRPr>
            </a:lvl4pPr>
            <a:lvl5pPr marL="1828800" indent="0">
              <a:spcBef>
                <a:spcPts val="1800"/>
              </a:spcBef>
              <a:buNone/>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6" name="内容占位符 5"/>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zh-CN" sz="2000">
                <a:latin typeface="Microsoft YaHei UI" panose="020B0503020204020204" pitchFamily="34" charset="-122"/>
                <a:ea typeface="Microsoft YaHei UI" panose="020B0503020204020204" pitchFamily="34" charset="-122"/>
              </a:defRPr>
            </a:lvl1pPr>
            <a:lvl2pPr>
              <a:spcBef>
                <a:spcPts val="6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两栏内容">
    <p:bg>
      <p:bgPr>
        <a:solidFill>
          <a:schemeClr val="tx1"/>
        </a:solidFill>
        <a:effectLst/>
      </p:bgPr>
    </p:bg>
    <p:spTree>
      <p:nvGrpSpPr>
        <p:cNvPr id="1" name=""/>
        <p:cNvGrpSpPr/>
        <p:nvPr/>
      </p:nvGrpSpPr>
      <p:grpSpPr>
        <a:xfrm>
          <a:off x="0" y="0"/>
          <a:ext cx="0" cy="0"/>
          <a:chOff x="0" y="0"/>
          <a:chExt cx="0" cy="0"/>
        </a:xfrm>
      </p:grpSpPr>
      <p:grpSp>
        <p:nvGrpSpPr>
          <p:cNvPr id="11" name="组 10"/>
          <p:cNvGrpSpPr/>
          <p:nvPr userDrawn="1"/>
        </p:nvGrpSpPr>
        <p:grpSpPr bwMode="auto">
          <a:xfrm rot="10800000">
            <a:off x="8870040" y="0"/>
            <a:ext cx="3325208" cy="3325208"/>
            <a:chOff x="0" y="12289"/>
            <a:chExt cx="3550" cy="3551"/>
          </a:xfrm>
        </p:grpSpPr>
        <p:sp>
          <p:nvSpPr>
            <p:cNvPr id="12" name="任意多边形(F) 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594360" y="198408"/>
            <a:ext cx="10972800" cy="1574317"/>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cxnSp>
        <p:nvCxnSpPr>
          <p:cNvPr id="4" name="直接连接符​​(S)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内容占位符 5"/>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zh-CN" sz="2000">
                <a:latin typeface="Microsoft YaHei UI" panose="020B0503020204020204" pitchFamily="34" charset="-122"/>
                <a:ea typeface="Microsoft YaHei UI" panose="020B0503020204020204" pitchFamily="34" charset="-122"/>
              </a:defRPr>
            </a:lvl1pPr>
            <a:lvl2pPr>
              <a:spcBef>
                <a:spcPts val="6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7" name="内容占位符 5"/>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zh-CN" sz="2000">
                <a:latin typeface="Microsoft YaHei UI" panose="020B0503020204020204" pitchFamily="34" charset="-122"/>
                <a:ea typeface="Microsoft YaHei UI" panose="020B0503020204020204" pitchFamily="34" charset="-122"/>
              </a:defRPr>
            </a:lvl1pPr>
            <a:lvl2pPr>
              <a:spcBef>
                <a:spcPts val="18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格 2">
    <p:bg>
      <p:bgPr>
        <a:solidFill>
          <a:schemeClr val="tx1"/>
        </a:solidFill>
        <a:effectLst/>
      </p:bgPr>
    </p:bg>
    <p:spTree>
      <p:nvGrpSpPr>
        <p:cNvPr id="1" name=""/>
        <p:cNvGrpSpPr/>
        <p:nvPr/>
      </p:nvGrpSpPr>
      <p:grpSpPr>
        <a:xfrm>
          <a:off x="0" y="0"/>
          <a:ext cx="0" cy="0"/>
          <a:chOff x="0" y="0"/>
          <a:chExt cx="0" cy="0"/>
        </a:xfrm>
      </p:grpSpPr>
      <p:sp>
        <p:nvSpPr>
          <p:cNvPr id="16" name="标题 1"/>
          <p:cNvSpPr>
            <a:spLocks noGrp="1"/>
          </p:cNvSpPr>
          <p:nvPr>
            <p:ph type="title" hasCustomPrompt="1"/>
          </p:nvPr>
        </p:nvSpPr>
        <p:spPr>
          <a:xfrm>
            <a:off x="594360" y="202400"/>
            <a:ext cx="10972800" cy="1570325"/>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9" name="表格占位符 2"/>
          <p:cNvSpPr>
            <a:spLocks noGrp="1"/>
          </p:cNvSpPr>
          <p:nvPr>
            <p:ph type="tbl" sz="quarter" idx="10" hasCustomPrompt="1"/>
          </p:nvPr>
        </p:nvSpPr>
        <p:spPr>
          <a:xfrm>
            <a:off x="594360" y="2628629"/>
            <a:ext cx="10972800" cy="3636740"/>
          </a:xfrm>
        </p:spPr>
        <p:txBody>
          <a:bodyPr rtlCol="0">
            <a:normAutofit/>
          </a:bodyPr>
          <a:lstStyle>
            <a:lvl1pPr>
              <a:defRPr lang="zh-CN">
                <a:latin typeface="Microsoft YaHei UI" panose="020B0503020204020204" pitchFamily="34" charset="-122"/>
                <a:ea typeface="Microsoft YaHei UI" panose="020B0503020204020204" pitchFamily="34" charset="-122"/>
              </a:defRPr>
            </a:lvl1pPr>
          </a:lstStyle>
          <a:p>
            <a:pPr rtl="0"/>
            <a:r>
              <a:rPr lang="zh-CN" dirty="0"/>
              <a:t>单击图标以添加表格</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 3">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94360"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grpSp>
        <p:nvGrpSpPr>
          <p:cNvPr id="9" name="组 8"/>
          <p:cNvGrpSpPr/>
          <p:nvPr userDrawn="1"/>
        </p:nvGrpSpPr>
        <p:grpSpPr bwMode="auto">
          <a:xfrm flipH="1" flipV="1">
            <a:off x="6092752" y="0"/>
            <a:ext cx="6099248" cy="6099248"/>
            <a:chOff x="0" y="12289"/>
            <a:chExt cx="3550" cy="3551"/>
          </a:xfrm>
        </p:grpSpPr>
        <p:sp>
          <p:nvSpPr>
            <p:cNvPr id="10" name="任意多边形(F)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8" name="文本占位符 29"/>
          <p:cNvSpPr>
            <a:spLocks noGrp="1"/>
          </p:cNvSpPr>
          <p:nvPr>
            <p:ph type="body" sz="quarter" idx="11" hasCustomPrompt="1"/>
          </p:nvPr>
        </p:nvSpPr>
        <p:spPr>
          <a:xfrm>
            <a:off x="594360" y="454955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dirty="0"/>
              <a:t>单击此处添加文本</a:t>
            </a:r>
            <a:endParaRPr lang="zh-CN" dirty="0"/>
          </a:p>
        </p:txBody>
      </p:sp>
      <p:cxnSp>
        <p:nvCxnSpPr>
          <p:cNvPr id="4" name="直接连接符​​(S) 3"/>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1">
    <p:spTree>
      <p:nvGrpSpPr>
        <p:cNvPr id="1" name=""/>
        <p:cNvGrpSpPr/>
        <p:nvPr/>
      </p:nvGrpSpPr>
      <p:grpSpPr>
        <a:xfrm>
          <a:off x="0" y="0"/>
          <a:ext cx="0" cy="0"/>
          <a:chOff x="0" y="0"/>
          <a:chExt cx="0" cy="0"/>
        </a:xfrm>
      </p:grpSpPr>
      <p:grpSp>
        <p:nvGrpSpPr>
          <p:cNvPr id="6" name="组 5"/>
          <p:cNvGrpSpPr/>
          <p:nvPr userDrawn="1"/>
        </p:nvGrpSpPr>
        <p:grpSpPr>
          <a:xfrm>
            <a:off x="6362700" y="0"/>
            <a:ext cx="5829298" cy="3235602"/>
            <a:chOff x="5612972" y="1"/>
            <a:chExt cx="6615961" cy="3672246"/>
          </a:xfrm>
        </p:grpSpPr>
        <p:sp>
          <p:nvSpPr>
            <p:cNvPr id="7" name="自选图形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8" name="任意多边形(F)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9" name="任意多边形(F)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0" name="任意多边形(F)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2" name="标题 1"/>
          <p:cNvSpPr>
            <a:spLocks noGrp="1"/>
          </p:cNvSpPr>
          <p:nvPr>
            <p:ph type="title" hasCustomPrompt="1"/>
          </p:nvPr>
        </p:nvSpPr>
        <p:spPr>
          <a:xfrm>
            <a:off x="594360" y="189572"/>
            <a:ext cx="6787747" cy="1593507"/>
          </a:xfrm>
          <a:prstGeom prst="rect">
            <a:avLst/>
          </a:prstGeom>
        </p:spPr>
        <p:txBody>
          <a:bodyPr lIns="0" tIns="0" rIns="0" bIns="0" rtlCol="0" anchor="b" anchorCtr="0">
            <a:normAutofit/>
          </a:bodyPr>
          <a:lstStyle>
            <a:lvl1pPr>
              <a:defRPr lang="zh-CN" sz="4400" b="1" i="0" spc="50" baseline="0">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2" name="内容占位符 5"/>
          <p:cNvSpPr>
            <a:spLocks noGrp="1"/>
          </p:cNvSpPr>
          <p:nvPr>
            <p:ph sz="quarter" idx="13" hasCustomPrompt="1"/>
          </p:nvPr>
        </p:nvSpPr>
        <p:spPr>
          <a:xfrm>
            <a:off x="594359" y="2281918"/>
            <a:ext cx="6787747" cy="3708517"/>
          </a:xfrm>
        </p:spPr>
        <p:txBody>
          <a:bodyPr lIns="0" tIns="228600" rIns="0" bIns="0" rtlCol="0">
            <a:normAutofit/>
          </a:bodyPr>
          <a:lstStyle>
            <a:lvl1pPr marL="283210" indent="-283210">
              <a:lnSpc>
                <a:spcPct val="80000"/>
              </a:lnSpc>
              <a:spcBef>
                <a:spcPts val="2200"/>
              </a:spcBef>
              <a:buFont typeface="Arial" panose="020B0604020202020204" pitchFamily="34" charset="0"/>
              <a:buChar char="•"/>
              <a:defRPr lang="zh-CN" sz="2400" b="1" i="0" kern="1200" dirty="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indent="-283210">
              <a:spcBef>
                <a:spcPts val="600"/>
              </a:spcBef>
              <a:defRPr lang="zh-CN" sz="2000">
                <a:latin typeface="Microsoft YaHei UI" panose="020B0503020204020204" pitchFamily="34" charset="-122"/>
                <a:ea typeface="Microsoft YaHei UI" panose="020B0503020204020204" pitchFamily="34" charset="-122"/>
              </a:defRPr>
            </a:lvl2pPr>
            <a:lvl3pPr indent="-283210">
              <a:spcBef>
                <a:spcPts val="1800"/>
              </a:spcBef>
              <a:defRPr lang="zh-CN" sz="2000">
                <a:latin typeface="Microsoft YaHei UI" panose="020B0503020204020204" pitchFamily="34" charset="-122"/>
                <a:ea typeface="Microsoft YaHei UI" panose="020B0503020204020204" pitchFamily="34" charset="-122"/>
              </a:defRPr>
            </a:lvl3pPr>
            <a:lvl4pPr indent="-283210">
              <a:spcBef>
                <a:spcPts val="1800"/>
              </a:spcBef>
              <a:defRPr lang="zh-CN" sz="2000">
                <a:latin typeface="Microsoft YaHei UI" panose="020B0503020204020204" pitchFamily="34" charset="-122"/>
                <a:ea typeface="Microsoft YaHei UI" panose="020B0503020204020204" pitchFamily="34" charset="-122"/>
              </a:defRPr>
            </a:lvl4pPr>
            <a:lvl5pPr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43" name="灯片编号占位符 42"/>
          <p:cNvSpPr>
            <a:spLocks noGrp="1"/>
          </p:cNvSpPr>
          <p:nvPr>
            <p:ph type="sldNum" sz="quarter" idx="26"/>
          </p:nvPr>
        </p:nvSpPr>
        <p:spPr/>
        <p:txBody>
          <a:bodyPr rtlCol="0"/>
          <a:lstStyle>
            <a:defPPr>
              <a:defRPr lang="zh-CN"/>
            </a:defPPr>
          </a:lstStyle>
          <a:p>
            <a:fld id="{294A09A9-5501-47C1-A89A-A340965A2BE2}" type="slidenum">
              <a:rPr lang="en-US" altLang="zh-CN" smtClean="0"/>
            </a:fld>
            <a:endParaRPr lang="zh-CN" altLang="en-US" dirty="0"/>
          </a:p>
        </p:txBody>
      </p:sp>
      <p:sp>
        <p:nvSpPr>
          <p:cNvPr id="42" name="日期占位符 41"/>
          <p:cNvSpPr>
            <a:spLocks noGrp="1"/>
          </p:cNvSpPr>
          <p:nvPr>
            <p:ph type="dt" sz="half" idx="25"/>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3"/>
        </a:solidFill>
        <a:effectLst/>
      </p:bgPr>
    </p:bg>
    <p:spTree>
      <p:nvGrpSpPr>
        <p:cNvPr id="1" name=""/>
        <p:cNvGrpSpPr/>
        <p:nvPr/>
      </p:nvGrpSpPr>
      <p:grpSpPr>
        <a:xfrm>
          <a:off x="0" y="0"/>
          <a:ext cx="0" cy="0"/>
          <a:chOff x="0" y="0"/>
          <a:chExt cx="0" cy="0"/>
        </a:xfrm>
      </p:grpSpPr>
      <p:sp>
        <p:nvSpPr>
          <p:cNvPr id="4" name="图片占位符 3"/>
          <p:cNvSpPr>
            <a:spLocks noGrp="1"/>
          </p:cNvSpPr>
          <p:nvPr>
            <p:ph type="pic" sz="quarter" idx="13" hasCustomPrompt="1"/>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rmAutofit/>
          </a:bodyPr>
          <a:lstStyle>
            <a:lvl1pPr marL="0" indent="0" algn="ctr">
              <a:buNone/>
              <a:defRPr lang="zh-CN" sz="2000">
                <a:solidFill>
                  <a:schemeClr val="tx1"/>
                </a:solidFill>
                <a:latin typeface="Microsoft YaHei UI" panose="020B0503020204020204" pitchFamily="34" charset="-122"/>
                <a:ea typeface="Microsoft YaHei UI" panose="020B0503020204020204" pitchFamily="34" charset="-122"/>
              </a:defRPr>
            </a:lvl1pPr>
          </a:lstStyle>
          <a:p>
            <a:pPr rtl="0"/>
            <a:r>
              <a:rPr lang="zh-CN" dirty="0"/>
              <a:t>单击图标以添加图片</a:t>
            </a:r>
            <a:endParaRPr lang="zh-CN" dirty="0"/>
          </a:p>
        </p:txBody>
      </p:sp>
      <p:sp>
        <p:nvSpPr>
          <p:cNvPr id="18" name="标题 1"/>
          <p:cNvSpPr>
            <a:spLocks noGrp="1"/>
          </p:cNvSpPr>
          <p:nvPr>
            <p:ph type="title" hasCustomPrompt="1"/>
          </p:nvPr>
        </p:nvSpPr>
        <p:spPr>
          <a:xfrm>
            <a:off x="6309359" y="444933"/>
            <a:ext cx="5477479" cy="3291840"/>
          </a:xfrm>
          <a:prstGeom prst="rect">
            <a:avLst/>
          </a:prstGeom>
        </p:spPr>
        <p:txBody>
          <a:bodyPr lIns="0" tIns="0" rIns="0" bIns="0" rtlCol="0" anchor="b" anchorCtr="0">
            <a:normAutofit/>
          </a:bodyPr>
          <a:lstStyle>
            <a:lvl1pPr>
              <a:defRPr lang="zh-CN" sz="6000" b="1" i="0" baseline="0">
                <a:solidFill>
                  <a:schemeClr val="tx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7" name="长方形 6"/>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latin typeface="Microsoft YaHei UI"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 2">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299835" y="43052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t>单击此处添加标题 </a:t>
            </a:r>
            <a:endParaRPr lang="zh-CN"/>
          </a:p>
        </p:txBody>
      </p:sp>
      <p:sp>
        <p:nvSpPr>
          <p:cNvPr id="6" name="图片占位符 5"/>
          <p:cNvSpPr>
            <a:spLocks noGrp="1"/>
          </p:cNvSpPr>
          <p:nvPr>
            <p:ph type="pic" sz="quarter" idx="12" hasCustomPrompt="1"/>
          </p:nvPr>
        </p:nvSpPr>
        <p:spPr>
          <a:xfrm>
            <a:off x="0" y="-11113"/>
            <a:ext cx="5791200" cy="6880226"/>
          </a:xfrm>
        </p:spPr>
        <p:txBody>
          <a:bodyPr rtlCol="0">
            <a:normAutofit/>
          </a:bodyPr>
          <a:lstStyle>
            <a:lvl1pPr marL="0" indent="0" algn="ctr">
              <a:buNone/>
              <a:defRPr lang="zh-CN" sz="2000">
                <a:latin typeface="Microsoft YaHei UI" panose="020B0503020204020204" pitchFamily="34" charset="-122"/>
                <a:ea typeface="Microsoft YaHei UI" panose="020B0503020204020204" pitchFamily="34" charset="-122"/>
              </a:defRPr>
            </a:lvl1pPr>
          </a:lstStyle>
          <a:p>
            <a:pPr rtl="0"/>
            <a:r>
              <a:rPr lang="zh-CN"/>
              <a:t>单击图标以添加图片</a:t>
            </a:r>
            <a:endParaRPr lang="zh-CN"/>
          </a:p>
        </p:txBody>
      </p:sp>
      <p:sp>
        <p:nvSpPr>
          <p:cNvPr id="18" name="文本占位符 29"/>
          <p:cNvSpPr>
            <a:spLocks noGrp="1"/>
          </p:cNvSpPr>
          <p:nvPr>
            <p:ph type="body" sz="quarter" idx="11" hasCustomPrompt="1"/>
          </p:nvPr>
        </p:nvSpPr>
        <p:spPr>
          <a:xfrm>
            <a:off x="6299835" y="456860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a:t>单击此处添加文本</a:t>
            </a:r>
            <a:endParaRPr lang="zh-CN"/>
          </a:p>
        </p:txBody>
      </p:sp>
      <p:cxnSp>
        <p:nvCxnSpPr>
          <p:cNvPr id="7" name="直接连接符​​(S) 6"/>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汇总 2">
    <p:bg>
      <p:bgPr>
        <a:solidFill>
          <a:schemeClr val="tx1"/>
        </a:solidFill>
        <a:effectLst/>
      </p:bgPr>
    </p:bg>
    <p:spTree>
      <p:nvGrpSpPr>
        <p:cNvPr id="1" name=""/>
        <p:cNvGrpSpPr/>
        <p:nvPr/>
      </p:nvGrpSpPr>
      <p:grpSpPr>
        <a:xfrm>
          <a:off x="0" y="0"/>
          <a:ext cx="0" cy="0"/>
          <a:chOff x="0" y="0"/>
          <a:chExt cx="0" cy="0"/>
        </a:xfrm>
      </p:grpSpPr>
      <p:cxnSp>
        <p:nvCxnSpPr>
          <p:cNvPr id="9" name="直接连接符​​(S) 8"/>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组 9"/>
          <p:cNvGrpSpPr/>
          <p:nvPr userDrawn="1"/>
        </p:nvGrpSpPr>
        <p:grpSpPr bwMode="auto">
          <a:xfrm rot="16200000" flipV="1">
            <a:off x="0" y="3900132"/>
            <a:ext cx="2959226" cy="2959226"/>
            <a:chOff x="0" y="12289"/>
            <a:chExt cx="3550" cy="3551"/>
          </a:xfrm>
        </p:grpSpPr>
        <p:sp>
          <p:nvSpPr>
            <p:cNvPr id="11" name="任意多边形(F)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2" name="标题 1"/>
          <p:cNvSpPr>
            <a:spLocks noGrp="1"/>
          </p:cNvSpPr>
          <p:nvPr>
            <p:ph type="title" hasCustomPrompt="1"/>
          </p:nvPr>
        </p:nvSpPr>
        <p:spPr>
          <a:xfrm>
            <a:off x="594360" y="102875"/>
            <a:ext cx="10873740" cy="1680205"/>
          </a:xfrm>
          <a:prstGeom prst="rect">
            <a:avLst/>
          </a:prstGeom>
        </p:spPr>
        <p:txBody>
          <a:bodyPr lIns="0" tIns="0" rIns="0" bIns="0" rtlCol="0" anchor="b" anchorCtr="0">
            <a:normAutofit/>
          </a:bodyPr>
          <a:lstStyle>
            <a:lvl1pPr>
              <a:defRPr lang="zh-CN" sz="4400" b="1" i="0">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2" name="内容占位符 5"/>
          <p:cNvSpPr>
            <a:spLocks noGrp="1"/>
          </p:cNvSpPr>
          <p:nvPr>
            <p:ph sz="quarter" idx="13" hasCustomPrompt="1"/>
          </p:nvPr>
        </p:nvSpPr>
        <p:spPr>
          <a:xfrm>
            <a:off x="3657600" y="2282008"/>
            <a:ext cx="7810500" cy="3699328"/>
          </a:xfrm>
        </p:spPr>
        <p:txBody>
          <a:bodyPr lIns="0" tIns="228600" rIns="0" bIns="0" rtlCol="0">
            <a:normAutofit/>
          </a:bodyPr>
          <a:lstStyle>
            <a:lvl1pPr marL="283210" indent="-283210">
              <a:spcBef>
                <a:spcPts val="1800"/>
              </a:spcBef>
              <a:buFont typeface="Arial" panose="020B0604020202020204" pitchFamily="34" charset="0"/>
              <a:buChar char="•"/>
              <a:defRPr lang="zh-CN" sz="2000">
                <a:latin typeface="Microsoft YaHei UI" panose="020B0503020204020204" pitchFamily="34" charset="-122"/>
                <a:ea typeface="Microsoft YaHei UI" panose="020B0503020204020204" pitchFamily="34" charset="-122"/>
              </a:defRPr>
            </a:lvl1pPr>
            <a:lvl2pPr indent="-283210">
              <a:spcBef>
                <a:spcPts val="1800"/>
              </a:spcBef>
              <a:defRPr lang="zh-CN" sz="2000">
                <a:latin typeface="Microsoft YaHei UI" panose="020B0503020204020204" pitchFamily="34" charset="-122"/>
                <a:ea typeface="Microsoft YaHei UI" panose="020B0503020204020204" pitchFamily="34" charset="-122"/>
              </a:defRPr>
            </a:lvl2pPr>
            <a:lvl3pPr indent="-283210">
              <a:spcBef>
                <a:spcPts val="1800"/>
              </a:spcBef>
              <a:defRPr lang="zh-CN" sz="2000">
                <a:latin typeface="Microsoft YaHei UI" panose="020B0503020204020204" pitchFamily="34" charset="-122"/>
                <a:ea typeface="Microsoft YaHei UI" panose="020B0503020204020204" pitchFamily="34" charset="-122"/>
              </a:defRPr>
            </a:lvl3pPr>
            <a:lvl4pPr indent="-283210">
              <a:spcBef>
                <a:spcPts val="1800"/>
              </a:spcBef>
              <a:defRPr lang="zh-CN" sz="2000">
                <a:latin typeface="Microsoft YaHei UI" panose="020B0503020204020204" pitchFamily="34" charset="-122"/>
                <a:ea typeface="Microsoft YaHei UI" panose="020B0503020204020204" pitchFamily="34" charset="-122"/>
              </a:defRPr>
            </a:lvl4pPr>
            <a:lvl5pPr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8" name="灯片编号占位符 7"/>
          <p:cNvSpPr>
            <a:spLocks noGrp="1"/>
          </p:cNvSpPr>
          <p:nvPr>
            <p:ph type="sldNum" sz="quarter" idx="22"/>
          </p:nvPr>
        </p:nvSpPr>
        <p:spPr/>
        <p:txBody>
          <a:bodyPr rtlCol="0"/>
          <a:lstStyle>
            <a:defPPr>
              <a:defRPr lang="zh-CN"/>
            </a:defPPr>
          </a:lstStyle>
          <a:p>
            <a:fld id="{294A09A9-5501-47C1-A89A-A340965A2BE2}" type="slidenum">
              <a:rPr lang="en-US" altLang="zh-CN" smtClean="0"/>
            </a:fld>
            <a:endParaRPr lang="zh-CN" altLang="en-US" dirty="0"/>
          </a:p>
        </p:txBody>
      </p:sp>
      <p:sp>
        <p:nvSpPr>
          <p:cNvPr id="5" name="日期占位符 4"/>
          <p:cNvSpPr>
            <a:spLocks noGrp="1"/>
          </p:cNvSpPr>
          <p:nvPr>
            <p:ph type="dt" sz="half" idx="2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309904"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grpSp>
        <p:nvGrpSpPr>
          <p:cNvPr id="9" name="组 8"/>
          <p:cNvGrpSpPr/>
          <p:nvPr userDrawn="1"/>
        </p:nvGrpSpPr>
        <p:grpSpPr bwMode="auto">
          <a:xfrm>
            <a:off x="1" y="758752"/>
            <a:ext cx="6099248" cy="6099248"/>
            <a:chOff x="0" y="12289"/>
            <a:chExt cx="3550" cy="3551"/>
          </a:xfrm>
        </p:grpSpPr>
        <p:sp>
          <p:nvSpPr>
            <p:cNvPr id="10" name="任意多边形(F)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cxnSp>
        <p:nvCxnSpPr>
          <p:cNvPr id="13" name="直接连接符​​(S) 12"/>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文本占位符 29"/>
          <p:cNvSpPr>
            <a:spLocks noGrp="1"/>
          </p:cNvSpPr>
          <p:nvPr>
            <p:ph type="body" sz="quarter" idx="11" hasCustomPrompt="1"/>
          </p:nvPr>
        </p:nvSpPr>
        <p:spPr>
          <a:xfrm>
            <a:off x="6309905" y="454955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dirty="0"/>
              <a:t>单击此处添加文本</a:t>
            </a:r>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两栏内容 2">
    <p:bg>
      <p:bgPr>
        <a:solidFill>
          <a:schemeClr val="tx1"/>
        </a:solidFill>
        <a:effectLst/>
      </p:bgPr>
    </p:bg>
    <p:spTree>
      <p:nvGrpSpPr>
        <p:cNvPr id="1" name=""/>
        <p:cNvGrpSpPr/>
        <p:nvPr/>
      </p:nvGrpSpPr>
      <p:grpSpPr>
        <a:xfrm>
          <a:off x="0" y="0"/>
          <a:ext cx="0" cy="0"/>
          <a:chOff x="0" y="0"/>
          <a:chExt cx="0" cy="0"/>
        </a:xfrm>
      </p:grpSpPr>
      <p:grpSp>
        <p:nvGrpSpPr>
          <p:cNvPr id="11" name="组 10"/>
          <p:cNvGrpSpPr/>
          <p:nvPr userDrawn="1"/>
        </p:nvGrpSpPr>
        <p:grpSpPr bwMode="auto">
          <a:xfrm rot="10800000">
            <a:off x="8870040" y="0"/>
            <a:ext cx="3325208" cy="3325208"/>
            <a:chOff x="0" y="12289"/>
            <a:chExt cx="3550" cy="3551"/>
          </a:xfrm>
        </p:grpSpPr>
        <p:sp>
          <p:nvSpPr>
            <p:cNvPr id="12" name="任意多边形(F) 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594360" y="278129"/>
            <a:ext cx="9778365" cy="1494596"/>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2" name="内容占位符 5"/>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210" indent="-283210">
              <a:spcBef>
                <a:spcPts val="1800"/>
              </a:spcBef>
              <a:defRPr lang="zh-CN" sz="2000">
                <a:latin typeface="Microsoft YaHei UI" panose="020B0503020204020204" pitchFamily="34" charset="-122"/>
                <a:ea typeface="Microsoft YaHei UI" panose="020B0503020204020204" pitchFamily="34" charset="-122"/>
              </a:defRPr>
            </a:lvl2pPr>
            <a:lvl3pPr marL="594360" indent="-283210">
              <a:spcBef>
                <a:spcPts val="1800"/>
              </a:spcBef>
              <a:defRPr lang="zh-CN" sz="2000">
                <a:latin typeface="Microsoft YaHei UI" panose="020B0503020204020204" pitchFamily="34" charset="-122"/>
                <a:ea typeface="Microsoft YaHei UI" panose="020B0503020204020204" pitchFamily="34" charset="-122"/>
              </a:defRPr>
            </a:lvl3pPr>
            <a:lvl4pPr marL="822960" indent="-283210">
              <a:spcBef>
                <a:spcPts val="1800"/>
              </a:spcBef>
              <a:defRPr lang="zh-CN" sz="2000">
                <a:latin typeface="Microsoft YaHei UI" panose="020B0503020204020204" pitchFamily="34" charset="-122"/>
                <a:ea typeface="Microsoft YaHei UI" panose="020B0503020204020204" pitchFamily="34" charset="-122"/>
              </a:defRPr>
            </a:lvl4pPr>
            <a:lvl5pPr marL="1005840"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3" name="内容占位符 5"/>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210" indent="-283210">
              <a:spcBef>
                <a:spcPts val="1800"/>
              </a:spcBef>
              <a:defRPr lang="zh-CN" sz="2000">
                <a:latin typeface="Microsoft YaHei UI" panose="020B0503020204020204" pitchFamily="34" charset="-122"/>
                <a:ea typeface="Microsoft YaHei UI" panose="020B0503020204020204" pitchFamily="34" charset="-122"/>
              </a:defRPr>
            </a:lvl2pPr>
            <a:lvl3pPr marL="548640" indent="-283210">
              <a:spcBef>
                <a:spcPts val="1800"/>
              </a:spcBef>
              <a:defRPr lang="zh-CN" sz="2000">
                <a:latin typeface="Microsoft YaHei UI" panose="020B0503020204020204" pitchFamily="34" charset="-122"/>
                <a:ea typeface="Microsoft YaHei UI" panose="020B0503020204020204" pitchFamily="34" charset="-122"/>
              </a:defRPr>
            </a:lvl3pPr>
            <a:lvl4pPr marL="822960" indent="-283210">
              <a:spcBef>
                <a:spcPts val="1800"/>
              </a:spcBef>
              <a:defRPr lang="zh-CN" sz="2000">
                <a:latin typeface="Microsoft YaHei UI" panose="020B0503020204020204" pitchFamily="34" charset="-122"/>
                <a:ea typeface="Microsoft YaHei UI" panose="020B0503020204020204" pitchFamily="34" charset="-122"/>
              </a:defRPr>
            </a:lvl4pPr>
            <a:lvl5pPr marL="1005840"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tx1"/>
        </a:solidFill>
        <a:effectLst/>
      </p:bgPr>
    </p:bg>
    <p:spTree>
      <p:nvGrpSpPr>
        <p:cNvPr id="1" name=""/>
        <p:cNvGrpSpPr/>
        <p:nvPr/>
      </p:nvGrpSpPr>
      <p:grpSpPr>
        <a:xfrm>
          <a:off x="0" y="0"/>
          <a:ext cx="0" cy="0"/>
          <a:chOff x="0" y="0"/>
          <a:chExt cx="0" cy="0"/>
        </a:xfrm>
      </p:grpSpPr>
      <p:grpSp>
        <p:nvGrpSpPr>
          <p:cNvPr id="11" name="组 10"/>
          <p:cNvGrpSpPr/>
          <p:nvPr userDrawn="1"/>
        </p:nvGrpSpPr>
        <p:grpSpPr>
          <a:xfrm>
            <a:off x="6362700" y="0"/>
            <a:ext cx="5829298" cy="3235602"/>
            <a:chOff x="5612972" y="1"/>
            <a:chExt cx="6615961" cy="3672246"/>
          </a:xfrm>
        </p:grpSpPr>
        <p:sp>
          <p:nvSpPr>
            <p:cNvPr id="12" name="自选图形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8" name="任意多边形(F)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9" name="任意多边形(F)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p:cNvSpPr>
            <a:spLocks noGrp="1"/>
          </p:cNvSpPr>
          <p:nvPr>
            <p:ph type="title" hasCustomPrompt="1"/>
          </p:nvPr>
        </p:nvSpPr>
        <p:spPr>
          <a:xfrm>
            <a:off x="6318885" y="3499667"/>
            <a:ext cx="4939666" cy="2542810"/>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cxnSp>
        <p:nvCxnSpPr>
          <p:cNvPr id="4" name="直接连接符​​(S) 3"/>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内容占位符 5"/>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zh-CN" sz="2000">
                <a:latin typeface="Microsoft YaHei UI" panose="020B0503020204020204" pitchFamily="34" charset="-122"/>
                <a:ea typeface="Microsoft YaHei UI" panose="020B0503020204020204" pitchFamily="34" charset="-122"/>
              </a:defRPr>
            </a:lvl1pPr>
            <a:lvl2pPr marL="914400" indent="-457200">
              <a:spcBef>
                <a:spcPts val="1800"/>
              </a:spcBef>
              <a:buFont typeface="+mj-lt"/>
              <a:buAutoNum type="alphaLcPeriod"/>
              <a:defRPr lang="zh-CN" sz="2000">
                <a:latin typeface="Microsoft YaHei UI" panose="020B0503020204020204" pitchFamily="34" charset="-122"/>
                <a:ea typeface="Microsoft YaHei UI" panose="020B0503020204020204" pitchFamily="34" charset="-122"/>
              </a:defRPr>
            </a:lvl2pPr>
            <a:lvl3pPr marL="1371600" indent="-457200">
              <a:spcBef>
                <a:spcPts val="1800"/>
              </a:spcBef>
              <a:buFont typeface="+mj-lt"/>
              <a:buAutoNum type="arabicParenR"/>
              <a:defRPr lang="zh-CN" sz="2000">
                <a:latin typeface="Microsoft YaHei UI" panose="020B0503020204020204" pitchFamily="34" charset="-122"/>
                <a:ea typeface="Microsoft YaHei UI" panose="020B0503020204020204" pitchFamily="34" charset="-122"/>
              </a:defRPr>
            </a:lvl3pPr>
            <a:lvl4pPr marL="1371600" indent="0">
              <a:spcBef>
                <a:spcPts val="1800"/>
              </a:spcBef>
              <a:buFont typeface="+mj-lt"/>
              <a:buNone/>
              <a:defRPr lang="zh-CN" sz="2000">
                <a:latin typeface="Microsoft YaHei UI" panose="020B0503020204020204" pitchFamily="34" charset="-122"/>
                <a:ea typeface="Microsoft YaHei UI" panose="020B0503020204020204" pitchFamily="34" charset="-122"/>
              </a:defRPr>
            </a:lvl4pPr>
            <a:lvl5pPr marL="2286000" indent="-457200">
              <a:spcBef>
                <a:spcPts val="1800"/>
              </a:spcBef>
              <a:buFont typeface="+mj-lt"/>
              <a:buAutoNum type="arabicPeriod"/>
              <a:defRPr lang="zh-CN" sz="200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endParaRPr lang="zh-CN" dirty="0"/>
          </a:p>
        </p:txBody>
      </p:sp>
      <p:sp>
        <p:nvSpPr>
          <p:cNvPr id="2" name="内容占位符 5"/>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210" indent="-283210">
              <a:spcBef>
                <a:spcPts val="1800"/>
              </a:spcBef>
              <a:defRPr lang="zh-CN" sz="2000">
                <a:latin typeface="Microsoft YaHei UI" panose="020B0503020204020204" pitchFamily="34" charset="-122"/>
                <a:ea typeface="Microsoft YaHei UI" panose="020B0503020204020204" pitchFamily="34" charset="-122"/>
              </a:defRPr>
            </a:lvl2pPr>
            <a:lvl3pPr marL="548640" indent="-283210">
              <a:spcBef>
                <a:spcPts val="1800"/>
              </a:spcBef>
              <a:defRPr lang="zh-CN" sz="2000">
                <a:latin typeface="Microsoft YaHei UI" panose="020B0503020204020204" pitchFamily="34" charset="-122"/>
                <a:ea typeface="Microsoft YaHei UI" panose="020B0503020204020204" pitchFamily="34" charset="-122"/>
              </a:defRPr>
            </a:lvl3pPr>
            <a:lvl4pPr marL="822960" indent="-283210">
              <a:spcBef>
                <a:spcPts val="1800"/>
              </a:spcBef>
              <a:defRPr lang="zh-CN" sz="2000">
                <a:latin typeface="Microsoft YaHei UI" panose="020B0503020204020204" pitchFamily="34" charset="-122"/>
                <a:ea typeface="Microsoft YaHei UI" panose="020B0503020204020204" pitchFamily="34" charset="-122"/>
              </a:defRPr>
            </a:lvl4pPr>
            <a:lvl5pPr marL="1005840"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内容和图片">
    <p:bg>
      <p:bgPr>
        <a:solidFill>
          <a:schemeClr val="tx1"/>
        </a:solidFill>
        <a:effectLst/>
      </p:bgPr>
    </p:bg>
    <p:spTree>
      <p:nvGrpSpPr>
        <p:cNvPr id="1" name=""/>
        <p:cNvGrpSpPr/>
        <p:nvPr/>
      </p:nvGrpSpPr>
      <p:grpSpPr>
        <a:xfrm>
          <a:off x="0" y="0"/>
          <a:ext cx="0" cy="0"/>
          <a:chOff x="0" y="0"/>
          <a:chExt cx="0" cy="0"/>
        </a:xfrm>
      </p:grpSpPr>
      <p:sp>
        <p:nvSpPr>
          <p:cNvPr id="16" name="标题 1"/>
          <p:cNvSpPr>
            <a:spLocks noGrp="1"/>
          </p:cNvSpPr>
          <p:nvPr>
            <p:ph type="title" hasCustomPrompt="1"/>
          </p:nvPr>
        </p:nvSpPr>
        <p:spPr>
          <a:xfrm>
            <a:off x="575310" y="278129"/>
            <a:ext cx="5063490" cy="2354026"/>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endParaRPr lang="zh-CN" dirty="0"/>
          </a:p>
        </p:txBody>
      </p:sp>
      <p:sp>
        <p:nvSpPr>
          <p:cNvPr id="3" name="内容占位符 5"/>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indent="-283210">
              <a:spcBef>
                <a:spcPts val="1800"/>
              </a:spcBef>
              <a:defRPr lang="zh-CN" sz="2000">
                <a:latin typeface="Microsoft YaHei UI" panose="020B0503020204020204" pitchFamily="34" charset="-122"/>
                <a:ea typeface="Microsoft YaHei UI" panose="020B0503020204020204" pitchFamily="34" charset="-122"/>
              </a:defRPr>
            </a:lvl2pPr>
            <a:lvl3pPr indent="-283210">
              <a:spcBef>
                <a:spcPts val="1800"/>
              </a:spcBef>
              <a:defRPr lang="zh-CN" sz="2000">
                <a:latin typeface="Microsoft YaHei UI" panose="020B0503020204020204" pitchFamily="34" charset="-122"/>
                <a:ea typeface="Microsoft YaHei UI" panose="020B0503020204020204" pitchFamily="34" charset="-122"/>
              </a:defRPr>
            </a:lvl3pPr>
            <a:lvl4pPr indent="-283210">
              <a:spcBef>
                <a:spcPts val="1800"/>
              </a:spcBef>
              <a:defRPr lang="zh-CN" sz="2000">
                <a:latin typeface="Microsoft YaHei UI" panose="020B0503020204020204" pitchFamily="34" charset="-122"/>
                <a:ea typeface="Microsoft YaHei UI" panose="020B0503020204020204" pitchFamily="34" charset="-122"/>
              </a:defRPr>
            </a:lvl4pPr>
            <a:lvl5pPr indent="-283210">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cxnSp>
        <p:nvCxnSpPr>
          <p:cNvPr id="4" name="直接连接符​​(S) 3"/>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图片占位符 11"/>
          <p:cNvSpPr>
            <a:spLocks noGrp="1"/>
          </p:cNvSpPr>
          <p:nvPr>
            <p:ph type="pic" sz="quarter" idx="15" hasCustomPrompt="1"/>
          </p:nvPr>
        </p:nvSpPr>
        <p:spPr>
          <a:xfrm>
            <a:off x="6096000" y="0"/>
            <a:ext cx="6118225" cy="6858000"/>
          </a:xfrm>
        </p:spPr>
        <p:txBody>
          <a:bodyPr rtlCol="0">
            <a:normAutofit/>
          </a:bodyPr>
          <a:lstStyle>
            <a:lvl1pPr marL="0" indent="0" algn="ctr">
              <a:buNone/>
              <a:defRPr lang="zh-CN" sz="200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单击图标以添加图片</a:t>
            </a:r>
            <a:endParaRPr lang="zh-CN" dirty="0"/>
          </a:p>
        </p:txBody>
      </p:sp>
      <p:sp>
        <p:nvSpPr>
          <p:cNvPr id="10" name="灯片编号占位符 9"/>
          <p:cNvSpPr>
            <a:spLocks noGrp="1"/>
          </p:cNvSpPr>
          <p:nvPr>
            <p:ph type="sldNum" sz="quarter" idx="12"/>
          </p:nvPr>
        </p:nvSpPr>
        <p:spPr/>
        <p:txBody>
          <a:bodyPr rtlCol="0"/>
          <a:lstStyle>
            <a:defPPr>
              <a:defRPr lang="zh-CN"/>
            </a:defPPr>
          </a:lstStyle>
          <a:p>
            <a:fld id="{294A09A9-5501-47C1-A89A-A340965A2BE2}" type="slidenum">
              <a:rPr lang="en-US" altLang="zh-CN" smtClean="0"/>
            </a:fld>
            <a:endParaRPr lang="zh-CN" altLang="en-US" dirty="0"/>
          </a:p>
        </p:txBody>
      </p:sp>
      <p:sp>
        <p:nvSpPr>
          <p:cNvPr id="8" name="日期占位符 7"/>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zh-CN"/>
            </a:def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12" name="标题占位符 11"/>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zh-CN"/>
            </a:defPPr>
          </a:lstStyle>
          <a:p>
            <a:pPr rtl="0"/>
            <a:r>
              <a:rPr lang="zh-CN" altLang="en-US" noProof="0" dirty="0"/>
              <a:t>单击此处编辑母版标题样式</a:t>
            </a:r>
            <a:endParaRPr lang="zh-CN" altLang="en-US" noProof="0" dirty="0"/>
          </a:p>
        </p:txBody>
      </p:sp>
      <p:sp>
        <p:nvSpPr>
          <p:cNvPr id="30" name="日期占位符 3"/>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zh-CN" sz="1100" b="0" i="0">
                <a:solidFill>
                  <a:schemeClr val="bg1"/>
                </a:solidFill>
                <a:latin typeface="Microsoft YaHei UI" panose="020B0503020204020204" pitchFamily="34" charset="-122"/>
                <a:ea typeface="Microsoft YaHei UI" panose="020B0503020204020204" pitchFamily="34" charset="-122"/>
              </a:defRPr>
            </a:lvl1pPr>
          </a:lstStyle>
          <a:p>
            <a:endParaRPr lang="zh-CN" altLang="en-US" noProof="0" dirty="0">
              <a:ea typeface="Microsoft YaHei UI" panose="020B0503020204020204" pitchFamily="34" charset="-122"/>
            </a:endParaRPr>
          </a:p>
        </p:txBody>
      </p:sp>
      <p:sp>
        <p:nvSpPr>
          <p:cNvPr id="32" name="幻灯片编号占位符 5"/>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zh-CN" sz="1100" b="1" i="0">
                <a:solidFill>
                  <a:schemeClr val="bg1"/>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dirty="0">
              <a:ea typeface="Microsoft YaHei UI" panose="020B0503020204020204" pitchFamily="34" charset="-122"/>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80000"/>
        </a:lnSpc>
        <a:spcBef>
          <a:spcPct val="0"/>
        </a:spcBef>
        <a:buNone/>
        <a:defRPr lang="zh-CN" sz="4400" b="1" i="0" kern="1200" spc="100" baseline="0">
          <a:solidFill>
            <a:schemeClr val="bg1"/>
          </a:solidFill>
          <a:latin typeface="Microsoft YaHei UI" panose="020B0503020204020204" pitchFamily="34" charset="-122"/>
          <a:ea typeface="Microsoft YaHei UI" panose="020B0503020204020204" pitchFamily="34" charset="-122"/>
          <a:cs typeface="+mj-cs"/>
        </a:defRPr>
      </a:lvl1pPr>
    </p:titleStyle>
    <p:bodyStyle>
      <a:lvl1pPr marL="228600" indent="-283210" algn="l" defTabSz="914400" rtl="0" eaLnBrk="1" latinLnBrk="0" hangingPunct="1">
        <a:lnSpc>
          <a:spcPct val="90000"/>
        </a:lnSpc>
        <a:spcBef>
          <a:spcPts val="1000"/>
        </a:spcBef>
        <a:buFont typeface="Arial" panose="020B0604020202020204" pitchFamily="34" charset="0"/>
        <a:buChar char="•"/>
        <a:defRPr lang="zh-CN"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83210" algn="l" defTabSz="914400" rtl="0" eaLnBrk="1" latinLnBrk="0" hangingPunct="1">
        <a:lnSpc>
          <a:spcPct val="90000"/>
        </a:lnSpc>
        <a:spcBef>
          <a:spcPts val="500"/>
        </a:spcBef>
        <a:buFont typeface="Arial" panose="020B0604020202020204" pitchFamily="34" charset="0"/>
        <a:buChar char="•"/>
        <a:defRPr lang="zh-CN"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83210" algn="l" defTabSz="914400" rtl="0" eaLnBrk="1" latinLnBrk="0" hangingPunct="1">
        <a:lnSpc>
          <a:spcPct val="90000"/>
        </a:lnSpc>
        <a:spcBef>
          <a:spcPts val="500"/>
        </a:spcBef>
        <a:buFont typeface="Arial" panose="020B0604020202020204" pitchFamily="34" charset="0"/>
        <a:buChar char="•"/>
        <a:defRPr lang="zh-CN"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83210"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83210"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2183" y="0"/>
            <a:ext cx="7189817" cy="3429000"/>
          </a:xfrm>
        </p:spPr>
        <p:txBody>
          <a:bodyPr rtlCol="0">
            <a:normAutofit/>
          </a:bodyPr>
          <a:lstStyle>
            <a:defPPr>
              <a:defRPr lang="zh-CN"/>
            </a:defPPr>
          </a:lstStyle>
          <a:p>
            <a:pPr rtl="0"/>
            <a:r>
              <a:rPr lang="en-US" altLang="zh-CN" b="0" dirty="0">
                <a:solidFill>
                  <a:schemeClr val="accent5"/>
                </a:solidFill>
              </a:rPr>
              <a:t>Research on unemployment rate </a:t>
            </a:r>
            <a:br>
              <a:rPr lang="en-US" altLang="zh-CN" b="0" dirty="0">
                <a:solidFill>
                  <a:schemeClr val="accent5"/>
                </a:solidFill>
              </a:rPr>
            </a:br>
            <a:r>
              <a:rPr lang="en-US" altLang="zh-CN" b="0" dirty="0">
                <a:solidFill>
                  <a:schemeClr val="accent5"/>
                </a:solidFill>
              </a:rPr>
              <a:t>2009-2023</a:t>
            </a:r>
            <a:endParaRPr lang="zh-CN" b="0" dirty="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4360" y="433137"/>
            <a:ext cx="6787747" cy="660132"/>
          </a:xfrm>
        </p:spPr>
        <p:txBody>
          <a:bodyPr rtlCol="0">
            <a:normAutofit/>
          </a:bodyPr>
          <a:lstStyle>
            <a:defPPr>
              <a:defRPr lang="zh-CN"/>
            </a:defPPr>
          </a:lstStyle>
          <a:p>
            <a:pPr rtl="0"/>
            <a:r>
              <a:rPr lang="en-US" altLang="zh-CN" dirty="0">
                <a:solidFill>
                  <a:schemeClr val="tx2">
                    <a:lumMod val="75000"/>
                  </a:schemeClr>
                </a:solidFill>
              </a:rPr>
              <a:t>Purpose of speech</a:t>
            </a:r>
            <a:endParaRPr lang="zh-CN" dirty="0">
              <a:solidFill>
                <a:schemeClr val="tx2">
                  <a:lumMod val="75000"/>
                </a:schemeClr>
              </a:solidFill>
            </a:endParaRPr>
          </a:p>
        </p:txBody>
      </p:sp>
      <p:sp>
        <p:nvSpPr>
          <p:cNvPr id="3" name="文本占位符 2"/>
          <p:cNvSpPr>
            <a:spLocks noGrp="1"/>
          </p:cNvSpPr>
          <p:nvPr>
            <p:ph sz="quarter" idx="13"/>
          </p:nvPr>
        </p:nvSpPr>
        <p:spPr>
          <a:xfrm>
            <a:off x="594360" y="2082540"/>
            <a:ext cx="9560928" cy="4775460"/>
          </a:xfrm>
        </p:spPr>
        <p:txBody>
          <a:bodyPr tIns="457200" rtlCol="0">
            <a:normAutofit fontScale="92500" lnSpcReduction="10000"/>
          </a:bodyPr>
          <a:lstStyle>
            <a:defPPr>
              <a:defRPr lang="zh-CN"/>
            </a:defPPr>
          </a:lstStyle>
          <a:p>
            <a:pPr rtl="0"/>
            <a:r>
              <a:rPr lang="en-US" altLang="zh-CN" dirty="0">
                <a:solidFill>
                  <a:schemeClr val="tx2">
                    <a:lumMod val="50000"/>
                  </a:schemeClr>
                </a:solidFill>
              </a:rPr>
              <a:t>Objective:    </a:t>
            </a:r>
            <a:r>
              <a:rPr lang="en-US" altLang="zh-CN" dirty="0">
                <a:solidFill>
                  <a:schemeClr val="tx2">
                    <a:lumMod val="60000"/>
                    <a:lumOff val="40000"/>
                  </a:schemeClr>
                </a:solidFill>
              </a:rPr>
              <a:t>To gain insight into the trends and factors affecting New Zealand's unemployment rate.</a:t>
            </a:r>
            <a:endParaRPr lang="zh-CN" dirty="0">
              <a:solidFill>
                <a:schemeClr val="tx2">
                  <a:lumMod val="60000"/>
                  <a:lumOff val="40000"/>
                </a:schemeClr>
              </a:solidFill>
            </a:endParaRPr>
          </a:p>
          <a:p>
            <a:pPr rtl="0"/>
            <a:r>
              <a:rPr lang="en-US" altLang="zh-CN" dirty="0">
                <a:solidFill>
                  <a:schemeClr val="tx2">
                    <a:lumMod val="50000"/>
                  </a:schemeClr>
                </a:solidFill>
              </a:rPr>
              <a:t>Audience:    </a:t>
            </a:r>
            <a:r>
              <a:rPr lang="en-US" altLang="zh-CN" dirty="0">
                <a:solidFill>
                  <a:schemeClr val="tx2">
                    <a:lumMod val="60000"/>
                    <a:lumOff val="40000"/>
                  </a:schemeClr>
                </a:solidFill>
              </a:rPr>
              <a:t>Tailored for government managers, business managers, economists, union representatives and the general public.</a:t>
            </a:r>
            <a:endParaRPr lang="zh-CN" dirty="0">
              <a:solidFill>
                <a:schemeClr val="tx2">
                  <a:lumMod val="60000"/>
                  <a:lumOff val="40000"/>
                </a:schemeClr>
              </a:solidFill>
            </a:endParaRPr>
          </a:p>
          <a:p>
            <a:pPr rtl="0"/>
            <a:r>
              <a:rPr lang="en-US" altLang="zh-CN" dirty="0">
                <a:solidFill>
                  <a:schemeClr val="tx2">
                    <a:lumMod val="50000"/>
                  </a:schemeClr>
                </a:solidFill>
              </a:rPr>
              <a:t>Objective:   </a:t>
            </a:r>
            <a:r>
              <a:rPr lang="en-US" altLang="zh-CN" dirty="0">
                <a:solidFill>
                  <a:schemeClr val="tx2">
                    <a:lumMod val="60000"/>
                    <a:lumOff val="40000"/>
                  </a:schemeClr>
                </a:solidFill>
              </a:rPr>
              <a:t>To provide a comprehensive analysis of unemployment trends relevant to policy makers and business leaders. </a:t>
            </a:r>
            <a:endParaRPr lang="en-US" altLang="zh-CN" dirty="0">
              <a:solidFill>
                <a:schemeClr val="tx2">
                  <a:lumMod val="60000"/>
                  <a:lumOff val="40000"/>
                </a:schemeClr>
              </a:solidFill>
            </a:endParaRPr>
          </a:p>
          <a:p>
            <a:pPr rtl="0"/>
            <a:r>
              <a:rPr lang="en-US" altLang="zh-CN" dirty="0">
                <a:solidFill>
                  <a:schemeClr val="tx2">
                    <a:lumMod val="60000"/>
                    <a:lumOff val="40000"/>
                  </a:schemeClr>
                </a:solidFill>
              </a:rPr>
              <a:t>Discuss the effects of economic policy on employment for economists and trade union representatives. </a:t>
            </a:r>
            <a:endParaRPr lang="en-US" altLang="zh-CN" dirty="0">
              <a:solidFill>
                <a:schemeClr val="tx2">
                  <a:lumMod val="60000"/>
                  <a:lumOff val="40000"/>
                </a:schemeClr>
              </a:solidFill>
            </a:endParaRPr>
          </a:p>
          <a:p>
            <a:pPr rtl="0"/>
            <a:r>
              <a:rPr lang="en-US" altLang="zh-CN" dirty="0">
                <a:solidFill>
                  <a:schemeClr val="tx2">
                    <a:lumMod val="60000"/>
                    <a:lumOff val="40000"/>
                  </a:schemeClr>
                </a:solidFill>
              </a:rPr>
              <a:t>Provide practical advice to address unemployment challenges that resonate with all stakeholders.</a:t>
            </a:r>
            <a:endParaRPr lang="zh-CN" dirty="0">
              <a:solidFill>
                <a:schemeClr val="tx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147" y="734404"/>
            <a:ext cx="12079705" cy="740880"/>
          </a:xfrm>
        </p:spPr>
        <p:txBody>
          <a:bodyPr rtlCol="0">
            <a:normAutofit fontScale="90000"/>
          </a:bodyPr>
          <a:lstStyle>
            <a:defPPr>
              <a:defRPr lang="zh-CN"/>
            </a:defPPr>
          </a:lstStyle>
          <a:p>
            <a:pPr rtl="0"/>
            <a:r>
              <a:rPr lang="en-US" altLang="zh-CN" dirty="0">
                <a:solidFill>
                  <a:schemeClr val="accent3">
                    <a:lumMod val="75000"/>
                  </a:schemeClr>
                </a:solidFill>
              </a:rPr>
              <a:t>The unemployment trend is expressed as a line chart</a:t>
            </a:r>
            <a:endParaRPr lang="zh-CN" dirty="0">
              <a:solidFill>
                <a:schemeClr val="accent3">
                  <a:lumMod val="75000"/>
                </a:schemeClr>
              </a:solidFill>
            </a:endParaRPr>
          </a:p>
        </p:txBody>
      </p:sp>
      <p:pic>
        <p:nvPicPr>
          <p:cNvPr id="5" name="图片 4" descr="图表, 折线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6568" y="1845539"/>
            <a:ext cx="7072975" cy="4278057"/>
          </a:xfrm>
          <a:prstGeom prst="rect">
            <a:avLst/>
          </a:prstGeom>
        </p:spPr>
      </p:pic>
      <p:sp>
        <p:nvSpPr>
          <p:cNvPr id="8" name="文本框 7"/>
          <p:cNvSpPr txBox="1"/>
          <p:nvPr/>
        </p:nvSpPr>
        <p:spPr>
          <a:xfrm>
            <a:off x="7289543" y="2691905"/>
            <a:ext cx="4846309" cy="2585323"/>
          </a:xfrm>
          <a:prstGeom prst="rect">
            <a:avLst/>
          </a:prstGeom>
          <a:noFill/>
        </p:spPr>
        <p:txBody>
          <a:bodyPr wrap="square" rtlCol="0">
            <a:spAutoFit/>
          </a:bodyPr>
          <a:lstStyle/>
          <a:p>
            <a:pPr algn="just"/>
            <a:r>
              <a:rPr lang="en-US" altLang="zh-CN" dirty="0">
                <a:solidFill>
                  <a:schemeClr val="tx2">
                    <a:lumMod val="75000"/>
                  </a:schemeClr>
                </a:solidFill>
                <a:highlight>
                  <a:srgbClr val="00FFFF"/>
                </a:highlight>
              </a:rPr>
              <a:t>The line chart </a:t>
            </a:r>
            <a:r>
              <a:rPr lang="en-US" altLang="zh-CN" dirty="0">
                <a:solidFill>
                  <a:schemeClr val="tx2">
                    <a:lumMod val="75000"/>
                  </a:schemeClr>
                </a:solidFill>
              </a:rPr>
              <a:t>depicts the unemployment rate in New Zealand </a:t>
            </a:r>
            <a:r>
              <a:rPr lang="en-US" altLang="zh-CN" dirty="0">
                <a:solidFill>
                  <a:schemeClr val="tx2">
                    <a:lumMod val="75000"/>
                  </a:schemeClr>
                </a:solidFill>
                <a:highlight>
                  <a:srgbClr val="00FFFF"/>
                </a:highlight>
              </a:rPr>
              <a:t>from 2009 to 2023</a:t>
            </a:r>
            <a:r>
              <a:rPr lang="en-US" altLang="zh-CN" dirty="0">
                <a:solidFill>
                  <a:schemeClr val="tx2">
                    <a:lumMod val="75000"/>
                  </a:schemeClr>
                </a:solidFill>
              </a:rPr>
              <a:t>. Each dot on the line represents the quarterly unemployment rate, showing trends over the years. </a:t>
            </a:r>
            <a:r>
              <a:rPr lang="en-US" altLang="zh-CN" dirty="0">
                <a:solidFill>
                  <a:schemeClr val="tx2">
                    <a:lumMod val="75000"/>
                  </a:schemeClr>
                </a:solidFill>
                <a:highlight>
                  <a:srgbClr val="00FFFF"/>
                </a:highlight>
              </a:rPr>
              <a:t>The X-axis represents the time (quarter) </a:t>
            </a:r>
            <a:r>
              <a:rPr lang="en-US" altLang="zh-CN" dirty="0">
                <a:solidFill>
                  <a:schemeClr val="tx2">
                    <a:lumMod val="75000"/>
                  </a:schemeClr>
                </a:solidFill>
              </a:rPr>
              <a:t>and the </a:t>
            </a:r>
            <a:r>
              <a:rPr lang="en-US" altLang="zh-CN" dirty="0">
                <a:solidFill>
                  <a:schemeClr val="tx2">
                    <a:lumMod val="75000"/>
                  </a:schemeClr>
                </a:solidFill>
                <a:highlight>
                  <a:srgbClr val="00FFFF"/>
                </a:highlight>
              </a:rPr>
              <a:t>Y-axis represents the percentage of unemployment. </a:t>
            </a:r>
            <a:r>
              <a:rPr lang="en-US" altLang="zh-CN" dirty="0">
                <a:solidFill>
                  <a:schemeClr val="tx2">
                    <a:lumMod val="75000"/>
                  </a:schemeClr>
                </a:solidFill>
              </a:rPr>
              <a:t>This visualization allows the viewer to identify patterns and fluctuations in the unemployment rate over a given period</a:t>
            </a:r>
            <a:endParaRPr lang="zh-CN" altLang="en-US" dirty="0">
              <a:solidFill>
                <a:schemeClr val="tx2">
                  <a:lumMod val="75000"/>
                </a:schemeClr>
              </a:solidFill>
            </a:endParaRPr>
          </a:p>
        </p:txBody>
      </p:sp>
      <p:sp>
        <p:nvSpPr>
          <p:cNvPr id="9" name="文本框 8"/>
          <p:cNvSpPr txBox="1"/>
          <p:nvPr/>
        </p:nvSpPr>
        <p:spPr>
          <a:xfrm>
            <a:off x="2867235" y="6123596"/>
            <a:ext cx="1771639" cy="369332"/>
          </a:xfrm>
          <a:prstGeom prst="rect">
            <a:avLst/>
          </a:prstGeom>
          <a:noFill/>
        </p:spPr>
        <p:txBody>
          <a:bodyPr wrap="none" rtlCol="0">
            <a:spAutoFit/>
          </a:bodyPr>
          <a:lstStyle/>
          <a:p>
            <a:r>
              <a:rPr lang="en-US" altLang="zh-CN" dirty="0">
                <a:solidFill>
                  <a:schemeClr val="tx2">
                    <a:lumMod val="75000"/>
                  </a:schemeClr>
                </a:solidFill>
              </a:rPr>
              <a:t>Graphic Vision 1</a:t>
            </a:r>
            <a:endParaRPr lang="zh-CN" altLang="en-US" dirty="0">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147" y="734404"/>
            <a:ext cx="12079705" cy="740880"/>
          </a:xfrm>
        </p:spPr>
        <p:txBody>
          <a:bodyPr rtlCol="0">
            <a:normAutofit fontScale="90000"/>
          </a:bodyPr>
          <a:lstStyle>
            <a:defPPr>
              <a:defRPr lang="zh-CN"/>
            </a:defPPr>
          </a:lstStyle>
          <a:p>
            <a:pPr rtl="0"/>
            <a:r>
              <a:rPr lang="en-US" altLang="zh-CN" dirty="0">
                <a:solidFill>
                  <a:schemeClr val="accent3">
                    <a:lumMod val="75000"/>
                  </a:schemeClr>
                </a:solidFill>
              </a:rPr>
              <a:t>The unemployment trend is expressed as a bar chart</a:t>
            </a:r>
            <a:endParaRPr lang="zh-CN" dirty="0">
              <a:solidFill>
                <a:schemeClr val="accent3">
                  <a:lumMod val="75000"/>
                </a:schemeClr>
              </a:solidFill>
            </a:endParaRPr>
          </a:p>
        </p:txBody>
      </p:sp>
      <p:sp>
        <p:nvSpPr>
          <p:cNvPr id="8" name="文本框 7"/>
          <p:cNvSpPr txBox="1"/>
          <p:nvPr/>
        </p:nvSpPr>
        <p:spPr>
          <a:xfrm>
            <a:off x="0" y="2684110"/>
            <a:ext cx="4914900" cy="2031325"/>
          </a:xfrm>
          <a:prstGeom prst="rect">
            <a:avLst/>
          </a:prstGeom>
          <a:noFill/>
        </p:spPr>
        <p:txBody>
          <a:bodyPr wrap="square" rtlCol="0">
            <a:spAutoFit/>
          </a:bodyPr>
          <a:lstStyle/>
          <a:p>
            <a:pPr algn="just"/>
            <a:r>
              <a:rPr lang="en-US" altLang="zh-CN" dirty="0">
                <a:solidFill>
                  <a:schemeClr val="tx2">
                    <a:lumMod val="75000"/>
                  </a:schemeClr>
                </a:solidFill>
              </a:rPr>
              <a:t>Although the bar chart shows the approximate number of unemployed people </a:t>
            </a:r>
            <a:r>
              <a:rPr lang="en-US" altLang="zh-CN" dirty="0">
                <a:solidFill>
                  <a:schemeClr val="tx2">
                    <a:lumMod val="75000"/>
                  </a:schemeClr>
                </a:solidFill>
                <a:highlight>
                  <a:srgbClr val="00FFFF"/>
                </a:highlight>
              </a:rPr>
              <a:t>from 2009 to 2023</a:t>
            </a:r>
            <a:r>
              <a:rPr lang="en-US" altLang="zh-CN" dirty="0">
                <a:solidFill>
                  <a:schemeClr val="tx2">
                    <a:lumMod val="75000"/>
                  </a:schemeClr>
                </a:solidFill>
              </a:rPr>
              <a:t>, trying to understand the trend through the bar chart is </a:t>
            </a:r>
            <a:r>
              <a:rPr lang="en-US" altLang="zh-CN" dirty="0">
                <a:solidFill>
                  <a:schemeClr val="tx2">
                    <a:lumMod val="75000"/>
                  </a:schemeClr>
                </a:solidFill>
                <a:highlight>
                  <a:srgbClr val="00FFFF"/>
                </a:highlight>
              </a:rPr>
              <a:t>less intuitive than the line chart</a:t>
            </a:r>
            <a:r>
              <a:rPr lang="en-US" altLang="zh-CN" dirty="0">
                <a:solidFill>
                  <a:schemeClr val="tx2">
                    <a:lumMod val="75000"/>
                  </a:schemeClr>
                </a:solidFill>
              </a:rPr>
              <a:t>. The height of the bar indicates the number of unemployed people in the current period and can be counted accordingly.</a:t>
            </a:r>
            <a:endParaRPr lang="zh-CN" altLang="en-US" dirty="0">
              <a:solidFill>
                <a:schemeClr val="tx2">
                  <a:lumMod val="75000"/>
                </a:schemeClr>
              </a:solidFill>
            </a:endParaRPr>
          </a:p>
        </p:txBody>
      </p:sp>
      <p:sp>
        <p:nvSpPr>
          <p:cNvPr id="2" name="文本框 1"/>
          <p:cNvSpPr txBox="1"/>
          <p:nvPr/>
        </p:nvSpPr>
        <p:spPr>
          <a:xfrm>
            <a:off x="7529102" y="5924262"/>
            <a:ext cx="1771639" cy="369332"/>
          </a:xfrm>
          <a:prstGeom prst="rect">
            <a:avLst/>
          </a:prstGeom>
          <a:noFill/>
        </p:spPr>
        <p:txBody>
          <a:bodyPr wrap="none" rtlCol="0">
            <a:spAutoFit/>
          </a:bodyPr>
          <a:lstStyle/>
          <a:p>
            <a:r>
              <a:rPr lang="en-US" altLang="zh-CN" dirty="0">
                <a:solidFill>
                  <a:schemeClr val="tx2">
                    <a:lumMod val="75000"/>
                  </a:schemeClr>
                </a:solidFill>
              </a:rPr>
              <a:t>Graphic Vision 2</a:t>
            </a:r>
            <a:endParaRPr lang="zh-CN" altLang="en-US" dirty="0">
              <a:solidFill>
                <a:schemeClr val="tx2">
                  <a:lumMod val="75000"/>
                </a:schemeClr>
              </a:solidFill>
            </a:endParaRPr>
          </a:p>
        </p:txBody>
      </p:sp>
      <p:pic>
        <p:nvPicPr>
          <p:cNvPr id="6" name="图片 5" descr="图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14901" y="1591573"/>
            <a:ext cx="7000042" cy="421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661410" y="5429250"/>
            <a:ext cx="3272790" cy="645160"/>
          </a:xfrm>
        </p:spPr>
        <p:txBody>
          <a:bodyPr rtlCol="0">
            <a:normAutofit fontScale="90000"/>
          </a:bodyPr>
          <a:lstStyle>
            <a:defPPr>
              <a:defRPr lang="zh-CN"/>
            </a:defPPr>
          </a:lstStyle>
          <a:p>
            <a:pPr algn="ctr" rtl="0"/>
            <a:r>
              <a:rPr lang="en-US" altLang="zh-CN" dirty="0">
                <a:solidFill>
                  <a:schemeClr val="tx2">
                    <a:lumMod val="75000"/>
                  </a:schemeClr>
                </a:solidFill>
              </a:rPr>
              <a:t>Suggestion</a:t>
            </a:r>
            <a:endParaRPr lang="zh-CN" dirty="0">
              <a:solidFill>
                <a:schemeClr val="tx2">
                  <a:lumMod val="75000"/>
                </a:schemeClr>
              </a:solidFill>
            </a:endParaRPr>
          </a:p>
        </p:txBody>
      </p:sp>
      <p:sp>
        <p:nvSpPr>
          <p:cNvPr id="4" name="内容占位符 3"/>
          <p:cNvSpPr>
            <a:spLocks noGrp="1"/>
          </p:cNvSpPr>
          <p:nvPr>
            <p:ph sz="quarter" idx="14"/>
          </p:nvPr>
        </p:nvSpPr>
        <p:spPr>
          <a:xfrm>
            <a:off x="143510" y="679652"/>
            <a:ext cx="3517899" cy="3999060"/>
          </a:xfrm>
        </p:spPr>
        <p:txBody>
          <a:bodyPr rtlCol="0">
            <a:normAutofit lnSpcReduction="10000"/>
          </a:bodyPr>
          <a:lstStyle>
            <a:defPPr>
              <a:defRPr lang="zh-CN"/>
            </a:defPPr>
          </a:lstStyle>
          <a:p>
            <a:pPr algn="ctr" rtl="0"/>
            <a:r>
              <a:rPr lang="en-US" altLang="zh-CN" dirty="0">
                <a:solidFill>
                  <a:schemeClr val="tx2">
                    <a:lumMod val="75000"/>
                  </a:schemeClr>
                </a:solidFill>
              </a:rPr>
              <a:t>According to the changes in the unemployment rate and the government's policy support, some suggestions can be drawn for the government and enterprises to strengthen the promulgation of relevant policies, the mentors of enterprises, and the implementation of targeted training programs to improve the skills and employability of the workforce.</a:t>
            </a:r>
            <a:endParaRPr lang="zh-CN" dirty="0">
              <a:solidFill>
                <a:schemeClr val="tx2">
                  <a:lumMod val="75000"/>
                </a:schemeClr>
              </a:solidFill>
            </a:endParaRPr>
          </a:p>
        </p:txBody>
      </p:sp>
      <p:pic>
        <p:nvPicPr>
          <p:cNvPr id="3" name="图片 2" descr="图表, 折线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1409" y="584005"/>
            <a:ext cx="7936230" cy="4190354"/>
          </a:xfrm>
          <a:prstGeom prst="rect">
            <a:avLst/>
          </a:prstGeom>
        </p:spPr>
      </p:pic>
      <p:sp>
        <p:nvSpPr>
          <p:cNvPr id="10" name="文本框 9"/>
          <p:cNvSpPr txBox="1"/>
          <p:nvPr/>
        </p:nvSpPr>
        <p:spPr>
          <a:xfrm>
            <a:off x="6751636" y="4774359"/>
            <a:ext cx="1755776" cy="369332"/>
          </a:xfrm>
          <a:prstGeom prst="rect">
            <a:avLst/>
          </a:prstGeom>
          <a:noFill/>
        </p:spPr>
        <p:txBody>
          <a:bodyPr wrap="square">
            <a:spAutoFit/>
          </a:bodyPr>
          <a:lstStyle/>
          <a:p>
            <a:r>
              <a:rPr lang="en-US" altLang="zh-CN" dirty="0">
                <a:solidFill>
                  <a:schemeClr val="tx2">
                    <a:lumMod val="75000"/>
                  </a:schemeClr>
                </a:solidFill>
              </a:rPr>
              <a:t>Graphic Vision 3</a:t>
            </a:r>
            <a:endParaRPr lang="zh-CN" altLang="en-US" dirty="0">
              <a:solidFill>
                <a:schemeClr val="tx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661409" y="5448299"/>
            <a:ext cx="7936230" cy="594177"/>
          </a:xfrm>
        </p:spPr>
        <p:txBody>
          <a:bodyPr rtlCol="0">
            <a:normAutofit/>
          </a:bodyPr>
          <a:lstStyle>
            <a:defPPr>
              <a:defRPr lang="zh-CN"/>
            </a:defPPr>
          </a:lstStyle>
          <a:p>
            <a:pPr rtl="0"/>
            <a:r>
              <a:rPr lang="en-US" altLang="zh-CN" dirty="0">
                <a:solidFill>
                  <a:schemeClr val="tx2">
                    <a:lumMod val="75000"/>
                  </a:schemeClr>
                </a:solidFill>
              </a:rPr>
              <a:t>Future trend changes</a:t>
            </a:r>
            <a:endParaRPr lang="zh-CN" dirty="0">
              <a:solidFill>
                <a:schemeClr val="tx2">
                  <a:lumMod val="75000"/>
                </a:schemeClr>
              </a:solidFill>
            </a:endParaRPr>
          </a:p>
        </p:txBody>
      </p:sp>
      <p:sp>
        <p:nvSpPr>
          <p:cNvPr id="4" name="内容占位符 3"/>
          <p:cNvSpPr>
            <a:spLocks noGrp="1"/>
          </p:cNvSpPr>
          <p:nvPr>
            <p:ph sz="quarter" idx="14"/>
          </p:nvPr>
        </p:nvSpPr>
        <p:spPr>
          <a:xfrm>
            <a:off x="422909" y="679652"/>
            <a:ext cx="3238500" cy="3999060"/>
          </a:xfrm>
        </p:spPr>
        <p:txBody>
          <a:bodyPr rtlCol="0">
            <a:normAutofit fontScale="92500" lnSpcReduction="20000"/>
          </a:bodyPr>
          <a:lstStyle>
            <a:defPPr>
              <a:defRPr lang="zh-CN"/>
            </a:defPPr>
          </a:lstStyle>
          <a:p>
            <a:pPr algn="ctr" rtl="0"/>
            <a:r>
              <a:rPr lang="en-US" altLang="zh-CN" dirty="0">
                <a:solidFill>
                  <a:schemeClr val="tx2">
                    <a:lumMod val="75000"/>
                  </a:schemeClr>
                </a:solidFill>
              </a:rPr>
              <a:t>Through the line chart on the right, it becomes evident that post-2020, the New Zealand government escalated its fiscal expenditure significantly. This escalation primarily aimed to address the economic and societal impacts of the pandemic, thereby steering the overall economic landscape towards a positive trajectory. It has served as a catalyst for the institutions affected by the Lockdown.</a:t>
            </a:r>
            <a:endParaRPr lang="zh-CN" dirty="0">
              <a:solidFill>
                <a:schemeClr val="tx2">
                  <a:lumMod val="75000"/>
                </a:schemeClr>
              </a:solidFill>
            </a:endParaRPr>
          </a:p>
        </p:txBody>
      </p:sp>
      <p:pic>
        <p:nvPicPr>
          <p:cNvPr id="3" name="图片 2" descr="图表, 折线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1409" y="584005"/>
            <a:ext cx="7936230" cy="4190354"/>
          </a:xfrm>
          <a:prstGeom prst="rect">
            <a:avLst/>
          </a:prstGeom>
        </p:spPr>
      </p:pic>
      <p:sp>
        <p:nvSpPr>
          <p:cNvPr id="2" name="文本框 1"/>
          <p:cNvSpPr txBox="1"/>
          <p:nvPr/>
        </p:nvSpPr>
        <p:spPr>
          <a:xfrm>
            <a:off x="6751636" y="4774359"/>
            <a:ext cx="1755776" cy="369332"/>
          </a:xfrm>
          <a:prstGeom prst="rect">
            <a:avLst/>
          </a:prstGeom>
          <a:noFill/>
        </p:spPr>
        <p:txBody>
          <a:bodyPr wrap="square">
            <a:spAutoFit/>
          </a:bodyPr>
          <a:lstStyle/>
          <a:p>
            <a:r>
              <a:rPr lang="en-US" altLang="zh-CN" dirty="0">
                <a:solidFill>
                  <a:schemeClr val="tx2">
                    <a:lumMod val="75000"/>
                  </a:schemeClr>
                </a:solidFill>
              </a:rPr>
              <a:t>Graphic Vision 3</a:t>
            </a:r>
            <a:endParaRPr lang="zh-CN" altLang="en-US"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4360" y="411479"/>
            <a:ext cx="11026140" cy="3291840"/>
          </a:xfrm>
        </p:spPr>
        <p:txBody>
          <a:bodyPr rtlCol="0">
            <a:normAutofit/>
          </a:bodyPr>
          <a:lstStyle>
            <a:defPPr>
              <a:defRPr lang="zh-CN"/>
            </a:defPPr>
          </a:lstStyle>
          <a:p>
            <a:pPr rtl="0"/>
            <a:r>
              <a:rPr lang="en-US" altLang="zh-CN" dirty="0">
                <a:solidFill>
                  <a:schemeClr val="tx2">
                    <a:lumMod val="75000"/>
                  </a:schemeClr>
                </a:solidFill>
              </a:rPr>
              <a:t>Thank you for watching</a:t>
            </a:r>
            <a:endParaRPr lang="zh-CN" dirty="0">
              <a:solidFill>
                <a:schemeClr val="tx2">
                  <a:lumMod val="75000"/>
                </a:schemeClr>
              </a:solidFill>
            </a:endParaRPr>
          </a:p>
        </p:txBody>
      </p:sp>
      <p:sp>
        <p:nvSpPr>
          <p:cNvPr id="3" name="文本占位符 2"/>
          <p:cNvSpPr>
            <a:spLocks noGrp="1"/>
          </p:cNvSpPr>
          <p:nvPr>
            <p:ph type="body" sz="quarter" idx="11"/>
          </p:nvPr>
        </p:nvSpPr>
        <p:spPr>
          <a:xfrm>
            <a:off x="3352800" y="5143501"/>
            <a:ext cx="5486400" cy="863599"/>
          </a:xfrm>
        </p:spPr>
        <p:txBody>
          <a:bodyPr rtlCol="0">
            <a:normAutofit/>
          </a:bodyPr>
          <a:lstStyle>
            <a:defPPr>
              <a:defRPr lang="zh-CN"/>
            </a:defPPr>
          </a:lstStyle>
          <a:p>
            <a:pPr algn="ctr" rtl="0"/>
            <a:r>
              <a:rPr lang="en-US" altLang="zh-CN" dirty="0"/>
              <a:t>Jason Yang</a:t>
            </a:r>
            <a:endParaRPr lang="en-US" altLang="zh-CN" dirty="0"/>
          </a:p>
          <a:p>
            <a:pPr algn="ctr" rtl="0"/>
            <a:r>
              <a:rPr lang="en-US" altLang="zh-CN" dirty="0"/>
              <a:t>1614276</a:t>
            </a:r>
            <a:endParaRPr lang="zh-CN" dirty="0"/>
          </a:p>
        </p:txBody>
      </p:sp>
    </p:spTree>
  </p:cSld>
  <p:clrMapOvr>
    <a:masterClrMapping/>
  </p:clrMapOvr>
</p:sld>
</file>

<file path=ppt/tags/tag4.xml><?xml version="1.0" encoding="utf-8"?>
<p:tagLst xmlns:p="http://schemas.openxmlformats.org/presentationml/2006/main">
  <p:tag name="commondata" val="eyJoZGlkIjoiYmZkMjI4ZDZkYjAxMWFlNTg1MjkxNmQ5ODFhMjM5MzgifQ=="/>
</p:tagLst>
</file>

<file path=ppt/theme/theme1.xml><?xml version="1.0" encoding="utf-8"?>
<a:theme xmlns:a="http://schemas.openxmlformats.org/drawingml/2006/main" name="自定义">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B a c k g r o u n d   x m l n s = " 7 1 a f 3 2 4 3 - 3 d d 4 - 4 a 8 d - 8 c 0 d - d d 7 6 d a 1 f 0 2 a 5 " > f a l s e < / B a c k g r o u n d > < S t a t u s   x m l n s = " 7 1 a f 3 2 4 3 - 3 d d 4 - 4 a 8 d - 8 c 0 d - d d 7 6 d a 1 f 0 2 a 5 " > N o t   s t a r t e d < / S t a t u s > < _ i p _ U n i f i e d C o m p l i a n c e P o l i c y U I A c t i o n   x m l n s = " h t t p : / / s c h e m a s . m i c r o s o f t . c o m / s h a r e p o i n t / v 3 "   x s i : n i l = " t r u e " / > < I m a g e   x m l n s = " 7 1 a f 3 2 4 3 - 3 d d 4 - 4 a 8 d - 8 c 0 d - d d 7 6 d a 1 f 0 2 a 5 " > < U r l   x s i : n i l = " t r u e " > < / U r l > < D e s c r i p t i o n   x s i : n i l = " t r u e " > < / D e s c r i p t i o n > < / I m a g e > < 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92DB9E12-8AC3-4138-BF4D-720A5525AB10}">
  <ds:schemaRefs/>
</ds:datastoreItem>
</file>

<file path=customXml/itemProps2.xml><?xml version="1.0" encoding="utf-8"?>
<ds:datastoreItem xmlns:ds="http://schemas.openxmlformats.org/officeDocument/2006/customXml" ds:itemID="{4F4B194E-8B30-4377-8C59-ECFB902D2A26}">
  <ds:schemaRefs/>
</ds:datastoreItem>
</file>

<file path=customXml/itemProps3.xml><?xml version="1.0" encoding="utf-8"?>
<ds:datastoreItem xmlns:ds="http://schemas.openxmlformats.org/officeDocument/2006/customXml" ds:itemID="{C21FFAC0-05A2-416A-B06C-C248395482CF}">
  <ds:schemaRefs/>
</ds:datastoreItem>
</file>

<file path=docProps/app.xml><?xml version="1.0" encoding="utf-8"?>
<Properties xmlns="http://schemas.openxmlformats.org/officeDocument/2006/extended-properties" xmlns:vt="http://schemas.openxmlformats.org/officeDocument/2006/docPropsVTypes">
  <Template>{B25B14AD-672D-48AE-80D7-E09355F59034}tf78853419_win32</Template>
  <TotalTime>0</TotalTime>
  <Words>2262</Words>
  <Application>WPS 演示</Application>
  <PresentationFormat>宽屏</PresentationFormat>
  <Paragraphs>39</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Microsoft YaHei UI</vt:lpstr>
      <vt:lpstr>微软雅黑</vt:lpstr>
      <vt:lpstr>Arial Unicode MS</vt:lpstr>
      <vt:lpstr>Franklin Gothic Book</vt:lpstr>
      <vt:lpstr>自定义</vt:lpstr>
      <vt:lpstr>Research on unemployment rate  2009-2023</vt:lpstr>
      <vt:lpstr>Purpose of speech</vt:lpstr>
      <vt:lpstr>The unemployment trend is expressed as a line chart</vt:lpstr>
      <vt:lpstr>The unemployment trend is expressed as a bar chart</vt:lpstr>
      <vt:lpstr>Suggestion</vt:lpstr>
      <vt:lpstr>Future trend changes</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unemployment rate 2009-2023</dc:title>
  <dc:creator>Jason Yang</dc:creator>
  <cp:lastModifiedBy>qzuser</cp:lastModifiedBy>
  <cp:revision>4</cp:revision>
  <dcterms:created xsi:type="dcterms:W3CDTF">2024-04-07T13:33:00Z</dcterms:created>
  <dcterms:modified xsi:type="dcterms:W3CDTF">2024-04-07T16:21:35Z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39F76FE775324B5C8A2712256CE9BECF_12</vt:lpwstr>
  </property>
  <property fmtid="{D5CDD505-2E9C-101B-9397-08002B2CF9AE}" pid="4" name="KSOProductBuildVer">
    <vt:lpwstr>2052-12.1.0.16417</vt:lpwstr>
  </property>
</Properties>
</file>