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2F4FD-27C3-4ED3-98D1-85125EA9F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ECA5BE-443C-4F45-B9CC-2C1E95916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9D7CB2-5A3E-4FD0-995D-D47FDDF7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FE08-9040-492E-A8DB-F08A9AC35E98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9A2DA7-CC0B-43A4-887E-01AAAFCD0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F99E8A-4A37-45EC-9DC1-A54DEA50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C223-301D-4EED-A13A-D30B885866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00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FA22D-84C6-4270-B257-83622F8A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9AE716-85D8-4F7F-8F0A-D840C9156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44901E-9BD4-47B6-8B88-56348EB80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FE08-9040-492E-A8DB-F08A9AC35E98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5AF6E4-C82F-44BE-8A9B-963424341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127FD1-53D6-4BFC-B9D1-C9212C992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C223-301D-4EED-A13A-D30B885866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46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4B649D-6E1A-404E-9E12-7652AA7044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59733F-636C-432C-9228-74FB9B56A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3C2B73-CB04-496B-8A35-D5CAB41C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FE08-9040-492E-A8DB-F08A9AC35E98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D21150-A166-4DB2-A0B2-EC9F00BBA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982681-4310-47B8-9AA6-112169B8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C223-301D-4EED-A13A-D30B885866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58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F4520-3AE3-4588-9EA0-2AA809AE3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F6395D-F20B-4218-BB50-487FB6F25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8FDFE6-5531-4BFC-99AE-AE0EB088A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FE08-9040-492E-A8DB-F08A9AC35E98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00C1E3-A494-41C7-8D78-F9D0D4D7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57AE64-3614-41EA-85EF-0FFE683CD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C223-301D-4EED-A13A-D30B885866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69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8CF0F-0A54-4392-8442-B0103C87C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556A25-E21C-4E5E-BBC9-22EFE7E1A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728E29-1736-45F6-847C-45BA9585A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FE08-9040-492E-A8DB-F08A9AC35E98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90D69E-FB0D-4DEC-AD14-ED32794C6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083999-ADB6-44AB-AF81-B81CC1FB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C223-301D-4EED-A13A-D30B885866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089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761BA-A7EB-44A7-895F-B684FC8F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50253A-686A-4458-BC8A-AE360DBB9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670797-D319-44D6-94A8-CB444CDB1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62AA24-69D4-41A8-A7B2-8449DE31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FE08-9040-492E-A8DB-F08A9AC35E98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47844A-3EC2-49B3-AA07-A47CB200D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B462D7-69DD-4812-ABD3-0DE33F37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C223-301D-4EED-A13A-D30B885866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57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CED2A-2AD9-42BC-B491-039A7A90C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3333E0-9CDB-4204-A79B-46534F15A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5BE8D1-7D99-4B61-8DFE-08D8232FD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9A3B4C-43B3-476D-8B5C-7F4B8419AF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883462-5E5B-4F37-9D1A-5859B7FCAD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508EDA-D838-46A4-8B10-C2A5795D1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FE08-9040-492E-A8DB-F08A9AC35E98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AC418C-A66A-4FFE-BCBA-0E60A69A1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0704DE-4A8F-486F-A65D-B95E0290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C223-301D-4EED-A13A-D30B885866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80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F4110-3259-4C53-A1BF-ED6606587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ACA860-903F-4502-8E5C-C3B758F8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FE08-9040-492E-A8DB-F08A9AC35E98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C80576-C26E-4095-8346-50A620AAC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BE2791-7973-4384-8E87-D28340AF6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C223-301D-4EED-A13A-D30B885866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01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90708C-5F0F-4552-9420-6829219CB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FE08-9040-492E-A8DB-F08A9AC35E98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AC51FA-938E-4002-A475-B9AF2AA5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3EE575-8A2B-4689-A2BB-D587A218F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C223-301D-4EED-A13A-D30B885866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87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48F02-11D3-4381-928E-11DF12267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9362B2-3641-4635-B9AD-E934FAEC0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DF1906-97F2-4D2E-A1A5-66B3BA469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74D601-61D9-40D3-B365-9D9E439D4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FE08-9040-492E-A8DB-F08A9AC35E98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D765B4-CF74-4B80-BD0A-2BD28D217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FEDE4D-13B8-40C1-A2D6-2348492A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C223-301D-4EED-A13A-D30B885866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570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354BE-17BC-4F55-A275-FB7AA6F74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D9A6E1-216D-46E7-80B6-B7834F7469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F1B959-7832-4954-8AC1-0AB3774E6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55005A-E601-4AFB-88FD-A162B53C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FE08-9040-492E-A8DB-F08A9AC35E98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AF1382-4FBD-41C5-8C1A-28A4981E5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130831-CFFF-43EC-84F8-0D9EB99F9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C223-301D-4EED-A13A-D30B885866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03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1D8719-F95A-48D7-9786-B8D34078D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59DA4F-D2EC-4BEE-802D-2AD645EAB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5742F1-C495-41E0-8783-3DBC3C759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1FE08-9040-492E-A8DB-F08A9AC35E98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D732BA-5D4F-4E6B-8CDE-42F0D91BAE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CA47D7-EA81-4C54-A684-4C4BF8B03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9C223-301D-4EED-A13A-D30B885866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05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F9802D5-F9A7-4F03-9844-A7B8D13AE1AB}"/>
              </a:ext>
            </a:extLst>
          </p:cNvPr>
          <p:cNvSpPr/>
          <p:nvPr/>
        </p:nvSpPr>
        <p:spPr>
          <a:xfrm>
            <a:off x="2405849" y="1775533"/>
            <a:ext cx="514904" cy="585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t2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B6EB78B-F9DC-48F2-A5EF-0F00B6806565}"/>
              </a:ext>
            </a:extLst>
          </p:cNvPr>
          <p:cNvSpPr/>
          <p:nvPr/>
        </p:nvSpPr>
        <p:spPr>
          <a:xfrm>
            <a:off x="2405849" y="2653683"/>
            <a:ext cx="514904" cy="585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t3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5D7282E-D94E-4EAA-A7E4-4EC186A9CA2A}"/>
              </a:ext>
            </a:extLst>
          </p:cNvPr>
          <p:cNvSpPr/>
          <p:nvPr/>
        </p:nvSpPr>
        <p:spPr>
          <a:xfrm>
            <a:off x="2405849" y="3500020"/>
            <a:ext cx="514904" cy="585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t4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0B99E63-335D-4EB3-82F5-2C6662B42F48}"/>
              </a:ext>
            </a:extLst>
          </p:cNvPr>
          <p:cNvSpPr/>
          <p:nvPr/>
        </p:nvSpPr>
        <p:spPr>
          <a:xfrm>
            <a:off x="2405849" y="4378170"/>
            <a:ext cx="514904" cy="585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t5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C69916B-1FB2-46C0-B85A-593E6EA3BA6D}"/>
              </a:ext>
            </a:extLst>
          </p:cNvPr>
          <p:cNvSpPr/>
          <p:nvPr/>
        </p:nvSpPr>
        <p:spPr>
          <a:xfrm>
            <a:off x="2405849" y="5256320"/>
            <a:ext cx="514904" cy="585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t6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7DB9E91-A01D-4DC3-944A-61DCA0CA056B}"/>
              </a:ext>
            </a:extLst>
          </p:cNvPr>
          <p:cNvSpPr/>
          <p:nvPr/>
        </p:nvSpPr>
        <p:spPr>
          <a:xfrm>
            <a:off x="2405849" y="6134470"/>
            <a:ext cx="514904" cy="585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t7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0901D68-0EA3-4180-92BE-6AA3C3D79848}"/>
              </a:ext>
            </a:extLst>
          </p:cNvPr>
          <p:cNvSpPr/>
          <p:nvPr/>
        </p:nvSpPr>
        <p:spPr>
          <a:xfrm>
            <a:off x="2405849" y="982462"/>
            <a:ext cx="514904" cy="585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t1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D91DA76-BEE7-4928-9CE1-199348316423}"/>
              </a:ext>
            </a:extLst>
          </p:cNvPr>
          <p:cNvSpPr/>
          <p:nvPr/>
        </p:nvSpPr>
        <p:spPr>
          <a:xfrm>
            <a:off x="2281562" y="292964"/>
            <a:ext cx="843378" cy="585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线程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20CB0E0-297C-4AFF-BDDD-D83F19E52E80}"/>
              </a:ext>
            </a:extLst>
          </p:cNvPr>
          <p:cNvSpPr/>
          <p:nvPr/>
        </p:nvSpPr>
        <p:spPr>
          <a:xfrm>
            <a:off x="7315199" y="292964"/>
            <a:ext cx="843377" cy="585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队列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9A59AFB-4F09-4EBC-96D1-C086B4E28838}"/>
              </a:ext>
            </a:extLst>
          </p:cNvPr>
          <p:cNvSpPr/>
          <p:nvPr/>
        </p:nvSpPr>
        <p:spPr>
          <a:xfrm>
            <a:off x="10305495" y="982462"/>
            <a:ext cx="514904" cy="585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i1</a:t>
            </a:r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92321230-F86E-49CC-85FF-79D5FC89B71A}"/>
              </a:ext>
            </a:extLst>
          </p:cNvPr>
          <p:cNvSpPr/>
          <p:nvPr/>
        </p:nvSpPr>
        <p:spPr>
          <a:xfrm>
            <a:off x="8892465" y="1775533"/>
            <a:ext cx="514904" cy="585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i3</a:t>
            </a:r>
            <a:endParaRPr lang="zh-CN" altLang="en-US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349CF9FE-4B6C-46CE-BCE8-41B42CED79ED}"/>
              </a:ext>
            </a:extLst>
          </p:cNvPr>
          <p:cNvSpPr/>
          <p:nvPr/>
        </p:nvSpPr>
        <p:spPr>
          <a:xfrm>
            <a:off x="8188161" y="1775533"/>
            <a:ext cx="514904" cy="585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i4</a:t>
            </a:r>
            <a:endParaRPr lang="zh-CN" altLang="en-US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ED04B9D-7973-407F-94DE-3BDC6B8ACC4E}"/>
              </a:ext>
            </a:extLst>
          </p:cNvPr>
          <p:cNvSpPr/>
          <p:nvPr/>
        </p:nvSpPr>
        <p:spPr>
          <a:xfrm>
            <a:off x="9601191" y="982462"/>
            <a:ext cx="514904" cy="585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i2</a:t>
            </a:r>
            <a:endParaRPr lang="zh-CN" altLang="en-US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63FA025-9E5A-497E-AF11-449861E6E5CD}"/>
              </a:ext>
            </a:extLst>
          </p:cNvPr>
          <p:cNvSpPr/>
          <p:nvPr/>
        </p:nvSpPr>
        <p:spPr>
          <a:xfrm>
            <a:off x="9601191" y="1775533"/>
            <a:ext cx="514904" cy="585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i2</a:t>
            </a:r>
            <a:endParaRPr lang="zh-CN" altLang="en-US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C98D9AEF-2E37-4CBE-A633-4C88AC1BB3AE}"/>
              </a:ext>
            </a:extLst>
          </p:cNvPr>
          <p:cNvSpPr/>
          <p:nvPr/>
        </p:nvSpPr>
        <p:spPr>
          <a:xfrm>
            <a:off x="8892465" y="2653683"/>
            <a:ext cx="514904" cy="585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i3</a:t>
            </a:r>
            <a:endParaRPr lang="zh-CN" altLang="en-US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2ED07E9C-1AFE-4B70-909F-6CD44EAD3229}"/>
              </a:ext>
            </a:extLst>
          </p:cNvPr>
          <p:cNvSpPr/>
          <p:nvPr/>
        </p:nvSpPr>
        <p:spPr>
          <a:xfrm>
            <a:off x="8188161" y="2653683"/>
            <a:ext cx="514904" cy="585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i4</a:t>
            </a:r>
            <a:endParaRPr lang="zh-CN" altLang="en-US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3F029873-794B-414A-92B4-FA80F6002386}"/>
              </a:ext>
            </a:extLst>
          </p:cNvPr>
          <p:cNvSpPr/>
          <p:nvPr/>
        </p:nvSpPr>
        <p:spPr>
          <a:xfrm>
            <a:off x="7483857" y="2653683"/>
            <a:ext cx="514904" cy="585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i5</a:t>
            </a:r>
            <a:endParaRPr lang="zh-CN" altLang="en-US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9261A5F4-D0AC-4401-AF64-1235D0924CEA}"/>
              </a:ext>
            </a:extLst>
          </p:cNvPr>
          <p:cNvSpPr/>
          <p:nvPr/>
        </p:nvSpPr>
        <p:spPr>
          <a:xfrm>
            <a:off x="6779553" y="2653683"/>
            <a:ext cx="514904" cy="585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i6</a:t>
            </a:r>
            <a:endParaRPr lang="zh-CN" altLang="en-US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4071D770-CEFB-422D-94EA-8E9C77DC0B60}"/>
              </a:ext>
            </a:extLst>
          </p:cNvPr>
          <p:cNvSpPr/>
          <p:nvPr/>
        </p:nvSpPr>
        <p:spPr>
          <a:xfrm>
            <a:off x="8180775" y="3500020"/>
            <a:ext cx="514904" cy="585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i4</a:t>
            </a:r>
            <a:endParaRPr lang="zh-CN" altLang="en-US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C0776E63-F726-4287-B37F-92BA2E724EE1}"/>
              </a:ext>
            </a:extLst>
          </p:cNvPr>
          <p:cNvSpPr/>
          <p:nvPr/>
        </p:nvSpPr>
        <p:spPr>
          <a:xfrm>
            <a:off x="7476471" y="3500020"/>
            <a:ext cx="514904" cy="585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i5</a:t>
            </a:r>
            <a:endParaRPr lang="zh-CN" altLang="en-US" dirty="0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E6E6DDD4-0D80-41BD-96EA-225424CC4196}"/>
              </a:ext>
            </a:extLst>
          </p:cNvPr>
          <p:cNvSpPr/>
          <p:nvPr/>
        </p:nvSpPr>
        <p:spPr>
          <a:xfrm>
            <a:off x="6772167" y="3500020"/>
            <a:ext cx="514904" cy="585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i6</a:t>
            </a:r>
            <a:endParaRPr lang="zh-CN" altLang="en-US" dirty="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2D1A8F76-C609-440C-9EDC-A589FFD2A1A8}"/>
              </a:ext>
            </a:extLst>
          </p:cNvPr>
          <p:cNvSpPr/>
          <p:nvPr/>
        </p:nvSpPr>
        <p:spPr>
          <a:xfrm>
            <a:off x="5997616" y="3500020"/>
            <a:ext cx="514904" cy="585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i7</a:t>
            </a:r>
            <a:endParaRPr lang="zh-CN" altLang="en-US" dirty="0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5F4A4E7B-0F7B-4266-9AF7-B5A8ADF9C873}"/>
              </a:ext>
            </a:extLst>
          </p:cNvPr>
          <p:cNvSpPr/>
          <p:nvPr/>
        </p:nvSpPr>
        <p:spPr>
          <a:xfrm>
            <a:off x="5293312" y="3500020"/>
            <a:ext cx="514904" cy="585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i8</a:t>
            </a:r>
            <a:endParaRPr lang="zh-CN" altLang="en-US" dirty="0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54BB24FA-6F74-4D74-96E2-C9E4C1E33B13}"/>
              </a:ext>
            </a:extLst>
          </p:cNvPr>
          <p:cNvSpPr/>
          <p:nvPr/>
        </p:nvSpPr>
        <p:spPr>
          <a:xfrm>
            <a:off x="7476471" y="4378170"/>
            <a:ext cx="514904" cy="585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i5</a:t>
            </a:r>
            <a:endParaRPr lang="zh-CN" altLang="en-US" dirty="0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CE3926E3-C19D-4CED-8AE4-3E3B4FF724B4}"/>
              </a:ext>
            </a:extLst>
          </p:cNvPr>
          <p:cNvSpPr/>
          <p:nvPr/>
        </p:nvSpPr>
        <p:spPr>
          <a:xfrm>
            <a:off x="6772167" y="4378170"/>
            <a:ext cx="514904" cy="585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i6</a:t>
            </a:r>
            <a:endParaRPr lang="zh-CN" altLang="en-US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9359C369-D285-4D34-A1D1-FC82071236D5}"/>
              </a:ext>
            </a:extLst>
          </p:cNvPr>
          <p:cNvSpPr/>
          <p:nvPr/>
        </p:nvSpPr>
        <p:spPr>
          <a:xfrm>
            <a:off x="5997616" y="4378170"/>
            <a:ext cx="514904" cy="585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i7</a:t>
            </a:r>
            <a:endParaRPr lang="zh-CN" altLang="en-US" dirty="0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13D8C4D7-E29E-4071-AC3C-4ECA94753A30}"/>
              </a:ext>
            </a:extLst>
          </p:cNvPr>
          <p:cNvSpPr/>
          <p:nvPr/>
        </p:nvSpPr>
        <p:spPr>
          <a:xfrm>
            <a:off x="5293312" y="4378170"/>
            <a:ext cx="514904" cy="585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i8</a:t>
            </a:r>
            <a:endParaRPr lang="zh-CN" altLang="en-US" dirty="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67B9D386-64EC-4EBB-83DC-DBBFB033EAB5}"/>
              </a:ext>
            </a:extLst>
          </p:cNvPr>
          <p:cNvSpPr/>
          <p:nvPr/>
        </p:nvSpPr>
        <p:spPr>
          <a:xfrm>
            <a:off x="4518761" y="4378170"/>
            <a:ext cx="514904" cy="585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i9</a:t>
            </a:r>
            <a:endParaRPr lang="zh-CN" altLang="en-US" dirty="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548F07D6-427A-4337-9834-4E987E602330}"/>
              </a:ext>
            </a:extLst>
          </p:cNvPr>
          <p:cNvSpPr/>
          <p:nvPr/>
        </p:nvSpPr>
        <p:spPr>
          <a:xfrm>
            <a:off x="3814456" y="4378170"/>
            <a:ext cx="606623" cy="585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i10</a:t>
            </a:r>
            <a:endParaRPr lang="zh-CN" altLang="en-US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408E2BC7-5AB7-48C2-A81C-944C2A21F50F}"/>
              </a:ext>
            </a:extLst>
          </p:cNvPr>
          <p:cNvCxnSpPr>
            <a:cxnSpLocks/>
            <a:stCxn id="13" idx="2"/>
            <a:endCxn id="22" idx="0"/>
          </p:cNvCxnSpPr>
          <p:nvPr/>
        </p:nvCxnSpPr>
        <p:spPr>
          <a:xfrm flipH="1">
            <a:off x="9149917" y="1568388"/>
            <a:ext cx="1413030" cy="207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1ED97792-5394-4EF8-B5FC-BAE2B6E3F00C}"/>
              </a:ext>
            </a:extLst>
          </p:cNvPr>
          <p:cNvCxnSpPr>
            <a:cxnSpLocks/>
            <a:stCxn id="13" idx="2"/>
            <a:endCxn id="25" idx="0"/>
          </p:cNvCxnSpPr>
          <p:nvPr/>
        </p:nvCxnSpPr>
        <p:spPr>
          <a:xfrm flipH="1">
            <a:off x="8445613" y="1568388"/>
            <a:ext cx="2117334" cy="207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3D4AFF7D-9864-4C22-9D40-8150E4E6439A}"/>
              </a:ext>
            </a:extLst>
          </p:cNvPr>
          <p:cNvCxnSpPr>
            <a:stCxn id="28" idx="2"/>
            <a:endCxn id="33" idx="0"/>
          </p:cNvCxnSpPr>
          <p:nvPr/>
        </p:nvCxnSpPr>
        <p:spPr>
          <a:xfrm flipH="1">
            <a:off x="7741309" y="2361459"/>
            <a:ext cx="2117334" cy="292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FA1AD3A5-030B-492A-967A-141270EA1C5F}"/>
              </a:ext>
            </a:extLst>
          </p:cNvPr>
          <p:cNvCxnSpPr>
            <a:cxnSpLocks/>
            <a:stCxn id="28" idx="2"/>
            <a:endCxn id="34" idx="0"/>
          </p:cNvCxnSpPr>
          <p:nvPr/>
        </p:nvCxnSpPr>
        <p:spPr>
          <a:xfrm flipH="1">
            <a:off x="7037005" y="2361459"/>
            <a:ext cx="2821638" cy="292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999CEAB-8134-459A-9CB8-457164F4C9B0}"/>
              </a:ext>
            </a:extLst>
          </p:cNvPr>
          <p:cNvCxnSpPr>
            <a:stCxn id="31" idx="2"/>
            <a:endCxn id="40" idx="0"/>
          </p:cNvCxnSpPr>
          <p:nvPr/>
        </p:nvCxnSpPr>
        <p:spPr>
          <a:xfrm flipH="1">
            <a:off x="5550764" y="3239609"/>
            <a:ext cx="3599153" cy="26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612643D4-B471-48E7-8CE1-6111AC60D2DF}"/>
              </a:ext>
            </a:extLst>
          </p:cNvPr>
          <p:cNvCxnSpPr>
            <a:stCxn id="31" idx="2"/>
            <a:endCxn id="39" idx="0"/>
          </p:cNvCxnSpPr>
          <p:nvPr/>
        </p:nvCxnSpPr>
        <p:spPr>
          <a:xfrm flipH="1">
            <a:off x="6255068" y="3239609"/>
            <a:ext cx="2894849" cy="26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97D7314-D83A-4093-892B-70103D8D2981}"/>
              </a:ext>
            </a:extLst>
          </p:cNvPr>
          <p:cNvCxnSpPr>
            <a:stCxn id="36" idx="2"/>
            <a:endCxn id="47" idx="0"/>
          </p:cNvCxnSpPr>
          <p:nvPr/>
        </p:nvCxnSpPr>
        <p:spPr>
          <a:xfrm flipH="1">
            <a:off x="4117768" y="4085946"/>
            <a:ext cx="4320459" cy="292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D0D0B70-2644-44A2-801F-F48709A46509}"/>
              </a:ext>
            </a:extLst>
          </p:cNvPr>
          <p:cNvCxnSpPr>
            <a:stCxn id="36" idx="2"/>
            <a:endCxn id="46" idx="0"/>
          </p:cNvCxnSpPr>
          <p:nvPr/>
        </p:nvCxnSpPr>
        <p:spPr>
          <a:xfrm flipH="1">
            <a:off x="4776213" y="4085946"/>
            <a:ext cx="3662014" cy="292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F7FB7EAE-25CC-4D68-AC78-BEAB0862FA20}"/>
              </a:ext>
            </a:extLst>
          </p:cNvPr>
          <p:cNvSpPr/>
          <p:nvPr/>
        </p:nvSpPr>
        <p:spPr>
          <a:xfrm>
            <a:off x="3814435" y="5256320"/>
            <a:ext cx="828585" cy="585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C000"/>
                </a:solidFill>
              </a:rPr>
              <a:t>Run i5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9223C86D-6011-4831-9E4C-4A2851F36E55}"/>
              </a:ext>
            </a:extLst>
          </p:cNvPr>
          <p:cNvSpPr/>
          <p:nvPr/>
        </p:nvSpPr>
        <p:spPr>
          <a:xfrm>
            <a:off x="3814434" y="6134470"/>
            <a:ext cx="828585" cy="585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C000"/>
                </a:solidFill>
              </a:rPr>
              <a:t>Run i6</a:t>
            </a:r>
            <a:endParaRPr lang="zh-CN" altLang="en-US" dirty="0">
              <a:solidFill>
                <a:srgbClr val="FFC000"/>
              </a:solidFill>
            </a:endParaRPr>
          </a:p>
        </p:txBody>
      </p: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4EFFAB76-4E96-4F08-B089-3309B1FCD248}"/>
              </a:ext>
            </a:extLst>
          </p:cNvPr>
          <p:cNvCxnSpPr>
            <a:stCxn id="8" idx="1"/>
            <a:endCxn id="4" idx="1"/>
          </p:cNvCxnSpPr>
          <p:nvPr/>
        </p:nvCxnSpPr>
        <p:spPr>
          <a:xfrm rot="10800000">
            <a:off x="2405849" y="2068497"/>
            <a:ext cx="12700" cy="348078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079E51DD-3B86-4A66-A84B-3E8A6DEE0078}"/>
              </a:ext>
            </a:extLst>
          </p:cNvPr>
          <p:cNvCxnSpPr>
            <a:stCxn id="9" idx="1"/>
            <a:endCxn id="4" idx="1"/>
          </p:cNvCxnSpPr>
          <p:nvPr/>
        </p:nvCxnSpPr>
        <p:spPr>
          <a:xfrm rot="10800000">
            <a:off x="2405849" y="2068497"/>
            <a:ext cx="12700" cy="435893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002567D3-5CBC-4F34-907B-3333B4513967}"/>
              </a:ext>
            </a:extLst>
          </p:cNvPr>
          <p:cNvSpPr txBox="1"/>
          <p:nvPr/>
        </p:nvSpPr>
        <p:spPr>
          <a:xfrm>
            <a:off x="8773344" y="262761"/>
            <a:ext cx="3311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拆分任务，从队尾密取一个任务，拆分成子任务并压入队头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79ECCB9-8959-4474-8408-EA4D3E5F2B8A}"/>
              </a:ext>
            </a:extLst>
          </p:cNvPr>
          <p:cNvSpPr txBox="1"/>
          <p:nvPr/>
        </p:nvSpPr>
        <p:spPr>
          <a:xfrm>
            <a:off x="395178" y="3608317"/>
            <a:ext cx="150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整合结果</a:t>
            </a:r>
          </a:p>
        </p:txBody>
      </p:sp>
    </p:spTree>
    <p:extLst>
      <p:ext uri="{BB962C8B-B14F-4D97-AF65-F5344CB8AC3E}">
        <p14:creationId xmlns:p14="http://schemas.microsoft.com/office/powerpoint/2010/main" val="903483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55</Words>
  <Application>Microsoft Office PowerPoint</Application>
  <PresentationFormat>宽屏</PresentationFormat>
  <Paragraphs>33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嘉贤 吴</dc:creator>
  <cp:lastModifiedBy>嘉贤 吴</cp:lastModifiedBy>
  <cp:revision>4</cp:revision>
  <dcterms:created xsi:type="dcterms:W3CDTF">2019-03-17T07:01:26Z</dcterms:created>
  <dcterms:modified xsi:type="dcterms:W3CDTF">2019-03-17T07:14:07Z</dcterms:modified>
</cp:coreProperties>
</file>