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media/image2.jpg" ContentType="image/jpeg"/>
  <Override PartName="/ppt/media/image3.jpg" ContentType="image/jpeg"/>
  <Override PartName="/ppt/media/image4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4033" r:id="rId2"/>
  </p:sldMasterIdLst>
  <p:notesMasterIdLst>
    <p:notesMasterId r:id="rId24"/>
  </p:notesMasterIdLst>
  <p:handoutMasterIdLst>
    <p:handoutMasterId r:id="rId25"/>
  </p:handoutMasterIdLst>
  <p:sldIdLst>
    <p:sldId id="3103" r:id="rId3"/>
    <p:sldId id="3093" r:id="rId4"/>
    <p:sldId id="3087" r:id="rId5"/>
    <p:sldId id="3089" r:id="rId6"/>
    <p:sldId id="3080" r:id="rId7"/>
    <p:sldId id="3111" r:id="rId8"/>
    <p:sldId id="3097" r:id="rId9"/>
    <p:sldId id="3090" r:id="rId10"/>
    <p:sldId id="3094" r:id="rId11"/>
    <p:sldId id="3086" r:id="rId12"/>
    <p:sldId id="3112" r:id="rId13"/>
    <p:sldId id="3084" r:id="rId14"/>
    <p:sldId id="3081" r:id="rId15"/>
    <p:sldId id="3096" r:id="rId16"/>
    <p:sldId id="3095" r:id="rId17"/>
    <p:sldId id="3113" r:id="rId18"/>
    <p:sldId id="3088" r:id="rId19"/>
    <p:sldId id="3091" r:id="rId20"/>
    <p:sldId id="3078" r:id="rId21"/>
    <p:sldId id="3114" r:id="rId22"/>
    <p:sldId id="3115" r:id="rId23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157DA8"/>
    <a:srgbClr val="30B9C3"/>
    <a:srgbClr val="8EC436"/>
    <a:srgbClr val="865523"/>
    <a:srgbClr val="E89E00"/>
    <a:srgbClr val="3A4293"/>
    <a:srgbClr val="F8A71E"/>
    <a:srgbClr val="9CC02C"/>
    <a:srgbClr val="FD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3" autoAdjust="0"/>
    <p:restoredTop sz="92986" autoAdjust="0"/>
  </p:normalViewPr>
  <p:slideViewPr>
    <p:cSldViewPr>
      <p:cViewPr varScale="1">
        <p:scale>
          <a:sx n="82" d="100"/>
          <a:sy n="82" d="100"/>
        </p:scale>
        <p:origin x="682" y="67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8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0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4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27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8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2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09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8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0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6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4015" indent="0">
              <a:buNone/>
              <a:defRPr sz="3500"/>
            </a:lvl2pPr>
            <a:lvl3pPr marL="1148029" indent="0">
              <a:buNone/>
              <a:defRPr sz="3000"/>
            </a:lvl3pPr>
            <a:lvl4pPr marL="1722044" indent="0">
              <a:buNone/>
              <a:defRPr sz="2500"/>
            </a:lvl4pPr>
            <a:lvl5pPr marL="2296058" indent="0">
              <a:buNone/>
              <a:defRPr sz="2500"/>
            </a:lvl5pPr>
            <a:lvl6pPr marL="2870073" indent="0">
              <a:buNone/>
              <a:defRPr sz="2500"/>
            </a:lvl6pPr>
            <a:lvl7pPr marL="3444088" indent="0">
              <a:buNone/>
              <a:defRPr sz="2500"/>
            </a:lvl7pPr>
            <a:lvl8pPr marL="4018102" indent="0">
              <a:buNone/>
              <a:defRPr sz="2500"/>
            </a:lvl8pPr>
            <a:lvl9pPr marL="4592117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47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808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6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92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8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9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2" y="4647648"/>
            <a:ext cx="10929938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01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80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20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60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00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4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8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2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2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6531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9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1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97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4030" r:id="rId2"/>
    <p:sldLayoutId id="214748403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vert="horz" lIns="114803" tIns="57401" rIns="114803" bIns="57401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horz" lIns="114803" tIns="57401" rIns="114803" bIns="57401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2018/6/10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6510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矩形 259"/>
          <p:cNvSpPr>
            <a:spLocks noChangeArrowheads="1"/>
          </p:cNvSpPr>
          <p:nvPr/>
        </p:nvSpPr>
        <p:spPr bwMode="auto">
          <a:xfrm>
            <a:off x="2214408" y="1969032"/>
            <a:ext cx="845016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000" dirty="0"/>
              <a:t>WeChat Mini Game </a:t>
            </a:r>
            <a:endParaRPr lang="zh-CN" altLang="en-US" sz="16600" dirty="0"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06" name="矩形 259"/>
          <p:cNvSpPr>
            <a:spLocks noChangeArrowheads="1"/>
          </p:cNvSpPr>
          <p:nvPr/>
        </p:nvSpPr>
        <p:spPr bwMode="auto">
          <a:xfrm>
            <a:off x="3557273" y="3976365"/>
            <a:ext cx="5764435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Speaker:Liang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Hong,Wu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Jiaxian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Li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Houcai,Lai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Zhiyu,Huang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Junyu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4BA84B-ADD5-428C-8368-144FD478000B}"/>
              </a:ext>
            </a:extLst>
          </p:cNvPr>
          <p:cNvSpPr txBox="1"/>
          <p:nvPr/>
        </p:nvSpPr>
        <p:spPr>
          <a:xfrm>
            <a:off x="3873091" y="3113999"/>
            <a:ext cx="5148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The eighteenth group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22522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 13"/>
          <p:cNvGrpSpPr/>
          <p:nvPr/>
        </p:nvGrpSpPr>
        <p:grpSpPr>
          <a:xfrm>
            <a:off x="227233" y="2392340"/>
            <a:ext cx="12638344" cy="2834812"/>
            <a:chOff x="-92647" y="1563638"/>
            <a:chExt cx="8988871" cy="2016226"/>
          </a:xfrm>
          <a:solidFill>
            <a:schemeClr val="bg1">
              <a:lumMod val="75000"/>
            </a:schemeClr>
          </a:solidFill>
        </p:grpSpPr>
        <p:sp>
          <p:nvSpPr>
            <p:cNvPr id="30" name="Yarım Çerçeve 10"/>
            <p:cNvSpPr/>
            <p:nvPr/>
          </p:nvSpPr>
          <p:spPr>
            <a:xfrm>
              <a:off x="5148064" y="1563638"/>
              <a:ext cx="2016224" cy="1944216"/>
            </a:xfrm>
            <a:custGeom>
              <a:avLst/>
              <a:gdLst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648066 w 2016224"/>
                <a:gd name="connsiteY3" fmla="*/ 648066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984858 w 2016224"/>
                <a:gd name="connsiteY2" fmla="*/ 18775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0973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40841"/>
                <a:gd name="connsiteY0" fmla="*/ 0 h 1944216"/>
                <a:gd name="connsiteX1" fmla="*/ 2016224 w 2040841"/>
                <a:gd name="connsiteY1" fmla="*/ 0 h 1944216"/>
                <a:gd name="connsiteX2" fmla="*/ 2040841 w 2040841"/>
                <a:gd name="connsiteY2" fmla="*/ 200196 h 1944216"/>
                <a:gd name="connsiteX3" fmla="*/ 305943 w 2040841"/>
                <a:gd name="connsiteY3" fmla="*/ 212637 h 1944216"/>
                <a:gd name="connsiteX4" fmla="*/ 324604 w 2040841"/>
                <a:gd name="connsiteY4" fmla="*/ 1928896 h 1944216"/>
                <a:gd name="connsiteX5" fmla="*/ 0 w 2040841"/>
                <a:gd name="connsiteY5" fmla="*/ 1944216 h 1944216"/>
                <a:gd name="connsiteX6" fmla="*/ 0 w 2040841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281061 w 2016224"/>
                <a:gd name="connsiteY4" fmla="*/ 194133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12163 w 2016224"/>
                <a:gd name="connsiteY4" fmla="*/ 192267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53778"/>
                <a:gd name="connsiteX1" fmla="*/ 2016224 w 2016224"/>
                <a:gd name="connsiteY1" fmla="*/ 0 h 1953778"/>
                <a:gd name="connsiteX2" fmla="*/ 2015959 w 2016224"/>
                <a:gd name="connsiteY2" fmla="*/ 212637 h 1953778"/>
                <a:gd name="connsiteX3" fmla="*/ 305943 w 2016224"/>
                <a:gd name="connsiteY3" fmla="*/ 212637 h 1953778"/>
                <a:gd name="connsiteX4" fmla="*/ 312163 w 2016224"/>
                <a:gd name="connsiteY4" fmla="*/ 1953778 h 1953778"/>
                <a:gd name="connsiteX5" fmla="*/ 0 w 2016224"/>
                <a:gd name="connsiteY5" fmla="*/ 1944216 h 1953778"/>
                <a:gd name="connsiteX6" fmla="*/ 0 w 2016224"/>
                <a:gd name="connsiteY6" fmla="*/ 0 h 1953778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225076 w 2016224"/>
                <a:gd name="connsiteY4" fmla="*/ 1941338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944216">
                  <a:moveTo>
                    <a:pt x="0" y="0"/>
                  </a:moveTo>
                  <a:lnTo>
                    <a:pt x="2016224" y="0"/>
                  </a:lnTo>
                  <a:cubicBezTo>
                    <a:pt x="2016136" y="70879"/>
                    <a:pt x="2016047" y="141758"/>
                    <a:pt x="2015959" y="212637"/>
                  </a:cubicBezTo>
                  <a:lnTo>
                    <a:pt x="225078" y="212637"/>
                  </a:lnTo>
                  <a:cubicBezTo>
                    <a:pt x="227151" y="782650"/>
                    <a:pt x="223003" y="1371325"/>
                    <a:pt x="225076" y="1941338"/>
                  </a:cubicBezTo>
                  <a:lnTo>
                    <a:pt x="0" y="1944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tr-TR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Yarım Çerçeve 10"/>
            <p:cNvSpPr/>
            <p:nvPr/>
          </p:nvSpPr>
          <p:spPr>
            <a:xfrm>
              <a:off x="1619672" y="1563638"/>
              <a:ext cx="2016224" cy="1944216"/>
            </a:xfrm>
            <a:custGeom>
              <a:avLst/>
              <a:gdLst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648066 w 2016224"/>
                <a:gd name="connsiteY3" fmla="*/ 648066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984858 w 2016224"/>
                <a:gd name="connsiteY2" fmla="*/ 18775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0973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40841"/>
                <a:gd name="connsiteY0" fmla="*/ 0 h 1944216"/>
                <a:gd name="connsiteX1" fmla="*/ 2016224 w 2040841"/>
                <a:gd name="connsiteY1" fmla="*/ 0 h 1944216"/>
                <a:gd name="connsiteX2" fmla="*/ 2040841 w 2040841"/>
                <a:gd name="connsiteY2" fmla="*/ 200196 h 1944216"/>
                <a:gd name="connsiteX3" fmla="*/ 305943 w 2040841"/>
                <a:gd name="connsiteY3" fmla="*/ 212637 h 1944216"/>
                <a:gd name="connsiteX4" fmla="*/ 324604 w 2040841"/>
                <a:gd name="connsiteY4" fmla="*/ 1928896 h 1944216"/>
                <a:gd name="connsiteX5" fmla="*/ 0 w 2040841"/>
                <a:gd name="connsiteY5" fmla="*/ 1944216 h 1944216"/>
                <a:gd name="connsiteX6" fmla="*/ 0 w 2040841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281061 w 2016224"/>
                <a:gd name="connsiteY4" fmla="*/ 194133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12163 w 2016224"/>
                <a:gd name="connsiteY4" fmla="*/ 192267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53778"/>
                <a:gd name="connsiteX1" fmla="*/ 2016224 w 2016224"/>
                <a:gd name="connsiteY1" fmla="*/ 0 h 1953778"/>
                <a:gd name="connsiteX2" fmla="*/ 2015959 w 2016224"/>
                <a:gd name="connsiteY2" fmla="*/ 212637 h 1953778"/>
                <a:gd name="connsiteX3" fmla="*/ 305943 w 2016224"/>
                <a:gd name="connsiteY3" fmla="*/ 212637 h 1953778"/>
                <a:gd name="connsiteX4" fmla="*/ 312163 w 2016224"/>
                <a:gd name="connsiteY4" fmla="*/ 1953778 h 1953778"/>
                <a:gd name="connsiteX5" fmla="*/ 0 w 2016224"/>
                <a:gd name="connsiteY5" fmla="*/ 1944216 h 1953778"/>
                <a:gd name="connsiteX6" fmla="*/ 0 w 2016224"/>
                <a:gd name="connsiteY6" fmla="*/ 0 h 1953778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225076 w 2016224"/>
                <a:gd name="connsiteY4" fmla="*/ 1941338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944216">
                  <a:moveTo>
                    <a:pt x="0" y="0"/>
                  </a:moveTo>
                  <a:lnTo>
                    <a:pt x="2016224" y="0"/>
                  </a:lnTo>
                  <a:cubicBezTo>
                    <a:pt x="2016136" y="70879"/>
                    <a:pt x="2016047" y="141758"/>
                    <a:pt x="2015959" y="212637"/>
                  </a:cubicBezTo>
                  <a:lnTo>
                    <a:pt x="225078" y="212637"/>
                  </a:lnTo>
                  <a:cubicBezTo>
                    <a:pt x="227151" y="782650"/>
                    <a:pt x="223003" y="1371325"/>
                    <a:pt x="225076" y="1941338"/>
                  </a:cubicBezTo>
                  <a:lnTo>
                    <a:pt x="0" y="1944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tr-TR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Yarım Çerçeve 10"/>
            <p:cNvSpPr/>
            <p:nvPr/>
          </p:nvSpPr>
          <p:spPr>
            <a:xfrm rot="16200000">
              <a:off x="3393677" y="1599643"/>
              <a:ext cx="2016224" cy="1944216"/>
            </a:xfrm>
            <a:custGeom>
              <a:avLst/>
              <a:gdLst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648066 w 2016224"/>
                <a:gd name="connsiteY3" fmla="*/ 648066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984858 w 2016224"/>
                <a:gd name="connsiteY2" fmla="*/ 18775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0973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40841"/>
                <a:gd name="connsiteY0" fmla="*/ 0 h 1944216"/>
                <a:gd name="connsiteX1" fmla="*/ 2016224 w 2040841"/>
                <a:gd name="connsiteY1" fmla="*/ 0 h 1944216"/>
                <a:gd name="connsiteX2" fmla="*/ 2040841 w 2040841"/>
                <a:gd name="connsiteY2" fmla="*/ 200196 h 1944216"/>
                <a:gd name="connsiteX3" fmla="*/ 305943 w 2040841"/>
                <a:gd name="connsiteY3" fmla="*/ 212637 h 1944216"/>
                <a:gd name="connsiteX4" fmla="*/ 324604 w 2040841"/>
                <a:gd name="connsiteY4" fmla="*/ 1928896 h 1944216"/>
                <a:gd name="connsiteX5" fmla="*/ 0 w 2040841"/>
                <a:gd name="connsiteY5" fmla="*/ 1944216 h 1944216"/>
                <a:gd name="connsiteX6" fmla="*/ 0 w 2040841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281061 w 2016224"/>
                <a:gd name="connsiteY4" fmla="*/ 194133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12163 w 2016224"/>
                <a:gd name="connsiteY4" fmla="*/ 192267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53778"/>
                <a:gd name="connsiteX1" fmla="*/ 2016224 w 2016224"/>
                <a:gd name="connsiteY1" fmla="*/ 0 h 1953778"/>
                <a:gd name="connsiteX2" fmla="*/ 2015959 w 2016224"/>
                <a:gd name="connsiteY2" fmla="*/ 212637 h 1953778"/>
                <a:gd name="connsiteX3" fmla="*/ 305943 w 2016224"/>
                <a:gd name="connsiteY3" fmla="*/ 212637 h 1953778"/>
                <a:gd name="connsiteX4" fmla="*/ 312163 w 2016224"/>
                <a:gd name="connsiteY4" fmla="*/ 1953778 h 1953778"/>
                <a:gd name="connsiteX5" fmla="*/ 0 w 2016224"/>
                <a:gd name="connsiteY5" fmla="*/ 1944216 h 1953778"/>
                <a:gd name="connsiteX6" fmla="*/ 0 w 2016224"/>
                <a:gd name="connsiteY6" fmla="*/ 0 h 1953778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225076 w 2016224"/>
                <a:gd name="connsiteY4" fmla="*/ 1941338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944216">
                  <a:moveTo>
                    <a:pt x="0" y="0"/>
                  </a:moveTo>
                  <a:lnTo>
                    <a:pt x="2016224" y="0"/>
                  </a:lnTo>
                  <a:cubicBezTo>
                    <a:pt x="2016136" y="70879"/>
                    <a:pt x="2016047" y="141758"/>
                    <a:pt x="2015959" y="212637"/>
                  </a:cubicBezTo>
                  <a:lnTo>
                    <a:pt x="225078" y="212637"/>
                  </a:lnTo>
                  <a:cubicBezTo>
                    <a:pt x="227151" y="782650"/>
                    <a:pt x="223003" y="1371325"/>
                    <a:pt x="225076" y="1941338"/>
                  </a:cubicBezTo>
                  <a:lnTo>
                    <a:pt x="0" y="1944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tr-TR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Yarım Çerçeve 10"/>
            <p:cNvSpPr/>
            <p:nvPr/>
          </p:nvSpPr>
          <p:spPr>
            <a:xfrm rot="16200000">
              <a:off x="-128651" y="1599643"/>
              <a:ext cx="2016224" cy="1944216"/>
            </a:xfrm>
            <a:custGeom>
              <a:avLst/>
              <a:gdLst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648066 w 2016224"/>
                <a:gd name="connsiteY3" fmla="*/ 648066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984858 w 2016224"/>
                <a:gd name="connsiteY2" fmla="*/ 18775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0973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40841"/>
                <a:gd name="connsiteY0" fmla="*/ 0 h 1944216"/>
                <a:gd name="connsiteX1" fmla="*/ 2016224 w 2040841"/>
                <a:gd name="connsiteY1" fmla="*/ 0 h 1944216"/>
                <a:gd name="connsiteX2" fmla="*/ 2040841 w 2040841"/>
                <a:gd name="connsiteY2" fmla="*/ 200196 h 1944216"/>
                <a:gd name="connsiteX3" fmla="*/ 305943 w 2040841"/>
                <a:gd name="connsiteY3" fmla="*/ 212637 h 1944216"/>
                <a:gd name="connsiteX4" fmla="*/ 324604 w 2040841"/>
                <a:gd name="connsiteY4" fmla="*/ 1928896 h 1944216"/>
                <a:gd name="connsiteX5" fmla="*/ 0 w 2040841"/>
                <a:gd name="connsiteY5" fmla="*/ 1944216 h 1944216"/>
                <a:gd name="connsiteX6" fmla="*/ 0 w 2040841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281061 w 2016224"/>
                <a:gd name="connsiteY4" fmla="*/ 194133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12163 w 2016224"/>
                <a:gd name="connsiteY4" fmla="*/ 192267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53778"/>
                <a:gd name="connsiteX1" fmla="*/ 2016224 w 2016224"/>
                <a:gd name="connsiteY1" fmla="*/ 0 h 1953778"/>
                <a:gd name="connsiteX2" fmla="*/ 2015959 w 2016224"/>
                <a:gd name="connsiteY2" fmla="*/ 212637 h 1953778"/>
                <a:gd name="connsiteX3" fmla="*/ 305943 w 2016224"/>
                <a:gd name="connsiteY3" fmla="*/ 212637 h 1953778"/>
                <a:gd name="connsiteX4" fmla="*/ 312163 w 2016224"/>
                <a:gd name="connsiteY4" fmla="*/ 1953778 h 1953778"/>
                <a:gd name="connsiteX5" fmla="*/ 0 w 2016224"/>
                <a:gd name="connsiteY5" fmla="*/ 1944216 h 1953778"/>
                <a:gd name="connsiteX6" fmla="*/ 0 w 2016224"/>
                <a:gd name="connsiteY6" fmla="*/ 0 h 1953778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225076 w 2016224"/>
                <a:gd name="connsiteY4" fmla="*/ 1941338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944216">
                  <a:moveTo>
                    <a:pt x="0" y="0"/>
                  </a:moveTo>
                  <a:lnTo>
                    <a:pt x="2016224" y="0"/>
                  </a:lnTo>
                  <a:cubicBezTo>
                    <a:pt x="2016136" y="70879"/>
                    <a:pt x="2016047" y="141758"/>
                    <a:pt x="2015959" y="212637"/>
                  </a:cubicBezTo>
                  <a:lnTo>
                    <a:pt x="225078" y="212637"/>
                  </a:lnTo>
                  <a:cubicBezTo>
                    <a:pt x="227151" y="782650"/>
                    <a:pt x="223003" y="1371325"/>
                    <a:pt x="225076" y="1941338"/>
                  </a:cubicBezTo>
                  <a:lnTo>
                    <a:pt x="0" y="1944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tr-TR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Yarım Çerçeve 10"/>
            <p:cNvSpPr/>
            <p:nvPr/>
          </p:nvSpPr>
          <p:spPr>
            <a:xfrm rot="16200000">
              <a:off x="6916004" y="1599644"/>
              <a:ext cx="2016224" cy="1944216"/>
            </a:xfrm>
            <a:custGeom>
              <a:avLst/>
              <a:gdLst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648066 w 2016224"/>
                <a:gd name="connsiteY3" fmla="*/ 648066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648066 w 2016224"/>
                <a:gd name="connsiteY4" fmla="*/ 13192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344156 w 2016224"/>
                <a:gd name="connsiteY2" fmla="*/ 64806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1984858 w 2016224"/>
                <a:gd name="connsiteY2" fmla="*/ 187756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0973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40841"/>
                <a:gd name="connsiteY0" fmla="*/ 0 h 1944216"/>
                <a:gd name="connsiteX1" fmla="*/ 2016224 w 2040841"/>
                <a:gd name="connsiteY1" fmla="*/ 0 h 1944216"/>
                <a:gd name="connsiteX2" fmla="*/ 2040841 w 2040841"/>
                <a:gd name="connsiteY2" fmla="*/ 200196 h 1944216"/>
                <a:gd name="connsiteX3" fmla="*/ 305943 w 2040841"/>
                <a:gd name="connsiteY3" fmla="*/ 212637 h 1944216"/>
                <a:gd name="connsiteX4" fmla="*/ 324604 w 2040841"/>
                <a:gd name="connsiteY4" fmla="*/ 1928896 h 1944216"/>
                <a:gd name="connsiteX5" fmla="*/ 0 w 2040841"/>
                <a:gd name="connsiteY5" fmla="*/ 1944216 h 1944216"/>
                <a:gd name="connsiteX6" fmla="*/ 0 w 2040841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24604 w 2016224"/>
                <a:gd name="connsiteY4" fmla="*/ 192889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281061 w 2016224"/>
                <a:gd name="connsiteY4" fmla="*/ 194133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12163 w 2016224"/>
                <a:gd name="connsiteY4" fmla="*/ 1922676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53778"/>
                <a:gd name="connsiteX1" fmla="*/ 2016224 w 2016224"/>
                <a:gd name="connsiteY1" fmla="*/ 0 h 1953778"/>
                <a:gd name="connsiteX2" fmla="*/ 2015959 w 2016224"/>
                <a:gd name="connsiteY2" fmla="*/ 212637 h 1953778"/>
                <a:gd name="connsiteX3" fmla="*/ 305943 w 2016224"/>
                <a:gd name="connsiteY3" fmla="*/ 212637 h 1953778"/>
                <a:gd name="connsiteX4" fmla="*/ 312163 w 2016224"/>
                <a:gd name="connsiteY4" fmla="*/ 1953778 h 1953778"/>
                <a:gd name="connsiteX5" fmla="*/ 0 w 2016224"/>
                <a:gd name="connsiteY5" fmla="*/ 1944216 h 1953778"/>
                <a:gd name="connsiteX6" fmla="*/ 0 w 2016224"/>
                <a:gd name="connsiteY6" fmla="*/ 0 h 1953778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305943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305942 w 2016224"/>
                <a:gd name="connsiteY4" fmla="*/ 1935117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  <a:gd name="connsiteX0" fmla="*/ 0 w 2016224"/>
                <a:gd name="connsiteY0" fmla="*/ 0 h 1944216"/>
                <a:gd name="connsiteX1" fmla="*/ 2016224 w 2016224"/>
                <a:gd name="connsiteY1" fmla="*/ 0 h 1944216"/>
                <a:gd name="connsiteX2" fmla="*/ 2015959 w 2016224"/>
                <a:gd name="connsiteY2" fmla="*/ 212637 h 1944216"/>
                <a:gd name="connsiteX3" fmla="*/ 225078 w 2016224"/>
                <a:gd name="connsiteY3" fmla="*/ 212637 h 1944216"/>
                <a:gd name="connsiteX4" fmla="*/ 225076 w 2016224"/>
                <a:gd name="connsiteY4" fmla="*/ 1941338 h 1944216"/>
                <a:gd name="connsiteX5" fmla="*/ 0 w 2016224"/>
                <a:gd name="connsiteY5" fmla="*/ 1944216 h 1944216"/>
                <a:gd name="connsiteX6" fmla="*/ 0 w 2016224"/>
                <a:gd name="connsiteY6" fmla="*/ 0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944216">
                  <a:moveTo>
                    <a:pt x="0" y="0"/>
                  </a:moveTo>
                  <a:lnTo>
                    <a:pt x="2016224" y="0"/>
                  </a:lnTo>
                  <a:cubicBezTo>
                    <a:pt x="2016136" y="70879"/>
                    <a:pt x="2016047" y="141758"/>
                    <a:pt x="2015959" y="212637"/>
                  </a:cubicBezTo>
                  <a:lnTo>
                    <a:pt x="225078" y="212637"/>
                  </a:lnTo>
                  <a:cubicBezTo>
                    <a:pt x="227151" y="782650"/>
                    <a:pt x="223003" y="1371325"/>
                    <a:pt x="225076" y="1941338"/>
                  </a:cubicBezTo>
                  <a:lnTo>
                    <a:pt x="0" y="1944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tr-TR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" name="Gözyaşı Damlası 15"/>
          <p:cNvSpPr/>
          <p:nvPr/>
        </p:nvSpPr>
        <p:spPr>
          <a:xfrm>
            <a:off x="1090360" y="2992115"/>
            <a:ext cx="791082" cy="80994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tr-TR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AutoShape 29"/>
          <p:cNvSpPr>
            <a:spLocks/>
          </p:cNvSpPr>
          <p:nvPr/>
        </p:nvSpPr>
        <p:spPr bwMode="auto">
          <a:xfrm>
            <a:off x="1320735" y="3249405"/>
            <a:ext cx="330338" cy="29537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42818" tIns="142818" rIns="142818" bIns="142818" anchor="ctr"/>
          <a:lstStyle/>
          <a:p>
            <a:pPr algn="just" defTabSz="128541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Gözyaşı Damlası 36"/>
          <p:cNvSpPr/>
          <p:nvPr/>
        </p:nvSpPr>
        <p:spPr>
          <a:xfrm>
            <a:off x="3656615" y="2943628"/>
            <a:ext cx="791082" cy="80994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tr-TR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Gözyaşı Damlası 40"/>
          <p:cNvSpPr/>
          <p:nvPr/>
        </p:nvSpPr>
        <p:spPr>
          <a:xfrm>
            <a:off x="6183431" y="2923461"/>
            <a:ext cx="791082" cy="80994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tr-TR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Gözyaşı Damlası 42"/>
          <p:cNvSpPr/>
          <p:nvPr/>
        </p:nvSpPr>
        <p:spPr>
          <a:xfrm>
            <a:off x="8823402" y="2943628"/>
            <a:ext cx="791082" cy="809946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tr-TR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Gözyaşı Damlası 44"/>
          <p:cNvSpPr/>
          <p:nvPr/>
        </p:nvSpPr>
        <p:spPr>
          <a:xfrm>
            <a:off x="11223366" y="2943628"/>
            <a:ext cx="791082" cy="809946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tr-TR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AutoShape 115"/>
          <p:cNvSpPr>
            <a:spLocks/>
          </p:cNvSpPr>
          <p:nvPr/>
        </p:nvSpPr>
        <p:spPr bwMode="auto">
          <a:xfrm>
            <a:off x="3915933" y="3196739"/>
            <a:ext cx="303729" cy="3037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42818" tIns="142818" rIns="142818" bIns="142818" anchor="ctr"/>
          <a:lstStyle/>
          <a:p>
            <a:pPr algn="just" defTabSz="128541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78"/>
          <p:cNvSpPr>
            <a:spLocks noEditPoints="1"/>
          </p:cNvSpPr>
          <p:nvPr/>
        </p:nvSpPr>
        <p:spPr bwMode="auto">
          <a:xfrm>
            <a:off x="6410443" y="3164201"/>
            <a:ext cx="337058" cy="328468"/>
          </a:xfrm>
          <a:custGeom>
            <a:avLst/>
            <a:gdLst>
              <a:gd name="T0" fmla="*/ 172 w 241"/>
              <a:gd name="T1" fmla="*/ 0 h 234"/>
              <a:gd name="T2" fmla="*/ 102 w 241"/>
              <a:gd name="T3" fmla="*/ 50 h 234"/>
              <a:gd name="T4" fmla="*/ 102 w 241"/>
              <a:gd name="T5" fmla="*/ 50 h 234"/>
              <a:gd name="T6" fmla="*/ 26 w 241"/>
              <a:gd name="T7" fmla="*/ 126 h 234"/>
              <a:gd name="T8" fmla="*/ 2 w 241"/>
              <a:gd name="T9" fmla="*/ 201 h 234"/>
              <a:gd name="T10" fmla="*/ 26 w 241"/>
              <a:gd name="T11" fmla="*/ 234 h 234"/>
              <a:gd name="T12" fmla="*/ 96 w 241"/>
              <a:gd name="T13" fmla="*/ 216 h 234"/>
              <a:gd name="T14" fmla="*/ 220 w 241"/>
              <a:gd name="T15" fmla="*/ 97 h 234"/>
              <a:gd name="T16" fmla="*/ 117 w 241"/>
              <a:gd name="T17" fmla="*/ 174 h 234"/>
              <a:gd name="T18" fmla="*/ 181 w 241"/>
              <a:gd name="T19" fmla="*/ 86 h 234"/>
              <a:gd name="T20" fmla="*/ 174 w 241"/>
              <a:gd name="T21" fmla="*/ 123 h 234"/>
              <a:gd name="T22" fmla="*/ 117 w 241"/>
              <a:gd name="T23" fmla="*/ 180 h 234"/>
              <a:gd name="T24" fmla="*/ 108 w 241"/>
              <a:gd name="T25" fmla="*/ 148 h 234"/>
              <a:gd name="T26" fmla="*/ 84 w 241"/>
              <a:gd name="T27" fmla="*/ 125 h 234"/>
              <a:gd name="T28" fmla="*/ 169 w 241"/>
              <a:gd name="T29" fmla="*/ 66 h 234"/>
              <a:gd name="T30" fmla="*/ 108 w 241"/>
              <a:gd name="T31" fmla="*/ 148 h 234"/>
              <a:gd name="T32" fmla="*/ 56 w 241"/>
              <a:gd name="T33" fmla="*/ 117 h 234"/>
              <a:gd name="T34" fmla="*/ 146 w 241"/>
              <a:gd name="T35" fmla="*/ 53 h 234"/>
              <a:gd name="T36" fmla="*/ 31 w 241"/>
              <a:gd name="T37" fmla="*/ 219 h 234"/>
              <a:gd name="T38" fmla="*/ 15 w 241"/>
              <a:gd name="T39" fmla="*/ 209 h 234"/>
              <a:gd name="T40" fmla="*/ 23 w 241"/>
              <a:gd name="T41" fmla="*/ 177 h 234"/>
              <a:gd name="T42" fmla="*/ 58 w 241"/>
              <a:gd name="T43" fmla="*/ 211 h 234"/>
              <a:gd name="T44" fmla="*/ 65 w 241"/>
              <a:gd name="T45" fmla="*/ 210 h 234"/>
              <a:gd name="T46" fmla="*/ 26 w 241"/>
              <a:gd name="T47" fmla="*/ 169 h 234"/>
              <a:gd name="T48" fmla="*/ 36 w 241"/>
              <a:gd name="T49" fmla="*/ 138 h 234"/>
              <a:gd name="T50" fmla="*/ 95 w 241"/>
              <a:gd name="T51" fmla="*/ 201 h 234"/>
              <a:gd name="T52" fmla="*/ 65 w 241"/>
              <a:gd name="T53" fmla="*/ 210 h 234"/>
              <a:gd name="T54" fmla="*/ 198 w 241"/>
              <a:gd name="T55" fmla="*/ 99 h 234"/>
              <a:gd name="T56" fmla="*/ 179 w 241"/>
              <a:gd name="T57" fmla="*/ 55 h 234"/>
              <a:gd name="T58" fmla="*/ 148 w 241"/>
              <a:gd name="T59" fmla="*/ 24 h 234"/>
              <a:gd name="T60" fmla="*/ 205 w 241"/>
              <a:gd name="T61" fmla="*/ 30 h 234"/>
              <a:gd name="T62" fmla="*/ 210 w 241"/>
              <a:gd name="T63" fmla="*/ 86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1" h="234">
                <a:moveTo>
                  <a:pt x="215" y="19"/>
                </a:moveTo>
                <a:cubicBezTo>
                  <a:pt x="203" y="7"/>
                  <a:pt x="187" y="0"/>
                  <a:pt x="172" y="0"/>
                </a:cubicBezTo>
                <a:cubicBezTo>
                  <a:pt x="159" y="0"/>
                  <a:pt x="146" y="5"/>
                  <a:pt x="138" y="14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3" y="130"/>
                  <a:pt x="20" y="134"/>
                  <a:pt x="19" y="139"/>
                </a:cubicBezTo>
                <a:cubicBezTo>
                  <a:pt x="2" y="201"/>
                  <a:pt x="2" y="201"/>
                  <a:pt x="2" y="201"/>
                </a:cubicBezTo>
                <a:cubicBezTo>
                  <a:pt x="2" y="201"/>
                  <a:pt x="0" y="206"/>
                  <a:pt x="0" y="209"/>
                </a:cubicBezTo>
                <a:cubicBezTo>
                  <a:pt x="0" y="223"/>
                  <a:pt x="12" y="234"/>
                  <a:pt x="26" y="234"/>
                </a:cubicBezTo>
                <a:cubicBezTo>
                  <a:pt x="29" y="234"/>
                  <a:pt x="34" y="233"/>
                  <a:pt x="34" y="233"/>
                </a:cubicBezTo>
                <a:cubicBezTo>
                  <a:pt x="96" y="216"/>
                  <a:pt x="96" y="216"/>
                  <a:pt x="96" y="216"/>
                </a:cubicBezTo>
                <a:cubicBezTo>
                  <a:pt x="101" y="215"/>
                  <a:pt x="105" y="213"/>
                  <a:pt x="109" y="209"/>
                </a:cubicBezTo>
                <a:cubicBezTo>
                  <a:pt x="220" y="97"/>
                  <a:pt x="220" y="97"/>
                  <a:pt x="220" y="97"/>
                </a:cubicBezTo>
                <a:cubicBezTo>
                  <a:pt x="241" y="76"/>
                  <a:pt x="238" y="42"/>
                  <a:pt x="215" y="19"/>
                </a:cubicBezTo>
                <a:close/>
                <a:moveTo>
                  <a:pt x="117" y="174"/>
                </a:moveTo>
                <a:cubicBezTo>
                  <a:pt x="117" y="168"/>
                  <a:pt x="115" y="161"/>
                  <a:pt x="112" y="155"/>
                </a:cubicBezTo>
                <a:cubicBezTo>
                  <a:pt x="181" y="86"/>
                  <a:pt x="181" y="86"/>
                  <a:pt x="181" y="86"/>
                </a:cubicBezTo>
                <a:cubicBezTo>
                  <a:pt x="185" y="99"/>
                  <a:pt x="183" y="113"/>
                  <a:pt x="174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17" y="180"/>
                  <a:pt x="117" y="180"/>
                  <a:pt x="117" y="180"/>
                </a:cubicBezTo>
                <a:cubicBezTo>
                  <a:pt x="117" y="178"/>
                  <a:pt x="118" y="176"/>
                  <a:pt x="117" y="174"/>
                </a:cubicBezTo>
                <a:close/>
                <a:moveTo>
                  <a:pt x="108" y="148"/>
                </a:moveTo>
                <a:cubicBezTo>
                  <a:pt x="106" y="144"/>
                  <a:pt x="103" y="140"/>
                  <a:pt x="99" y="136"/>
                </a:cubicBezTo>
                <a:cubicBezTo>
                  <a:pt x="94" y="131"/>
                  <a:pt x="89" y="128"/>
                  <a:pt x="84" y="125"/>
                </a:cubicBezTo>
                <a:cubicBezTo>
                  <a:pt x="154" y="55"/>
                  <a:pt x="154" y="55"/>
                  <a:pt x="154" y="55"/>
                </a:cubicBezTo>
                <a:cubicBezTo>
                  <a:pt x="159" y="58"/>
                  <a:pt x="164" y="61"/>
                  <a:pt x="169" y="66"/>
                </a:cubicBezTo>
                <a:cubicBezTo>
                  <a:pt x="173" y="70"/>
                  <a:pt x="176" y="74"/>
                  <a:pt x="178" y="79"/>
                </a:cubicBezTo>
                <a:lnTo>
                  <a:pt x="108" y="148"/>
                </a:lnTo>
                <a:close/>
                <a:moveTo>
                  <a:pt x="77" y="121"/>
                </a:moveTo>
                <a:cubicBezTo>
                  <a:pt x="70" y="119"/>
                  <a:pt x="63" y="117"/>
                  <a:pt x="56" y="117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21" y="52"/>
                  <a:pt x="133" y="50"/>
                  <a:pt x="146" y="53"/>
                </a:cubicBezTo>
                <a:lnTo>
                  <a:pt x="77" y="121"/>
                </a:lnTo>
                <a:close/>
                <a:moveTo>
                  <a:pt x="31" y="219"/>
                </a:moveTo>
                <a:cubicBezTo>
                  <a:pt x="30" y="219"/>
                  <a:pt x="28" y="219"/>
                  <a:pt x="26" y="220"/>
                </a:cubicBezTo>
                <a:cubicBezTo>
                  <a:pt x="20" y="219"/>
                  <a:pt x="15" y="215"/>
                  <a:pt x="15" y="209"/>
                </a:cubicBezTo>
                <a:cubicBezTo>
                  <a:pt x="15" y="207"/>
                  <a:pt x="16" y="205"/>
                  <a:pt x="16" y="204"/>
                </a:cubicBezTo>
                <a:cubicBezTo>
                  <a:pt x="23" y="177"/>
                  <a:pt x="23" y="177"/>
                  <a:pt x="23" y="177"/>
                </a:cubicBezTo>
                <a:cubicBezTo>
                  <a:pt x="32" y="176"/>
                  <a:pt x="41" y="180"/>
                  <a:pt x="48" y="187"/>
                </a:cubicBezTo>
                <a:cubicBezTo>
                  <a:pt x="55" y="194"/>
                  <a:pt x="58" y="203"/>
                  <a:pt x="58" y="211"/>
                </a:cubicBezTo>
                <a:lnTo>
                  <a:pt x="31" y="219"/>
                </a:lnTo>
                <a:close/>
                <a:moveTo>
                  <a:pt x="65" y="210"/>
                </a:moveTo>
                <a:cubicBezTo>
                  <a:pt x="65" y="200"/>
                  <a:pt x="61" y="190"/>
                  <a:pt x="53" y="182"/>
                </a:cubicBezTo>
                <a:cubicBezTo>
                  <a:pt x="45" y="174"/>
                  <a:pt x="35" y="170"/>
                  <a:pt x="26" y="169"/>
                </a:cubicBezTo>
                <a:cubicBezTo>
                  <a:pt x="33" y="143"/>
                  <a:pt x="33" y="143"/>
                  <a:pt x="33" y="143"/>
                </a:cubicBezTo>
                <a:cubicBezTo>
                  <a:pt x="33" y="141"/>
                  <a:pt x="34" y="139"/>
                  <a:pt x="36" y="138"/>
                </a:cubicBezTo>
                <a:cubicBezTo>
                  <a:pt x="50" y="127"/>
                  <a:pt x="73" y="130"/>
                  <a:pt x="88" y="146"/>
                </a:cubicBezTo>
                <a:cubicBezTo>
                  <a:pt x="105" y="163"/>
                  <a:pt x="108" y="187"/>
                  <a:pt x="95" y="201"/>
                </a:cubicBezTo>
                <a:cubicBezTo>
                  <a:pt x="94" y="202"/>
                  <a:pt x="93" y="202"/>
                  <a:pt x="92" y="202"/>
                </a:cubicBezTo>
                <a:lnTo>
                  <a:pt x="65" y="210"/>
                </a:lnTo>
                <a:close/>
                <a:moveTo>
                  <a:pt x="210" y="86"/>
                </a:moveTo>
                <a:cubicBezTo>
                  <a:pt x="198" y="99"/>
                  <a:pt x="198" y="99"/>
                  <a:pt x="198" y="99"/>
                </a:cubicBezTo>
                <a:cubicBezTo>
                  <a:pt x="198" y="97"/>
                  <a:pt x="198" y="96"/>
                  <a:pt x="198" y="94"/>
                </a:cubicBezTo>
                <a:cubicBezTo>
                  <a:pt x="196" y="80"/>
                  <a:pt x="190" y="66"/>
                  <a:pt x="179" y="55"/>
                </a:cubicBezTo>
                <a:cubicBezTo>
                  <a:pt x="167" y="44"/>
                  <a:pt x="151" y="37"/>
                  <a:pt x="136" y="37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54" y="18"/>
                  <a:pt x="162" y="15"/>
                  <a:pt x="172" y="15"/>
                </a:cubicBezTo>
                <a:cubicBezTo>
                  <a:pt x="183" y="15"/>
                  <a:pt x="196" y="20"/>
                  <a:pt x="205" y="30"/>
                </a:cubicBezTo>
                <a:cubicBezTo>
                  <a:pt x="214" y="38"/>
                  <a:pt x="219" y="49"/>
                  <a:pt x="219" y="60"/>
                </a:cubicBezTo>
                <a:cubicBezTo>
                  <a:pt x="220" y="70"/>
                  <a:pt x="217" y="80"/>
                  <a:pt x="210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257077" tIns="128539" rIns="257077" bIns="128539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0" name="Group 55"/>
          <p:cNvGrpSpPr/>
          <p:nvPr/>
        </p:nvGrpSpPr>
        <p:grpSpPr>
          <a:xfrm>
            <a:off x="9070835" y="3194972"/>
            <a:ext cx="296217" cy="307263"/>
            <a:chOff x="998489" y="2241774"/>
            <a:chExt cx="256404" cy="239742"/>
          </a:xfrm>
          <a:solidFill>
            <a:schemeClr val="bg1"/>
          </a:solidFill>
        </p:grpSpPr>
        <p:sp>
          <p:nvSpPr>
            <p:cNvPr id="51" name="Freeform 58"/>
            <p:cNvSpPr>
              <a:spLocks noEditPoints="1"/>
            </p:cNvSpPr>
            <p:nvPr/>
          </p:nvSpPr>
          <p:spPr bwMode="auto">
            <a:xfrm>
              <a:off x="998489" y="2241774"/>
              <a:ext cx="256404" cy="239742"/>
            </a:xfrm>
            <a:custGeom>
              <a:avLst/>
              <a:gdLst>
                <a:gd name="T0" fmla="*/ 230 w 234"/>
                <a:gd name="T1" fmla="*/ 48 h 219"/>
                <a:gd name="T2" fmla="*/ 186 w 234"/>
                <a:gd name="T3" fmla="*/ 5 h 219"/>
                <a:gd name="T4" fmla="*/ 176 w 234"/>
                <a:gd name="T5" fmla="*/ 0 h 219"/>
                <a:gd name="T6" fmla="*/ 22 w 234"/>
                <a:gd name="T7" fmla="*/ 0 h 219"/>
                <a:gd name="T8" fmla="*/ 0 w 234"/>
                <a:gd name="T9" fmla="*/ 22 h 219"/>
                <a:gd name="T10" fmla="*/ 0 w 234"/>
                <a:gd name="T11" fmla="*/ 197 h 219"/>
                <a:gd name="T12" fmla="*/ 22 w 234"/>
                <a:gd name="T13" fmla="*/ 219 h 219"/>
                <a:gd name="T14" fmla="*/ 212 w 234"/>
                <a:gd name="T15" fmla="*/ 219 h 219"/>
                <a:gd name="T16" fmla="*/ 234 w 234"/>
                <a:gd name="T17" fmla="*/ 197 h 219"/>
                <a:gd name="T18" fmla="*/ 234 w 234"/>
                <a:gd name="T19" fmla="*/ 59 h 219"/>
                <a:gd name="T20" fmla="*/ 230 w 234"/>
                <a:gd name="T21" fmla="*/ 48 h 219"/>
                <a:gd name="T22" fmla="*/ 220 w 234"/>
                <a:gd name="T23" fmla="*/ 197 h 219"/>
                <a:gd name="T24" fmla="*/ 212 w 234"/>
                <a:gd name="T25" fmla="*/ 205 h 219"/>
                <a:gd name="T26" fmla="*/ 22 w 234"/>
                <a:gd name="T27" fmla="*/ 205 h 219"/>
                <a:gd name="T28" fmla="*/ 15 w 234"/>
                <a:gd name="T29" fmla="*/ 197 h 219"/>
                <a:gd name="T30" fmla="*/ 15 w 234"/>
                <a:gd name="T31" fmla="*/ 22 h 219"/>
                <a:gd name="T32" fmla="*/ 22 w 234"/>
                <a:gd name="T33" fmla="*/ 15 h 219"/>
                <a:gd name="T34" fmla="*/ 168 w 234"/>
                <a:gd name="T35" fmla="*/ 15 h 219"/>
                <a:gd name="T36" fmla="*/ 168 w 234"/>
                <a:gd name="T37" fmla="*/ 44 h 219"/>
                <a:gd name="T38" fmla="*/ 168 w 234"/>
                <a:gd name="T39" fmla="*/ 44 h 219"/>
                <a:gd name="T40" fmla="*/ 190 w 234"/>
                <a:gd name="T41" fmla="*/ 66 h 219"/>
                <a:gd name="T42" fmla="*/ 198 w 234"/>
                <a:gd name="T43" fmla="*/ 66 h 219"/>
                <a:gd name="T44" fmla="*/ 220 w 234"/>
                <a:gd name="T45" fmla="*/ 66 h 219"/>
                <a:gd name="T46" fmla="*/ 220 w 234"/>
                <a:gd name="T47" fmla="*/ 197 h 219"/>
                <a:gd name="T48" fmla="*/ 198 w 234"/>
                <a:gd name="T49" fmla="*/ 59 h 219"/>
                <a:gd name="T50" fmla="*/ 190 w 234"/>
                <a:gd name="T51" fmla="*/ 59 h 219"/>
                <a:gd name="T52" fmla="*/ 176 w 234"/>
                <a:gd name="T53" fmla="*/ 44 h 219"/>
                <a:gd name="T54" fmla="*/ 176 w 234"/>
                <a:gd name="T55" fmla="*/ 44 h 219"/>
                <a:gd name="T56" fmla="*/ 176 w 234"/>
                <a:gd name="T57" fmla="*/ 15 h 219"/>
                <a:gd name="T58" fmla="*/ 220 w 234"/>
                <a:gd name="T59" fmla="*/ 59 h 219"/>
                <a:gd name="T60" fmla="*/ 198 w 234"/>
                <a:gd name="T61" fmla="*/ 5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4" h="219">
                  <a:moveTo>
                    <a:pt x="230" y="48"/>
                  </a:moveTo>
                  <a:cubicBezTo>
                    <a:pt x="186" y="5"/>
                    <a:pt x="186" y="5"/>
                    <a:pt x="186" y="5"/>
                  </a:cubicBezTo>
                  <a:cubicBezTo>
                    <a:pt x="183" y="2"/>
                    <a:pt x="180" y="0"/>
                    <a:pt x="17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0"/>
                    <a:pt x="10" y="219"/>
                    <a:pt x="22" y="219"/>
                  </a:cubicBezTo>
                  <a:cubicBezTo>
                    <a:pt x="212" y="219"/>
                    <a:pt x="212" y="219"/>
                    <a:pt x="212" y="219"/>
                  </a:cubicBezTo>
                  <a:cubicBezTo>
                    <a:pt x="224" y="219"/>
                    <a:pt x="234" y="210"/>
                    <a:pt x="234" y="197"/>
                  </a:cubicBezTo>
                  <a:cubicBezTo>
                    <a:pt x="234" y="59"/>
                    <a:pt x="234" y="59"/>
                    <a:pt x="234" y="59"/>
                  </a:cubicBezTo>
                  <a:cubicBezTo>
                    <a:pt x="234" y="55"/>
                    <a:pt x="233" y="51"/>
                    <a:pt x="230" y="48"/>
                  </a:cubicBezTo>
                  <a:close/>
                  <a:moveTo>
                    <a:pt x="220" y="197"/>
                  </a:moveTo>
                  <a:cubicBezTo>
                    <a:pt x="220" y="202"/>
                    <a:pt x="216" y="205"/>
                    <a:pt x="212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18" y="205"/>
                    <a:pt x="15" y="202"/>
                    <a:pt x="15" y="19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18"/>
                    <a:pt x="18" y="15"/>
                    <a:pt x="22" y="15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56"/>
                    <a:pt x="178" y="66"/>
                    <a:pt x="190" y="66"/>
                  </a:cubicBezTo>
                  <a:cubicBezTo>
                    <a:pt x="198" y="66"/>
                    <a:pt x="198" y="66"/>
                    <a:pt x="198" y="66"/>
                  </a:cubicBezTo>
                  <a:cubicBezTo>
                    <a:pt x="220" y="66"/>
                    <a:pt x="220" y="66"/>
                    <a:pt x="220" y="66"/>
                  </a:cubicBezTo>
                  <a:lnTo>
                    <a:pt x="220" y="197"/>
                  </a:lnTo>
                  <a:close/>
                  <a:moveTo>
                    <a:pt x="198" y="59"/>
                  </a:moveTo>
                  <a:cubicBezTo>
                    <a:pt x="190" y="59"/>
                    <a:pt x="190" y="59"/>
                    <a:pt x="190" y="59"/>
                  </a:cubicBezTo>
                  <a:cubicBezTo>
                    <a:pt x="182" y="59"/>
                    <a:pt x="176" y="52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15"/>
                    <a:pt x="176" y="15"/>
                    <a:pt x="176" y="15"/>
                  </a:cubicBezTo>
                  <a:cubicBezTo>
                    <a:pt x="220" y="59"/>
                    <a:pt x="220" y="59"/>
                    <a:pt x="220" y="59"/>
                  </a:cubicBezTo>
                  <a:lnTo>
                    <a:pt x="198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59"/>
            <p:cNvSpPr>
              <a:spLocks/>
            </p:cNvSpPr>
            <p:nvPr/>
          </p:nvSpPr>
          <p:spPr bwMode="auto">
            <a:xfrm>
              <a:off x="1118823" y="2289908"/>
              <a:ext cx="48597" cy="7868"/>
            </a:xfrm>
            <a:custGeom>
              <a:avLst/>
              <a:gdLst>
                <a:gd name="T0" fmla="*/ 4 w 44"/>
                <a:gd name="T1" fmla="*/ 7 h 7"/>
                <a:gd name="T2" fmla="*/ 40 w 44"/>
                <a:gd name="T3" fmla="*/ 7 h 7"/>
                <a:gd name="T4" fmla="*/ 44 w 44"/>
                <a:gd name="T5" fmla="*/ 4 h 7"/>
                <a:gd name="T6" fmla="*/ 40 w 44"/>
                <a:gd name="T7" fmla="*/ 0 h 7"/>
                <a:gd name="T8" fmla="*/ 4 w 44"/>
                <a:gd name="T9" fmla="*/ 0 h 7"/>
                <a:gd name="T10" fmla="*/ 0 w 44"/>
                <a:gd name="T11" fmla="*/ 4 h 7"/>
                <a:gd name="T12" fmla="*/ 4 w 4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">
                  <a:moveTo>
                    <a:pt x="4" y="7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42" y="7"/>
                    <a:pt x="44" y="6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60"/>
            <p:cNvSpPr>
              <a:spLocks/>
            </p:cNvSpPr>
            <p:nvPr/>
          </p:nvSpPr>
          <p:spPr bwMode="auto">
            <a:xfrm>
              <a:off x="1118823" y="2313975"/>
              <a:ext cx="48597" cy="7868"/>
            </a:xfrm>
            <a:custGeom>
              <a:avLst/>
              <a:gdLst>
                <a:gd name="T0" fmla="*/ 4 w 44"/>
                <a:gd name="T1" fmla="*/ 7 h 7"/>
                <a:gd name="T2" fmla="*/ 40 w 44"/>
                <a:gd name="T3" fmla="*/ 7 h 7"/>
                <a:gd name="T4" fmla="*/ 44 w 44"/>
                <a:gd name="T5" fmla="*/ 4 h 7"/>
                <a:gd name="T6" fmla="*/ 40 w 44"/>
                <a:gd name="T7" fmla="*/ 0 h 7"/>
                <a:gd name="T8" fmla="*/ 4 w 44"/>
                <a:gd name="T9" fmla="*/ 0 h 7"/>
                <a:gd name="T10" fmla="*/ 0 w 44"/>
                <a:gd name="T11" fmla="*/ 4 h 7"/>
                <a:gd name="T12" fmla="*/ 4 w 4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">
                  <a:moveTo>
                    <a:pt x="4" y="7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42" y="7"/>
                    <a:pt x="44" y="6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61"/>
            <p:cNvSpPr>
              <a:spLocks/>
            </p:cNvSpPr>
            <p:nvPr/>
          </p:nvSpPr>
          <p:spPr bwMode="auto">
            <a:xfrm>
              <a:off x="1118823" y="2338041"/>
              <a:ext cx="104135" cy="7868"/>
            </a:xfrm>
            <a:custGeom>
              <a:avLst/>
              <a:gdLst>
                <a:gd name="T0" fmla="*/ 0 w 95"/>
                <a:gd name="T1" fmla="*/ 4 h 7"/>
                <a:gd name="T2" fmla="*/ 4 w 95"/>
                <a:gd name="T3" fmla="*/ 7 h 7"/>
                <a:gd name="T4" fmla="*/ 91 w 95"/>
                <a:gd name="T5" fmla="*/ 7 h 7"/>
                <a:gd name="T6" fmla="*/ 95 w 95"/>
                <a:gd name="T7" fmla="*/ 4 h 7"/>
                <a:gd name="T8" fmla="*/ 91 w 95"/>
                <a:gd name="T9" fmla="*/ 0 h 7"/>
                <a:gd name="T10" fmla="*/ 4 w 95"/>
                <a:gd name="T11" fmla="*/ 0 h 7"/>
                <a:gd name="T12" fmla="*/ 0 w 9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7">
                  <a:moveTo>
                    <a:pt x="0" y="4"/>
                  </a:moveTo>
                  <a:cubicBezTo>
                    <a:pt x="0" y="6"/>
                    <a:pt x="2" y="7"/>
                    <a:pt x="4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3" y="7"/>
                    <a:pt x="95" y="6"/>
                    <a:pt x="95" y="4"/>
                  </a:cubicBezTo>
                  <a:cubicBezTo>
                    <a:pt x="95" y="2"/>
                    <a:pt x="93" y="0"/>
                    <a:pt x="9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62"/>
            <p:cNvSpPr>
              <a:spLocks/>
            </p:cNvSpPr>
            <p:nvPr/>
          </p:nvSpPr>
          <p:spPr bwMode="auto">
            <a:xfrm>
              <a:off x="1031349" y="2386175"/>
              <a:ext cx="191609" cy="7868"/>
            </a:xfrm>
            <a:custGeom>
              <a:avLst/>
              <a:gdLst>
                <a:gd name="T0" fmla="*/ 171 w 175"/>
                <a:gd name="T1" fmla="*/ 0 h 7"/>
                <a:gd name="T2" fmla="*/ 3 w 175"/>
                <a:gd name="T3" fmla="*/ 0 h 7"/>
                <a:gd name="T4" fmla="*/ 0 w 175"/>
                <a:gd name="T5" fmla="*/ 3 h 7"/>
                <a:gd name="T6" fmla="*/ 3 w 175"/>
                <a:gd name="T7" fmla="*/ 7 h 7"/>
                <a:gd name="T8" fmla="*/ 171 w 175"/>
                <a:gd name="T9" fmla="*/ 7 h 7"/>
                <a:gd name="T10" fmla="*/ 175 w 175"/>
                <a:gd name="T11" fmla="*/ 3 h 7"/>
                <a:gd name="T12" fmla="*/ 171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17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3" y="7"/>
                    <a:pt x="175" y="5"/>
                    <a:pt x="175" y="3"/>
                  </a:cubicBezTo>
                  <a:cubicBezTo>
                    <a:pt x="175" y="1"/>
                    <a:pt x="173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63"/>
            <p:cNvSpPr>
              <a:spLocks/>
            </p:cNvSpPr>
            <p:nvPr/>
          </p:nvSpPr>
          <p:spPr bwMode="auto">
            <a:xfrm>
              <a:off x="1031349" y="2410242"/>
              <a:ext cx="191609" cy="7868"/>
            </a:xfrm>
            <a:custGeom>
              <a:avLst/>
              <a:gdLst>
                <a:gd name="T0" fmla="*/ 171 w 175"/>
                <a:gd name="T1" fmla="*/ 0 h 7"/>
                <a:gd name="T2" fmla="*/ 3 w 175"/>
                <a:gd name="T3" fmla="*/ 0 h 7"/>
                <a:gd name="T4" fmla="*/ 0 w 175"/>
                <a:gd name="T5" fmla="*/ 3 h 7"/>
                <a:gd name="T6" fmla="*/ 3 w 175"/>
                <a:gd name="T7" fmla="*/ 7 h 7"/>
                <a:gd name="T8" fmla="*/ 171 w 175"/>
                <a:gd name="T9" fmla="*/ 7 h 7"/>
                <a:gd name="T10" fmla="*/ 175 w 175"/>
                <a:gd name="T11" fmla="*/ 3 h 7"/>
                <a:gd name="T12" fmla="*/ 171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17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3" y="7"/>
                    <a:pt x="175" y="5"/>
                    <a:pt x="175" y="3"/>
                  </a:cubicBezTo>
                  <a:cubicBezTo>
                    <a:pt x="175" y="1"/>
                    <a:pt x="173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64"/>
            <p:cNvSpPr>
              <a:spLocks/>
            </p:cNvSpPr>
            <p:nvPr/>
          </p:nvSpPr>
          <p:spPr bwMode="auto">
            <a:xfrm>
              <a:off x="1031349" y="2434308"/>
              <a:ext cx="191609" cy="7868"/>
            </a:xfrm>
            <a:custGeom>
              <a:avLst/>
              <a:gdLst>
                <a:gd name="T0" fmla="*/ 171 w 175"/>
                <a:gd name="T1" fmla="*/ 0 h 7"/>
                <a:gd name="T2" fmla="*/ 3 w 175"/>
                <a:gd name="T3" fmla="*/ 0 h 7"/>
                <a:gd name="T4" fmla="*/ 0 w 175"/>
                <a:gd name="T5" fmla="*/ 3 h 7"/>
                <a:gd name="T6" fmla="*/ 3 w 175"/>
                <a:gd name="T7" fmla="*/ 7 h 7"/>
                <a:gd name="T8" fmla="*/ 171 w 175"/>
                <a:gd name="T9" fmla="*/ 7 h 7"/>
                <a:gd name="T10" fmla="*/ 175 w 175"/>
                <a:gd name="T11" fmla="*/ 3 h 7"/>
                <a:gd name="T12" fmla="*/ 171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17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3" y="7"/>
                    <a:pt x="175" y="5"/>
                    <a:pt x="175" y="3"/>
                  </a:cubicBezTo>
                  <a:cubicBezTo>
                    <a:pt x="175" y="1"/>
                    <a:pt x="173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65"/>
            <p:cNvSpPr>
              <a:spLocks/>
            </p:cNvSpPr>
            <p:nvPr/>
          </p:nvSpPr>
          <p:spPr bwMode="auto">
            <a:xfrm>
              <a:off x="1031349" y="2362108"/>
              <a:ext cx="191609" cy="7868"/>
            </a:xfrm>
            <a:custGeom>
              <a:avLst/>
              <a:gdLst>
                <a:gd name="T0" fmla="*/ 171 w 175"/>
                <a:gd name="T1" fmla="*/ 0 h 7"/>
                <a:gd name="T2" fmla="*/ 3 w 175"/>
                <a:gd name="T3" fmla="*/ 0 h 7"/>
                <a:gd name="T4" fmla="*/ 0 w 175"/>
                <a:gd name="T5" fmla="*/ 3 h 7"/>
                <a:gd name="T6" fmla="*/ 3 w 175"/>
                <a:gd name="T7" fmla="*/ 7 h 7"/>
                <a:gd name="T8" fmla="*/ 171 w 175"/>
                <a:gd name="T9" fmla="*/ 7 h 7"/>
                <a:gd name="T10" fmla="*/ 175 w 175"/>
                <a:gd name="T11" fmla="*/ 3 h 7"/>
                <a:gd name="T12" fmla="*/ 171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17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3" y="7"/>
                    <a:pt x="175" y="6"/>
                    <a:pt x="175" y="3"/>
                  </a:cubicBezTo>
                  <a:cubicBezTo>
                    <a:pt x="175" y="1"/>
                    <a:pt x="173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66"/>
            <p:cNvSpPr>
              <a:spLocks noEditPoints="1"/>
            </p:cNvSpPr>
            <p:nvPr/>
          </p:nvSpPr>
          <p:spPr bwMode="auto">
            <a:xfrm>
              <a:off x="1031349" y="2282040"/>
              <a:ext cx="71275" cy="63870"/>
            </a:xfrm>
            <a:custGeom>
              <a:avLst/>
              <a:gdLst>
                <a:gd name="T0" fmla="*/ 7 w 65"/>
                <a:gd name="T1" fmla="*/ 58 h 58"/>
                <a:gd name="T2" fmla="*/ 58 w 65"/>
                <a:gd name="T3" fmla="*/ 58 h 58"/>
                <a:gd name="T4" fmla="*/ 65 w 65"/>
                <a:gd name="T5" fmla="*/ 51 h 58"/>
                <a:gd name="T6" fmla="*/ 65 w 65"/>
                <a:gd name="T7" fmla="*/ 7 h 58"/>
                <a:gd name="T8" fmla="*/ 58 w 65"/>
                <a:gd name="T9" fmla="*/ 0 h 58"/>
                <a:gd name="T10" fmla="*/ 7 w 65"/>
                <a:gd name="T11" fmla="*/ 0 h 58"/>
                <a:gd name="T12" fmla="*/ 0 w 65"/>
                <a:gd name="T13" fmla="*/ 7 h 58"/>
                <a:gd name="T14" fmla="*/ 0 w 65"/>
                <a:gd name="T15" fmla="*/ 51 h 58"/>
                <a:gd name="T16" fmla="*/ 7 w 65"/>
                <a:gd name="T17" fmla="*/ 58 h 58"/>
                <a:gd name="T18" fmla="*/ 14 w 65"/>
                <a:gd name="T19" fmla="*/ 14 h 58"/>
                <a:gd name="T20" fmla="*/ 51 w 65"/>
                <a:gd name="T21" fmla="*/ 14 h 58"/>
                <a:gd name="T22" fmla="*/ 51 w 65"/>
                <a:gd name="T23" fmla="*/ 44 h 58"/>
                <a:gd name="T24" fmla="*/ 14 w 65"/>
                <a:gd name="T25" fmla="*/ 44 h 58"/>
                <a:gd name="T26" fmla="*/ 14 w 65"/>
                <a:gd name="T27" fmla="*/ 1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58">
                  <a:moveTo>
                    <a:pt x="7" y="58"/>
                  </a:moveTo>
                  <a:cubicBezTo>
                    <a:pt x="58" y="58"/>
                    <a:pt x="58" y="58"/>
                    <a:pt x="58" y="58"/>
                  </a:cubicBezTo>
                  <a:cubicBezTo>
                    <a:pt x="62" y="58"/>
                    <a:pt x="65" y="55"/>
                    <a:pt x="65" y="51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lose/>
                  <a:moveTo>
                    <a:pt x="14" y="14"/>
                  </a:moveTo>
                  <a:cubicBezTo>
                    <a:pt x="51" y="14"/>
                    <a:pt x="51" y="14"/>
                    <a:pt x="51" y="1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14" y="44"/>
                    <a:pt x="14" y="44"/>
                    <a:pt x="14" y="44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0" name="AutoShape 66"/>
          <p:cNvSpPr>
            <a:spLocks/>
          </p:cNvSpPr>
          <p:nvPr/>
        </p:nvSpPr>
        <p:spPr bwMode="auto">
          <a:xfrm>
            <a:off x="11431295" y="3167204"/>
            <a:ext cx="375229" cy="362797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17537" y="12697"/>
                </a:moveTo>
                <a:lnTo>
                  <a:pt x="19798" y="9997"/>
                </a:lnTo>
                <a:lnTo>
                  <a:pt x="19798" y="17284"/>
                </a:lnTo>
                <a:cubicBezTo>
                  <a:pt x="19798" y="17874"/>
                  <a:pt x="19700" y="18429"/>
                  <a:pt x="19505" y="18949"/>
                </a:cubicBezTo>
                <a:cubicBezTo>
                  <a:pt x="19309" y="19469"/>
                  <a:pt x="19049" y="19928"/>
                  <a:pt x="18721" y="20321"/>
                </a:cubicBezTo>
                <a:cubicBezTo>
                  <a:pt x="18394" y="20715"/>
                  <a:pt x="18014" y="21027"/>
                  <a:pt x="17583" y="21256"/>
                </a:cubicBezTo>
                <a:cubicBezTo>
                  <a:pt x="17153" y="21485"/>
                  <a:pt x="16690" y="21599"/>
                  <a:pt x="16188" y="21599"/>
                </a:cubicBezTo>
                <a:lnTo>
                  <a:pt x="3595" y="21599"/>
                </a:lnTo>
                <a:cubicBezTo>
                  <a:pt x="3103" y="21599"/>
                  <a:pt x="2635" y="21485"/>
                  <a:pt x="2195" y="21256"/>
                </a:cubicBezTo>
                <a:cubicBezTo>
                  <a:pt x="1754" y="21027"/>
                  <a:pt x="1372" y="20715"/>
                  <a:pt x="1052" y="20321"/>
                </a:cubicBezTo>
                <a:cubicBezTo>
                  <a:pt x="734" y="19928"/>
                  <a:pt x="477" y="19469"/>
                  <a:pt x="286" y="18949"/>
                </a:cubicBezTo>
                <a:cubicBezTo>
                  <a:pt x="95" y="18429"/>
                  <a:pt x="0" y="17874"/>
                  <a:pt x="0" y="17284"/>
                </a:cubicBezTo>
                <a:lnTo>
                  <a:pt x="0" y="4315"/>
                </a:lnTo>
                <a:cubicBezTo>
                  <a:pt x="0" y="3722"/>
                  <a:pt x="95" y="3164"/>
                  <a:pt x="286" y="2632"/>
                </a:cubicBezTo>
                <a:cubicBezTo>
                  <a:pt x="477" y="2106"/>
                  <a:pt x="734" y="1645"/>
                  <a:pt x="1052" y="1263"/>
                </a:cubicBezTo>
                <a:cubicBezTo>
                  <a:pt x="1372" y="878"/>
                  <a:pt x="1754" y="572"/>
                  <a:pt x="2195" y="343"/>
                </a:cubicBezTo>
                <a:cubicBezTo>
                  <a:pt x="2635" y="114"/>
                  <a:pt x="3103" y="0"/>
                  <a:pt x="3595" y="0"/>
                </a:cubicBezTo>
                <a:lnTo>
                  <a:pt x="16188" y="0"/>
                </a:lnTo>
                <a:cubicBezTo>
                  <a:pt x="16401" y="0"/>
                  <a:pt x="16605" y="26"/>
                  <a:pt x="16798" y="82"/>
                </a:cubicBezTo>
                <a:lnTo>
                  <a:pt x="14608" y="2714"/>
                </a:lnTo>
                <a:lnTo>
                  <a:pt x="3595" y="2714"/>
                </a:lnTo>
                <a:cubicBezTo>
                  <a:pt x="3228" y="2714"/>
                  <a:pt x="2914" y="2867"/>
                  <a:pt x="2652" y="3184"/>
                </a:cubicBezTo>
                <a:cubicBezTo>
                  <a:pt x="2391" y="3496"/>
                  <a:pt x="2261" y="3875"/>
                  <a:pt x="2261" y="4315"/>
                </a:cubicBezTo>
                <a:lnTo>
                  <a:pt x="2261" y="17284"/>
                </a:lnTo>
                <a:cubicBezTo>
                  <a:pt x="2261" y="17724"/>
                  <a:pt x="2391" y="18101"/>
                  <a:pt x="2652" y="18412"/>
                </a:cubicBezTo>
                <a:cubicBezTo>
                  <a:pt x="2914" y="18729"/>
                  <a:pt x="3228" y="18888"/>
                  <a:pt x="3595" y="18888"/>
                </a:cubicBezTo>
                <a:lnTo>
                  <a:pt x="16188" y="18888"/>
                </a:lnTo>
                <a:cubicBezTo>
                  <a:pt x="16556" y="18888"/>
                  <a:pt x="16874" y="18729"/>
                  <a:pt x="17138" y="18412"/>
                </a:cubicBezTo>
                <a:cubicBezTo>
                  <a:pt x="17405" y="18101"/>
                  <a:pt x="17537" y="17724"/>
                  <a:pt x="17537" y="17284"/>
                </a:cubicBezTo>
                <a:lnTo>
                  <a:pt x="17537" y="12697"/>
                </a:lnTo>
                <a:close/>
                <a:moveTo>
                  <a:pt x="21333" y="2796"/>
                </a:moveTo>
                <a:cubicBezTo>
                  <a:pt x="21514" y="3011"/>
                  <a:pt x="21599" y="3272"/>
                  <a:pt x="21597" y="3578"/>
                </a:cubicBezTo>
                <a:cubicBezTo>
                  <a:pt x="21592" y="3881"/>
                  <a:pt x="21504" y="4136"/>
                  <a:pt x="21333" y="4342"/>
                </a:cubicBezTo>
                <a:lnTo>
                  <a:pt x="13005" y="14346"/>
                </a:lnTo>
                <a:lnTo>
                  <a:pt x="11854" y="15721"/>
                </a:lnTo>
                <a:cubicBezTo>
                  <a:pt x="11676" y="15938"/>
                  <a:pt x="11458" y="16044"/>
                  <a:pt x="11206" y="16044"/>
                </a:cubicBezTo>
                <a:cubicBezTo>
                  <a:pt x="10951" y="16044"/>
                  <a:pt x="10733" y="15938"/>
                  <a:pt x="10555" y="15721"/>
                </a:cubicBezTo>
                <a:lnTo>
                  <a:pt x="9383" y="14346"/>
                </a:lnTo>
                <a:lnTo>
                  <a:pt x="4779" y="8787"/>
                </a:lnTo>
                <a:cubicBezTo>
                  <a:pt x="4600" y="8573"/>
                  <a:pt x="4507" y="8314"/>
                  <a:pt x="4507" y="8006"/>
                </a:cubicBezTo>
                <a:cubicBezTo>
                  <a:pt x="4507" y="7703"/>
                  <a:pt x="4600" y="7441"/>
                  <a:pt x="4779" y="7227"/>
                </a:cubicBezTo>
                <a:lnTo>
                  <a:pt x="5927" y="5846"/>
                </a:lnTo>
                <a:cubicBezTo>
                  <a:pt x="6106" y="5635"/>
                  <a:pt x="6323" y="5526"/>
                  <a:pt x="6578" y="5526"/>
                </a:cubicBezTo>
                <a:cubicBezTo>
                  <a:pt x="6830" y="5526"/>
                  <a:pt x="7043" y="5634"/>
                  <a:pt x="7214" y="5846"/>
                </a:cubicBezTo>
                <a:lnTo>
                  <a:pt x="11198" y="10632"/>
                </a:lnTo>
                <a:lnTo>
                  <a:pt x="18861" y="1404"/>
                </a:lnTo>
                <a:cubicBezTo>
                  <a:pt x="19040" y="1186"/>
                  <a:pt x="19262" y="1084"/>
                  <a:pt x="19524" y="1087"/>
                </a:cubicBezTo>
                <a:cubicBezTo>
                  <a:pt x="19786" y="1092"/>
                  <a:pt x="20001" y="1198"/>
                  <a:pt x="20173" y="1404"/>
                </a:cubicBezTo>
                <a:lnTo>
                  <a:pt x="21333" y="27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42818" tIns="142818" rIns="142818" bIns="142818" anchor="ctr"/>
          <a:lstStyle/>
          <a:p>
            <a:pPr algn="just" defTabSz="128541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9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745062" y="4007389"/>
            <a:ext cx="1721134" cy="68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Metin kutusu 60"/>
          <p:cNvSpPr txBox="1"/>
          <p:nvPr/>
        </p:nvSpPr>
        <p:spPr>
          <a:xfrm>
            <a:off x="3158743" y="4042162"/>
            <a:ext cx="1721134" cy="68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Metin kutusu 61"/>
          <p:cNvSpPr txBox="1"/>
          <p:nvPr/>
        </p:nvSpPr>
        <p:spPr>
          <a:xfrm>
            <a:off x="5750425" y="3974146"/>
            <a:ext cx="1721134" cy="68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Metin kutusu 62"/>
          <p:cNvSpPr txBox="1"/>
          <p:nvPr/>
        </p:nvSpPr>
        <p:spPr>
          <a:xfrm>
            <a:off x="8358377" y="4053125"/>
            <a:ext cx="1721134" cy="68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Metin kutusu 63"/>
          <p:cNvSpPr txBox="1"/>
          <p:nvPr/>
        </p:nvSpPr>
        <p:spPr>
          <a:xfrm>
            <a:off x="10791811" y="4042162"/>
            <a:ext cx="1654197" cy="68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6141343" y="880021"/>
            <a:ext cx="57606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0"/>
          <p:cNvSpPr txBox="1">
            <a:spLocks noChangeArrowheads="1"/>
          </p:cNvSpPr>
          <p:nvPr/>
        </p:nvSpPr>
        <p:spPr bwMode="auto">
          <a:xfrm>
            <a:off x="5349255" y="231949"/>
            <a:ext cx="2236359" cy="36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添加相关标题文字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8" name="文本框 10"/>
          <p:cNvSpPr txBox="1">
            <a:spLocks noChangeArrowheads="1"/>
          </p:cNvSpPr>
          <p:nvPr/>
        </p:nvSpPr>
        <p:spPr bwMode="auto">
          <a:xfrm>
            <a:off x="5349255" y="547410"/>
            <a:ext cx="2160240" cy="2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on 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779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6" grpId="0" animBg="1"/>
      <p:bldP spid="37" grpId="0" animBg="1"/>
      <p:bldP spid="41" grpId="0" animBg="1"/>
      <p:bldP spid="43" grpId="0" animBg="1"/>
      <p:bldP spid="45" grpId="0" animBg="1"/>
      <p:bldP spid="48" grpId="0" animBg="1"/>
      <p:bldP spid="49" grpId="0" animBg="1"/>
      <p:bldP spid="60" grpId="0" animBg="1"/>
      <p:bldP spid="18" grpId="0"/>
      <p:bldP spid="61" grpId="0"/>
      <p:bldP spid="62" grpId="0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588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007FD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6212611" y="2680453"/>
            <a:ext cx="3293678" cy="1301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标题文字内容</a:t>
            </a:r>
            <a:endParaRPr lang="en-US" altLang="zh-CN" sz="506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23153" y="2542488"/>
            <a:ext cx="0" cy="199735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4260019" y="4193680"/>
            <a:ext cx="1269244" cy="346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52619" y="2505703"/>
            <a:ext cx="1476644" cy="14766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" name="TextBox 24"/>
          <p:cNvSpPr txBox="1"/>
          <p:nvPr/>
        </p:nvSpPr>
        <p:spPr>
          <a:xfrm>
            <a:off x="6462749" y="4065700"/>
            <a:ext cx="1496828" cy="224306"/>
          </a:xfrm>
          <a:prstGeom prst="rect">
            <a:avLst/>
          </a:prstGeom>
          <a:noFill/>
        </p:spPr>
        <p:txBody>
          <a:bodyPr wrap="square" lIns="85010" tIns="42506" rIns="85010" bIns="42506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5"/>
          <p:cNvSpPr txBox="1"/>
          <p:nvPr/>
        </p:nvSpPr>
        <p:spPr>
          <a:xfrm>
            <a:off x="7942622" y="4065700"/>
            <a:ext cx="1563668" cy="224306"/>
          </a:xfrm>
          <a:prstGeom prst="rect">
            <a:avLst/>
          </a:prstGeom>
          <a:noFill/>
        </p:spPr>
        <p:txBody>
          <a:bodyPr wrap="square" lIns="85010" tIns="42506" rIns="85010" bIns="42506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4234380" y="2737595"/>
            <a:ext cx="1269244" cy="108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29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29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6462749" y="4355339"/>
            <a:ext cx="1496828" cy="224306"/>
          </a:xfrm>
          <a:prstGeom prst="rect">
            <a:avLst/>
          </a:prstGeom>
          <a:noFill/>
        </p:spPr>
        <p:txBody>
          <a:bodyPr wrap="square" lIns="85010" tIns="42506" rIns="85010" bIns="42506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5"/>
          <p:cNvSpPr txBox="1"/>
          <p:nvPr/>
        </p:nvSpPr>
        <p:spPr>
          <a:xfrm>
            <a:off x="7942622" y="4355339"/>
            <a:ext cx="1563668" cy="224306"/>
          </a:xfrm>
          <a:prstGeom prst="rect">
            <a:avLst/>
          </a:prstGeom>
          <a:noFill/>
        </p:spPr>
        <p:txBody>
          <a:bodyPr wrap="square" lIns="85010" tIns="42506" rIns="85010" bIns="42506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92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>
            <a:spLocks/>
          </p:cNvSpPr>
          <p:nvPr/>
        </p:nvSpPr>
        <p:spPr bwMode="auto">
          <a:xfrm>
            <a:off x="6982405" y="3676583"/>
            <a:ext cx="457121" cy="664553"/>
          </a:xfrm>
          <a:custGeom>
            <a:avLst/>
            <a:gdLst>
              <a:gd name="T0" fmla="*/ 476 w 476"/>
              <a:gd name="T1" fmla="*/ 0 h 692"/>
              <a:gd name="T2" fmla="*/ 0 w 476"/>
              <a:gd name="T3" fmla="*/ 559 h 692"/>
              <a:gd name="T4" fmla="*/ 78 w 476"/>
              <a:gd name="T5" fmla="*/ 692 h 692"/>
              <a:gd name="T6" fmla="*/ 476 w 476"/>
              <a:gd name="T7" fmla="*/ 0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6" h="692">
                <a:moveTo>
                  <a:pt x="476" y="0"/>
                </a:moveTo>
                <a:lnTo>
                  <a:pt x="0" y="559"/>
                </a:lnTo>
                <a:lnTo>
                  <a:pt x="78" y="692"/>
                </a:lnTo>
                <a:lnTo>
                  <a:pt x="4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6748082" y="4748319"/>
            <a:ext cx="72986" cy="129645"/>
          </a:xfrm>
          <a:custGeom>
            <a:avLst/>
            <a:gdLst>
              <a:gd name="T0" fmla="*/ 76 w 76"/>
              <a:gd name="T1" fmla="*/ 0 h 135"/>
              <a:gd name="T2" fmla="*/ 0 w 76"/>
              <a:gd name="T3" fmla="*/ 135 h 135"/>
              <a:gd name="T4" fmla="*/ 76 w 76"/>
              <a:gd name="T5" fmla="*/ 0 h 135"/>
              <a:gd name="T6" fmla="*/ 76 w 7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6748082" y="4748319"/>
            <a:ext cx="72986" cy="129645"/>
          </a:xfrm>
          <a:custGeom>
            <a:avLst/>
            <a:gdLst>
              <a:gd name="T0" fmla="*/ 76 w 76"/>
              <a:gd name="T1" fmla="*/ 0 h 135"/>
              <a:gd name="T2" fmla="*/ 0 w 76"/>
              <a:gd name="T3" fmla="*/ 135 h 135"/>
              <a:gd name="T4" fmla="*/ 76 w 76"/>
              <a:gd name="T5" fmla="*/ 0 h 135"/>
              <a:gd name="T6" fmla="*/ 76 w 7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6748082" y="4748319"/>
            <a:ext cx="766349" cy="129645"/>
          </a:xfrm>
          <a:custGeom>
            <a:avLst/>
            <a:gdLst>
              <a:gd name="T0" fmla="*/ 76 w 798"/>
              <a:gd name="T1" fmla="*/ 0 h 135"/>
              <a:gd name="T2" fmla="*/ 0 w 798"/>
              <a:gd name="T3" fmla="*/ 135 h 135"/>
              <a:gd name="T4" fmla="*/ 798 w 798"/>
              <a:gd name="T5" fmla="*/ 135 h 135"/>
              <a:gd name="T6" fmla="*/ 76 w 79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8" h="135">
                <a:moveTo>
                  <a:pt x="76" y="0"/>
                </a:moveTo>
                <a:lnTo>
                  <a:pt x="0" y="135"/>
                </a:lnTo>
                <a:lnTo>
                  <a:pt x="798" y="135"/>
                </a:lnTo>
                <a:lnTo>
                  <a:pt x="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6129626" y="4877962"/>
            <a:ext cx="147893" cy="0"/>
          </a:xfrm>
          <a:custGeom>
            <a:avLst/>
            <a:gdLst>
              <a:gd name="T0" fmla="*/ 154 w 154"/>
              <a:gd name="T1" fmla="*/ 0 w 154"/>
              <a:gd name="T2" fmla="*/ 154 w 154"/>
              <a:gd name="T3" fmla="*/ 154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6129626" y="4877962"/>
            <a:ext cx="147893" cy="0"/>
          </a:xfrm>
          <a:custGeom>
            <a:avLst/>
            <a:gdLst>
              <a:gd name="T0" fmla="*/ 154 w 154"/>
              <a:gd name="T1" fmla="*/ 0 w 154"/>
              <a:gd name="T2" fmla="*/ 154 w 154"/>
              <a:gd name="T3" fmla="*/ 154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6129625" y="4877965"/>
            <a:ext cx="382214" cy="663593"/>
          </a:xfrm>
          <a:custGeom>
            <a:avLst/>
            <a:gdLst>
              <a:gd name="T0" fmla="*/ 0 w 398"/>
              <a:gd name="T1" fmla="*/ 0 h 691"/>
              <a:gd name="T2" fmla="*/ 5 w 398"/>
              <a:gd name="T3" fmla="*/ 7 h 691"/>
              <a:gd name="T4" fmla="*/ 398 w 398"/>
              <a:gd name="T5" fmla="*/ 691 h 691"/>
              <a:gd name="T6" fmla="*/ 154 w 398"/>
              <a:gd name="T7" fmla="*/ 0 h 691"/>
              <a:gd name="T8" fmla="*/ 0 w 398"/>
              <a:gd name="T9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691">
                <a:moveTo>
                  <a:pt x="0" y="0"/>
                </a:moveTo>
                <a:lnTo>
                  <a:pt x="5" y="7"/>
                </a:lnTo>
                <a:lnTo>
                  <a:pt x="398" y="691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5436263" y="4341136"/>
            <a:ext cx="457121" cy="663593"/>
          </a:xfrm>
          <a:custGeom>
            <a:avLst/>
            <a:gdLst>
              <a:gd name="T0" fmla="*/ 400 w 476"/>
              <a:gd name="T1" fmla="*/ 0 h 691"/>
              <a:gd name="T2" fmla="*/ 0 w 476"/>
              <a:gd name="T3" fmla="*/ 691 h 691"/>
              <a:gd name="T4" fmla="*/ 400 w 476"/>
              <a:gd name="T5" fmla="*/ 0 h 691"/>
              <a:gd name="T6" fmla="*/ 476 w 476"/>
              <a:gd name="T7" fmla="*/ 132 h 691"/>
              <a:gd name="T8" fmla="*/ 476 w 476"/>
              <a:gd name="T9" fmla="*/ 132 h 691"/>
              <a:gd name="T10" fmla="*/ 400 w 476"/>
              <a:gd name="T11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5436263" y="4341136"/>
            <a:ext cx="457121" cy="663593"/>
          </a:xfrm>
          <a:custGeom>
            <a:avLst/>
            <a:gdLst>
              <a:gd name="T0" fmla="*/ 400 w 476"/>
              <a:gd name="T1" fmla="*/ 0 h 691"/>
              <a:gd name="T2" fmla="*/ 0 w 476"/>
              <a:gd name="T3" fmla="*/ 691 h 691"/>
              <a:gd name="T4" fmla="*/ 400 w 476"/>
              <a:gd name="T5" fmla="*/ 0 h 691"/>
              <a:gd name="T6" fmla="*/ 476 w 476"/>
              <a:gd name="T7" fmla="*/ 132 h 691"/>
              <a:gd name="T8" fmla="*/ 476 w 476"/>
              <a:gd name="T9" fmla="*/ 132 h 691"/>
              <a:gd name="T10" fmla="*/ 400 w 476"/>
              <a:gd name="T11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5436263" y="4341136"/>
            <a:ext cx="457121" cy="663593"/>
          </a:xfrm>
          <a:custGeom>
            <a:avLst/>
            <a:gdLst>
              <a:gd name="T0" fmla="*/ 400 w 476"/>
              <a:gd name="T1" fmla="*/ 0 h 691"/>
              <a:gd name="T2" fmla="*/ 0 w 476"/>
              <a:gd name="T3" fmla="*/ 691 h 691"/>
              <a:gd name="T4" fmla="*/ 476 w 476"/>
              <a:gd name="T5" fmla="*/ 132 h 691"/>
              <a:gd name="T6" fmla="*/ 400 w 476"/>
              <a:gd name="T7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6054719" y="3806226"/>
            <a:ext cx="74907" cy="127725"/>
          </a:xfrm>
          <a:custGeom>
            <a:avLst/>
            <a:gdLst>
              <a:gd name="T0" fmla="*/ 78 w 78"/>
              <a:gd name="T1" fmla="*/ 0 h 133"/>
              <a:gd name="T2" fmla="*/ 0 w 78"/>
              <a:gd name="T3" fmla="*/ 133 h 133"/>
              <a:gd name="T4" fmla="*/ 0 w 78"/>
              <a:gd name="T5" fmla="*/ 133 h 133"/>
              <a:gd name="T6" fmla="*/ 78 w 78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6054719" y="3806226"/>
            <a:ext cx="74907" cy="127725"/>
          </a:xfrm>
          <a:custGeom>
            <a:avLst/>
            <a:gdLst>
              <a:gd name="T0" fmla="*/ 78 w 78"/>
              <a:gd name="T1" fmla="*/ 0 h 133"/>
              <a:gd name="T2" fmla="*/ 0 w 78"/>
              <a:gd name="T3" fmla="*/ 133 h 133"/>
              <a:gd name="T4" fmla="*/ 0 w 78"/>
              <a:gd name="T5" fmla="*/ 133 h 133"/>
              <a:gd name="T6" fmla="*/ 78 w 78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5361356" y="3806226"/>
            <a:ext cx="768269" cy="127725"/>
          </a:xfrm>
          <a:custGeom>
            <a:avLst/>
            <a:gdLst>
              <a:gd name="T0" fmla="*/ 800 w 800"/>
              <a:gd name="T1" fmla="*/ 0 h 133"/>
              <a:gd name="T2" fmla="*/ 0 w 800"/>
              <a:gd name="T3" fmla="*/ 0 h 133"/>
              <a:gd name="T4" fmla="*/ 722 w 800"/>
              <a:gd name="T5" fmla="*/ 133 h 133"/>
              <a:gd name="T6" fmla="*/ 800 w 800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0" h="133">
                <a:moveTo>
                  <a:pt x="800" y="0"/>
                </a:moveTo>
                <a:lnTo>
                  <a:pt x="0" y="0"/>
                </a:lnTo>
                <a:lnTo>
                  <a:pt x="722" y="133"/>
                </a:lnTo>
                <a:lnTo>
                  <a:pt x="8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6600191" y="3806225"/>
            <a:ext cx="147893" cy="0"/>
          </a:xfrm>
          <a:custGeom>
            <a:avLst/>
            <a:gdLst>
              <a:gd name="T0" fmla="*/ 0 w 154"/>
              <a:gd name="T1" fmla="*/ 0 w 154"/>
              <a:gd name="T2" fmla="*/ 154 w 154"/>
              <a:gd name="T3" fmla="*/ 0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6600191" y="3806225"/>
            <a:ext cx="147893" cy="0"/>
          </a:xfrm>
          <a:custGeom>
            <a:avLst/>
            <a:gdLst>
              <a:gd name="T0" fmla="*/ 0 w 154"/>
              <a:gd name="T1" fmla="*/ 0 w 154"/>
              <a:gd name="T2" fmla="*/ 154 w 154"/>
              <a:gd name="T3" fmla="*/ 0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auto">
          <a:xfrm>
            <a:off x="6363946" y="3142635"/>
            <a:ext cx="384136" cy="663593"/>
          </a:xfrm>
          <a:custGeom>
            <a:avLst/>
            <a:gdLst>
              <a:gd name="T0" fmla="*/ 0 w 400"/>
              <a:gd name="T1" fmla="*/ 0 h 691"/>
              <a:gd name="T2" fmla="*/ 246 w 400"/>
              <a:gd name="T3" fmla="*/ 691 h 691"/>
              <a:gd name="T4" fmla="*/ 400 w 400"/>
              <a:gd name="T5" fmla="*/ 691 h 691"/>
              <a:gd name="T6" fmla="*/ 182 w 400"/>
              <a:gd name="T7" fmla="*/ 315 h 691"/>
              <a:gd name="T8" fmla="*/ 0 w 400"/>
              <a:gd name="T9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" h="691">
                <a:moveTo>
                  <a:pt x="0" y="0"/>
                </a:moveTo>
                <a:lnTo>
                  <a:pt x="246" y="691"/>
                </a:lnTo>
                <a:lnTo>
                  <a:pt x="400" y="691"/>
                </a:lnTo>
                <a:lnTo>
                  <a:pt x="182" y="31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904235" y="3806227"/>
            <a:ext cx="1225391" cy="1539421"/>
            <a:chOff x="3949950" y="3095545"/>
            <a:chExt cx="1713617" cy="2152765"/>
          </a:xfrm>
        </p:grpSpPr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949950" y="3095545"/>
              <a:ext cx="1713617" cy="2152765"/>
            </a:xfrm>
            <a:custGeom>
              <a:avLst/>
              <a:gdLst>
                <a:gd name="T0" fmla="*/ 201 w 539"/>
                <a:gd name="T1" fmla="*/ 0 h 677"/>
                <a:gd name="T2" fmla="*/ 73 w 539"/>
                <a:gd name="T3" fmla="*/ 77 h 677"/>
                <a:gd name="T4" fmla="*/ 22 w 539"/>
                <a:gd name="T5" fmla="*/ 166 h 677"/>
                <a:gd name="T6" fmla="*/ 22 w 539"/>
                <a:gd name="T7" fmla="*/ 304 h 677"/>
                <a:gd name="T8" fmla="*/ 237 w 539"/>
                <a:gd name="T9" fmla="*/ 677 h 677"/>
                <a:gd name="T10" fmla="*/ 234 w 539"/>
                <a:gd name="T11" fmla="*/ 527 h 677"/>
                <a:gd name="T12" fmla="*/ 539 w 539"/>
                <a:gd name="T13" fmla="*/ 0 h 677"/>
                <a:gd name="T14" fmla="*/ 201 w 539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7">
                  <a:moveTo>
                    <a:pt x="201" y="0"/>
                  </a:moveTo>
                  <a:cubicBezTo>
                    <a:pt x="150" y="2"/>
                    <a:pt x="101" y="29"/>
                    <a:pt x="73" y="77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0" y="204"/>
                    <a:pt x="0" y="266"/>
                    <a:pt x="22" y="304"/>
                  </a:cubicBezTo>
                  <a:cubicBezTo>
                    <a:pt x="237" y="677"/>
                    <a:pt x="237" y="677"/>
                    <a:pt x="237" y="677"/>
                  </a:cubicBezTo>
                  <a:cubicBezTo>
                    <a:pt x="209" y="629"/>
                    <a:pt x="210" y="573"/>
                    <a:pt x="234" y="527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3" tIns="48212" rIns="96423" bIns="4821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589199" y="3095545"/>
              <a:ext cx="1074368" cy="178614"/>
            </a:xfrm>
            <a:custGeom>
              <a:avLst/>
              <a:gdLst>
                <a:gd name="T0" fmla="*/ 800 w 800"/>
                <a:gd name="T1" fmla="*/ 0 h 133"/>
                <a:gd name="T2" fmla="*/ 0 w 800"/>
                <a:gd name="T3" fmla="*/ 0 h 133"/>
                <a:gd name="T4" fmla="*/ 722 w 800"/>
                <a:gd name="T5" fmla="*/ 133 h 133"/>
                <a:gd name="T6" fmla="*/ 800 w 800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0" h="133">
                  <a:moveTo>
                    <a:pt x="800" y="0"/>
                  </a:moveTo>
                  <a:lnTo>
                    <a:pt x="0" y="0"/>
                  </a:lnTo>
                  <a:lnTo>
                    <a:pt x="722" y="133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txBody>
            <a:bodyPr vert="horz" wrap="square" lIns="96423" tIns="48212" rIns="96423" bIns="4821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070374" y="2976496"/>
            <a:ext cx="1677709" cy="1004513"/>
            <a:chOff x="4182282" y="1935228"/>
            <a:chExt cx="2346151" cy="1404736"/>
          </a:xfrm>
        </p:grpSpPr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182282" y="1935228"/>
              <a:ext cx="2346151" cy="1404736"/>
            </a:xfrm>
            <a:custGeom>
              <a:avLst/>
              <a:gdLst>
                <a:gd name="T0" fmla="*/ 569 w 738"/>
                <a:gd name="T1" fmla="*/ 73 h 442"/>
                <a:gd name="T2" fmla="*/ 438 w 738"/>
                <a:gd name="T3" fmla="*/ 0 h 442"/>
                <a:gd name="T4" fmla="*/ 335 w 738"/>
                <a:gd name="T5" fmla="*/ 0 h 442"/>
                <a:gd name="T6" fmla="*/ 215 w 738"/>
                <a:gd name="T7" fmla="*/ 69 h 442"/>
                <a:gd name="T8" fmla="*/ 0 w 738"/>
                <a:gd name="T9" fmla="*/ 442 h 442"/>
                <a:gd name="T10" fmla="*/ 128 w 738"/>
                <a:gd name="T11" fmla="*/ 365 h 442"/>
                <a:gd name="T12" fmla="*/ 738 w 738"/>
                <a:gd name="T13" fmla="*/ 365 h 442"/>
                <a:gd name="T14" fmla="*/ 569 w 738"/>
                <a:gd name="T15" fmla="*/ 7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569" y="73"/>
                  </a:moveTo>
                  <a:cubicBezTo>
                    <a:pt x="542" y="29"/>
                    <a:pt x="493" y="0"/>
                    <a:pt x="438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291" y="0"/>
                    <a:pt x="237" y="31"/>
                    <a:pt x="215" y="6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28" y="394"/>
                    <a:pt x="77" y="367"/>
                    <a:pt x="128" y="365"/>
                  </a:cubicBezTo>
                  <a:cubicBezTo>
                    <a:pt x="738" y="365"/>
                    <a:pt x="738" y="365"/>
                    <a:pt x="738" y="365"/>
                  </a:cubicBezTo>
                  <a:cubicBezTo>
                    <a:pt x="569" y="73"/>
                    <a:pt x="569" y="73"/>
                    <a:pt x="569" y="7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3" tIns="48212" rIns="96423" bIns="4821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991249" y="2167560"/>
              <a:ext cx="537184" cy="927986"/>
            </a:xfrm>
            <a:custGeom>
              <a:avLst/>
              <a:gdLst>
                <a:gd name="T0" fmla="*/ 0 w 400"/>
                <a:gd name="T1" fmla="*/ 0 h 691"/>
                <a:gd name="T2" fmla="*/ 246 w 400"/>
                <a:gd name="T3" fmla="*/ 691 h 691"/>
                <a:gd name="T4" fmla="*/ 400 w 400"/>
                <a:gd name="T5" fmla="*/ 691 h 691"/>
                <a:gd name="T6" fmla="*/ 182 w 400"/>
                <a:gd name="T7" fmla="*/ 315 h 691"/>
                <a:gd name="T8" fmla="*/ 0 w 400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1">
                  <a:moveTo>
                    <a:pt x="0" y="0"/>
                  </a:moveTo>
                  <a:lnTo>
                    <a:pt x="246" y="691"/>
                  </a:lnTo>
                  <a:lnTo>
                    <a:pt x="400" y="691"/>
                  </a:lnTo>
                  <a:lnTo>
                    <a:pt x="182" y="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txBody>
            <a:bodyPr vert="horz" wrap="square" lIns="96423" tIns="48212" rIns="96423" bIns="4821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129626" y="4700303"/>
            <a:ext cx="1677709" cy="1005473"/>
            <a:chOff x="5663567" y="4345842"/>
            <a:chExt cx="2346151" cy="1406079"/>
          </a:xfrm>
        </p:grpSpPr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663567" y="4345842"/>
              <a:ext cx="2346151" cy="1406079"/>
            </a:xfrm>
            <a:custGeom>
              <a:avLst/>
              <a:gdLst>
                <a:gd name="T0" fmla="*/ 168 w 738"/>
                <a:gd name="T1" fmla="*/ 370 h 442"/>
                <a:gd name="T2" fmla="*/ 300 w 738"/>
                <a:gd name="T3" fmla="*/ 442 h 442"/>
                <a:gd name="T4" fmla="*/ 402 w 738"/>
                <a:gd name="T5" fmla="*/ 442 h 442"/>
                <a:gd name="T6" fmla="*/ 522 w 738"/>
                <a:gd name="T7" fmla="*/ 373 h 442"/>
                <a:gd name="T8" fmla="*/ 738 w 738"/>
                <a:gd name="T9" fmla="*/ 0 h 442"/>
                <a:gd name="T10" fmla="*/ 609 w 738"/>
                <a:gd name="T11" fmla="*/ 78 h 442"/>
                <a:gd name="T12" fmla="*/ 0 w 738"/>
                <a:gd name="T13" fmla="*/ 78 h 442"/>
                <a:gd name="T14" fmla="*/ 168 w 738"/>
                <a:gd name="T15" fmla="*/ 37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168" y="370"/>
                  </a:moveTo>
                  <a:cubicBezTo>
                    <a:pt x="196" y="413"/>
                    <a:pt x="244" y="442"/>
                    <a:pt x="300" y="442"/>
                  </a:cubicBezTo>
                  <a:cubicBezTo>
                    <a:pt x="402" y="442"/>
                    <a:pt x="402" y="442"/>
                    <a:pt x="402" y="442"/>
                  </a:cubicBezTo>
                  <a:cubicBezTo>
                    <a:pt x="446" y="442"/>
                    <a:pt x="500" y="411"/>
                    <a:pt x="522" y="373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10" y="48"/>
                    <a:pt x="661" y="76"/>
                    <a:pt x="609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68" y="370"/>
                    <a:pt x="168" y="370"/>
                    <a:pt x="168" y="3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3" tIns="48212" rIns="96423" bIns="4821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5663567" y="4594289"/>
              <a:ext cx="534498" cy="927986"/>
            </a:xfrm>
            <a:custGeom>
              <a:avLst/>
              <a:gdLst>
                <a:gd name="T0" fmla="*/ 0 w 398"/>
                <a:gd name="T1" fmla="*/ 0 h 691"/>
                <a:gd name="T2" fmla="*/ 5 w 398"/>
                <a:gd name="T3" fmla="*/ 7 h 691"/>
                <a:gd name="T4" fmla="*/ 398 w 398"/>
                <a:gd name="T5" fmla="*/ 691 h 691"/>
                <a:gd name="T6" fmla="*/ 154 w 398"/>
                <a:gd name="T7" fmla="*/ 0 h 691"/>
                <a:gd name="T8" fmla="*/ 0 w 398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691">
                  <a:moveTo>
                    <a:pt x="0" y="0"/>
                  </a:moveTo>
                  <a:lnTo>
                    <a:pt x="5" y="7"/>
                  </a:lnTo>
                  <a:lnTo>
                    <a:pt x="398" y="691"/>
                  </a:lnTo>
                  <a:lnTo>
                    <a:pt x="1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txBody>
            <a:bodyPr vert="horz" wrap="square" lIns="96423" tIns="48212" rIns="96423" bIns="4821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379604" y="4341135"/>
            <a:ext cx="1431863" cy="1364641"/>
            <a:chOff x="4614716" y="3843574"/>
            <a:chExt cx="2002354" cy="1908348"/>
          </a:xfrm>
        </p:grpSpPr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4614716" y="3843575"/>
              <a:ext cx="2002354" cy="1908347"/>
            </a:xfrm>
            <a:custGeom>
              <a:avLst/>
              <a:gdLst>
                <a:gd name="T0" fmla="*/ 25 w 630"/>
                <a:gd name="T1" fmla="*/ 292 h 600"/>
                <a:gd name="T2" fmla="*/ 28 w 630"/>
                <a:gd name="T3" fmla="*/ 442 h 600"/>
                <a:gd name="T4" fmla="*/ 79 w 630"/>
                <a:gd name="T5" fmla="*/ 531 h 600"/>
                <a:gd name="T6" fmla="*/ 199 w 630"/>
                <a:gd name="T7" fmla="*/ 600 h 600"/>
                <a:gd name="T8" fmla="*/ 630 w 630"/>
                <a:gd name="T9" fmla="*/ 600 h 600"/>
                <a:gd name="T10" fmla="*/ 498 w 630"/>
                <a:gd name="T11" fmla="*/ 528 h 600"/>
                <a:gd name="T12" fmla="*/ 194 w 630"/>
                <a:gd name="T13" fmla="*/ 0 h 600"/>
                <a:gd name="T14" fmla="*/ 25 w 630"/>
                <a:gd name="T15" fmla="*/ 292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0" h="600">
                  <a:moveTo>
                    <a:pt x="25" y="292"/>
                  </a:moveTo>
                  <a:cubicBezTo>
                    <a:pt x="1" y="338"/>
                    <a:pt x="0" y="394"/>
                    <a:pt x="28" y="442"/>
                  </a:cubicBezTo>
                  <a:cubicBezTo>
                    <a:pt x="79" y="531"/>
                    <a:pt x="79" y="531"/>
                    <a:pt x="79" y="531"/>
                  </a:cubicBezTo>
                  <a:cubicBezTo>
                    <a:pt x="101" y="569"/>
                    <a:pt x="155" y="600"/>
                    <a:pt x="199" y="600"/>
                  </a:cubicBezTo>
                  <a:cubicBezTo>
                    <a:pt x="630" y="600"/>
                    <a:pt x="630" y="600"/>
                    <a:pt x="630" y="600"/>
                  </a:cubicBezTo>
                  <a:cubicBezTo>
                    <a:pt x="574" y="600"/>
                    <a:pt x="526" y="571"/>
                    <a:pt x="498" y="528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5" y="292"/>
                    <a:pt x="25" y="292"/>
                    <a:pt x="25" y="29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3" tIns="48212" rIns="96423" bIns="4821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693950" y="3843574"/>
              <a:ext cx="639249" cy="927986"/>
            </a:xfrm>
            <a:custGeom>
              <a:avLst/>
              <a:gdLst>
                <a:gd name="T0" fmla="*/ 400 w 476"/>
                <a:gd name="T1" fmla="*/ 0 h 691"/>
                <a:gd name="T2" fmla="*/ 0 w 476"/>
                <a:gd name="T3" fmla="*/ 691 h 691"/>
                <a:gd name="T4" fmla="*/ 476 w 476"/>
                <a:gd name="T5" fmla="*/ 132 h 691"/>
                <a:gd name="T6" fmla="*/ 400 w 476"/>
                <a:gd name="T7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1">
                  <a:moveTo>
                    <a:pt x="400" y="0"/>
                  </a:moveTo>
                  <a:lnTo>
                    <a:pt x="0" y="691"/>
                  </a:lnTo>
                  <a:lnTo>
                    <a:pt x="476" y="13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txBody>
            <a:bodyPr vert="horz" wrap="square" lIns="96423" tIns="48212" rIns="96423" bIns="4821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066245" y="2976495"/>
            <a:ext cx="1429942" cy="1364641"/>
            <a:chOff x="5574932" y="1935228"/>
            <a:chExt cx="1999668" cy="1908347"/>
          </a:xfrm>
        </p:grpSpPr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5574932" y="1935228"/>
              <a:ext cx="1999668" cy="1908347"/>
            </a:xfrm>
            <a:custGeom>
              <a:avLst/>
              <a:gdLst>
                <a:gd name="T0" fmla="*/ 604 w 629"/>
                <a:gd name="T1" fmla="*/ 308 h 600"/>
                <a:gd name="T2" fmla="*/ 602 w 629"/>
                <a:gd name="T3" fmla="*/ 158 h 600"/>
                <a:gd name="T4" fmla="*/ 550 w 629"/>
                <a:gd name="T5" fmla="*/ 69 h 600"/>
                <a:gd name="T6" fmla="*/ 430 w 629"/>
                <a:gd name="T7" fmla="*/ 0 h 600"/>
                <a:gd name="T8" fmla="*/ 0 w 629"/>
                <a:gd name="T9" fmla="*/ 0 h 600"/>
                <a:gd name="T10" fmla="*/ 131 w 629"/>
                <a:gd name="T11" fmla="*/ 73 h 600"/>
                <a:gd name="T12" fmla="*/ 436 w 629"/>
                <a:gd name="T13" fmla="*/ 600 h 600"/>
                <a:gd name="T14" fmla="*/ 604 w 629"/>
                <a:gd name="T15" fmla="*/ 30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9" h="600">
                  <a:moveTo>
                    <a:pt x="604" y="308"/>
                  </a:moveTo>
                  <a:cubicBezTo>
                    <a:pt x="628" y="262"/>
                    <a:pt x="629" y="206"/>
                    <a:pt x="602" y="158"/>
                  </a:cubicBezTo>
                  <a:cubicBezTo>
                    <a:pt x="550" y="69"/>
                    <a:pt x="550" y="69"/>
                    <a:pt x="550" y="69"/>
                  </a:cubicBezTo>
                  <a:cubicBezTo>
                    <a:pt x="528" y="31"/>
                    <a:pt x="474" y="0"/>
                    <a:pt x="4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104" y="29"/>
                    <a:pt x="131" y="73"/>
                  </a:cubicBezTo>
                  <a:cubicBezTo>
                    <a:pt x="436" y="600"/>
                    <a:pt x="436" y="600"/>
                    <a:pt x="436" y="600"/>
                  </a:cubicBezTo>
                  <a:cubicBezTo>
                    <a:pt x="604" y="308"/>
                    <a:pt x="604" y="308"/>
                    <a:pt x="604" y="30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3" tIns="48212" rIns="96423" bIns="4821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6856115" y="2914246"/>
              <a:ext cx="639249" cy="929328"/>
            </a:xfrm>
            <a:custGeom>
              <a:avLst/>
              <a:gdLst>
                <a:gd name="T0" fmla="*/ 476 w 476"/>
                <a:gd name="T1" fmla="*/ 0 h 692"/>
                <a:gd name="T2" fmla="*/ 0 w 476"/>
                <a:gd name="T3" fmla="*/ 559 h 692"/>
                <a:gd name="T4" fmla="*/ 78 w 476"/>
                <a:gd name="T5" fmla="*/ 692 h 692"/>
                <a:gd name="T6" fmla="*/ 476 w 476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2">
                  <a:moveTo>
                    <a:pt x="476" y="0"/>
                  </a:moveTo>
                  <a:lnTo>
                    <a:pt x="0" y="559"/>
                  </a:lnTo>
                  <a:lnTo>
                    <a:pt x="78" y="692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txBody>
            <a:bodyPr vert="horz" wrap="square" lIns="96423" tIns="48212" rIns="96423" bIns="4821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748082" y="3335661"/>
            <a:ext cx="1225391" cy="1542303"/>
            <a:chOff x="6528433" y="2437495"/>
            <a:chExt cx="1713617" cy="2156795"/>
          </a:xfrm>
        </p:grpSpPr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6528433" y="2437495"/>
              <a:ext cx="1713617" cy="2156794"/>
            </a:xfrm>
            <a:custGeom>
              <a:avLst/>
              <a:gdLst>
                <a:gd name="T0" fmla="*/ 337 w 539"/>
                <a:gd name="T1" fmla="*/ 678 h 678"/>
                <a:gd name="T2" fmla="*/ 466 w 539"/>
                <a:gd name="T3" fmla="*/ 600 h 678"/>
                <a:gd name="T4" fmla="*/ 517 w 539"/>
                <a:gd name="T5" fmla="*/ 511 h 678"/>
                <a:gd name="T6" fmla="*/ 517 w 539"/>
                <a:gd name="T7" fmla="*/ 373 h 678"/>
                <a:gd name="T8" fmla="*/ 302 w 539"/>
                <a:gd name="T9" fmla="*/ 0 h 678"/>
                <a:gd name="T10" fmla="*/ 304 w 539"/>
                <a:gd name="T11" fmla="*/ 150 h 678"/>
                <a:gd name="T12" fmla="*/ 0 w 539"/>
                <a:gd name="T13" fmla="*/ 678 h 678"/>
                <a:gd name="T14" fmla="*/ 337 w 539"/>
                <a:gd name="T1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8">
                  <a:moveTo>
                    <a:pt x="337" y="678"/>
                  </a:moveTo>
                  <a:cubicBezTo>
                    <a:pt x="389" y="676"/>
                    <a:pt x="438" y="648"/>
                    <a:pt x="466" y="600"/>
                  </a:cubicBezTo>
                  <a:cubicBezTo>
                    <a:pt x="517" y="511"/>
                    <a:pt x="517" y="511"/>
                    <a:pt x="517" y="511"/>
                  </a:cubicBezTo>
                  <a:cubicBezTo>
                    <a:pt x="539" y="473"/>
                    <a:pt x="539" y="411"/>
                    <a:pt x="517" y="37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9" y="48"/>
                    <a:pt x="328" y="104"/>
                    <a:pt x="304" y="15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37" y="678"/>
                    <a:pt x="337" y="678"/>
                    <a:pt x="337" y="6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3" tIns="48212" rIns="96423" bIns="4821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6528433" y="4412990"/>
              <a:ext cx="1071682" cy="181300"/>
            </a:xfrm>
            <a:custGeom>
              <a:avLst/>
              <a:gdLst>
                <a:gd name="T0" fmla="*/ 76 w 798"/>
                <a:gd name="T1" fmla="*/ 0 h 135"/>
                <a:gd name="T2" fmla="*/ 0 w 798"/>
                <a:gd name="T3" fmla="*/ 135 h 135"/>
                <a:gd name="T4" fmla="*/ 798 w 798"/>
                <a:gd name="T5" fmla="*/ 135 h 135"/>
                <a:gd name="T6" fmla="*/ 76 w 798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8" h="135">
                  <a:moveTo>
                    <a:pt x="76" y="0"/>
                  </a:moveTo>
                  <a:lnTo>
                    <a:pt x="0" y="135"/>
                  </a:lnTo>
                  <a:lnTo>
                    <a:pt x="798" y="13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txBody>
            <a:bodyPr vert="horz" wrap="square" lIns="96423" tIns="48212" rIns="96423" bIns="4821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5" name="Freeform 74"/>
          <p:cNvSpPr/>
          <p:nvPr/>
        </p:nvSpPr>
        <p:spPr>
          <a:xfrm>
            <a:off x="4537298" y="2015350"/>
            <a:ext cx="3803113" cy="4023144"/>
          </a:xfrm>
          <a:custGeom>
            <a:avLst/>
            <a:gdLst>
              <a:gd name="connsiteX0" fmla="*/ 2692627 w 4509814"/>
              <a:gd name="connsiteY0" fmla="*/ 4757376 h 4770731"/>
              <a:gd name="connsiteX1" fmla="*/ 2703955 w 4509814"/>
              <a:gd name="connsiteY1" fmla="*/ 4760759 h 4770731"/>
              <a:gd name="connsiteX2" fmla="*/ 2715553 w 4509814"/>
              <a:gd name="connsiteY2" fmla="*/ 4761882 h 4770731"/>
              <a:gd name="connsiteX3" fmla="*/ 2605792 w 4509814"/>
              <a:gd name="connsiteY3" fmla="*/ 4730879 h 4770731"/>
              <a:gd name="connsiteX4" fmla="*/ 2608282 w 4509814"/>
              <a:gd name="connsiteY4" fmla="*/ 4732175 h 4770731"/>
              <a:gd name="connsiteX5" fmla="*/ 2610240 w 4509814"/>
              <a:gd name="connsiteY5" fmla="*/ 4732762 h 4770731"/>
              <a:gd name="connsiteX6" fmla="*/ 2608464 w 4509814"/>
              <a:gd name="connsiteY6" fmla="*/ 4732167 h 4770731"/>
              <a:gd name="connsiteX7" fmla="*/ 2650695 w 4509814"/>
              <a:gd name="connsiteY7" fmla="*/ 4564996 h 4770731"/>
              <a:gd name="connsiteX8" fmla="*/ 2671425 w 4509814"/>
              <a:gd name="connsiteY8" fmla="*/ 4569072 h 4770731"/>
              <a:gd name="connsiteX9" fmla="*/ 2660937 w 4509814"/>
              <a:gd name="connsiteY9" fmla="*/ 4568056 h 4770731"/>
              <a:gd name="connsiteX10" fmla="*/ 2572178 w 4509814"/>
              <a:gd name="connsiteY10" fmla="*/ 4541038 h 4770731"/>
              <a:gd name="connsiteX11" fmla="*/ 2574595 w 4509814"/>
              <a:gd name="connsiteY11" fmla="*/ 4542203 h 4770731"/>
              <a:gd name="connsiteX12" fmla="*/ 2576201 w 4509814"/>
              <a:gd name="connsiteY12" fmla="*/ 4542740 h 4770731"/>
              <a:gd name="connsiteX13" fmla="*/ 2574430 w 4509814"/>
              <a:gd name="connsiteY13" fmla="*/ 4542211 h 4770731"/>
              <a:gd name="connsiteX14" fmla="*/ 734357 w 4509814"/>
              <a:gd name="connsiteY14" fmla="*/ 4133573 h 4770731"/>
              <a:gd name="connsiteX15" fmla="*/ 736807 w 4509814"/>
              <a:gd name="connsiteY15" fmla="*/ 4143832 h 4770731"/>
              <a:gd name="connsiteX16" fmla="*/ 741137 w 4509814"/>
              <a:gd name="connsiteY16" fmla="*/ 4153266 h 4770731"/>
              <a:gd name="connsiteX17" fmla="*/ 880015 w 4509814"/>
              <a:gd name="connsiteY17" fmla="*/ 4000950 h 4770731"/>
              <a:gd name="connsiteX18" fmla="*/ 886145 w 4509814"/>
              <a:gd name="connsiteY18" fmla="*/ 4018758 h 4770731"/>
              <a:gd name="connsiteX19" fmla="*/ 882230 w 4509814"/>
              <a:gd name="connsiteY19" fmla="*/ 4010227 h 4770731"/>
              <a:gd name="connsiteX20" fmla="*/ 640510 w 4509814"/>
              <a:gd name="connsiteY20" fmla="*/ 2073331 h 4770731"/>
              <a:gd name="connsiteX21" fmla="*/ 640510 w 4509814"/>
              <a:gd name="connsiteY21" fmla="*/ 2075601 h 4770731"/>
              <a:gd name="connsiteX22" fmla="*/ 600208 w 4509814"/>
              <a:gd name="connsiteY22" fmla="*/ 2092997 h 4770731"/>
              <a:gd name="connsiteX23" fmla="*/ 616088 w 4509814"/>
              <a:gd name="connsiteY23" fmla="*/ 2082981 h 4770731"/>
              <a:gd name="connsiteX24" fmla="*/ 469479 w 4509814"/>
              <a:gd name="connsiteY24" fmla="*/ 2001738 h 4770731"/>
              <a:gd name="connsiteX25" fmla="*/ 442468 w 4509814"/>
              <a:gd name="connsiteY25" fmla="*/ 2012410 h 4770731"/>
              <a:gd name="connsiteX26" fmla="*/ 424906 w 4509814"/>
              <a:gd name="connsiteY26" fmla="*/ 2023487 h 4770731"/>
              <a:gd name="connsiteX27" fmla="*/ 469479 w 4509814"/>
              <a:gd name="connsiteY27" fmla="*/ 2004248 h 4770731"/>
              <a:gd name="connsiteX28" fmla="*/ 2125631 w 4509814"/>
              <a:gd name="connsiteY28" fmla="*/ 1107539 h 4770731"/>
              <a:gd name="connsiteX29" fmla="*/ 2125732 w 4509814"/>
              <a:gd name="connsiteY29" fmla="*/ 1107539 h 4770731"/>
              <a:gd name="connsiteX30" fmla="*/ 2135179 w 4509814"/>
              <a:gd name="connsiteY30" fmla="*/ 1119279 h 4770731"/>
              <a:gd name="connsiteX31" fmla="*/ 2135090 w 4509814"/>
              <a:gd name="connsiteY31" fmla="*/ 1119286 h 4770731"/>
              <a:gd name="connsiteX32" fmla="*/ 1441926 w 4509814"/>
              <a:gd name="connsiteY32" fmla="*/ 921152 h 4770731"/>
              <a:gd name="connsiteX33" fmla="*/ 1076508 w 4509814"/>
              <a:gd name="connsiteY33" fmla="*/ 1131205 h 4770731"/>
              <a:gd name="connsiteX34" fmla="*/ 503637 w 4509814"/>
              <a:gd name="connsiteY34" fmla="*/ 2124778 h 4770731"/>
              <a:gd name="connsiteX35" fmla="*/ 480333 w 4509814"/>
              <a:gd name="connsiteY35" fmla="*/ 2165197 h 4770731"/>
              <a:gd name="connsiteX36" fmla="*/ 471755 w 4509814"/>
              <a:gd name="connsiteY36" fmla="*/ 2177682 h 4770731"/>
              <a:gd name="connsiteX37" fmla="*/ 470231 w 4509814"/>
              <a:gd name="connsiteY37" fmla="*/ 2182718 h 4770731"/>
              <a:gd name="connsiteX38" fmla="*/ 456325 w 4509814"/>
              <a:gd name="connsiteY38" fmla="*/ 2206835 h 4770731"/>
              <a:gd name="connsiteX39" fmla="*/ 421800 w 4509814"/>
              <a:gd name="connsiteY39" fmla="*/ 2266716 h 4770731"/>
              <a:gd name="connsiteX40" fmla="*/ 461534 w 4509814"/>
              <a:gd name="connsiteY40" fmla="*/ 2211589 h 4770731"/>
              <a:gd name="connsiteX41" fmla="*/ 461775 w 4509814"/>
              <a:gd name="connsiteY41" fmla="*/ 2214898 h 4770731"/>
              <a:gd name="connsiteX42" fmla="*/ 421564 w 4509814"/>
              <a:gd name="connsiteY42" fmla="*/ 2267127 h 4770731"/>
              <a:gd name="connsiteX43" fmla="*/ 266253 w 4509814"/>
              <a:gd name="connsiteY43" fmla="*/ 2538214 h 4770731"/>
              <a:gd name="connsiteX44" fmla="*/ 266253 w 4509814"/>
              <a:gd name="connsiteY44" fmla="*/ 2958550 h 4770731"/>
              <a:gd name="connsiteX45" fmla="*/ 910768 w 4509814"/>
              <a:gd name="connsiteY45" fmla="*/ 4076924 h 4770731"/>
              <a:gd name="connsiteX46" fmla="*/ 919148 w 4509814"/>
              <a:gd name="connsiteY46" fmla="*/ 4091465 h 4770731"/>
              <a:gd name="connsiteX47" fmla="*/ 921266 w 4509814"/>
              <a:gd name="connsiteY47" fmla="*/ 4095711 h 4770731"/>
              <a:gd name="connsiteX48" fmla="*/ 1076533 w 4509814"/>
              <a:gd name="connsiteY48" fmla="*/ 4366857 h 4770731"/>
              <a:gd name="connsiteX49" fmla="*/ 1441867 w 4509814"/>
              <a:gd name="connsiteY49" fmla="*/ 4577073 h 4770731"/>
              <a:gd name="connsiteX50" fmla="*/ 2754028 w 4509814"/>
              <a:gd name="connsiteY50" fmla="*/ 4577073 h 4770731"/>
              <a:gd name="connsiteX51" fmla="*/ 2753584 w 4509814"/>
              <a:gd name="connsiteY51" fmla="*/ 4577030 h 4770731"/>
              <a:gd name="connsiteX52" fmla="*/ 2754235 w 4509814"/>
              <a:gd name="connsiteY52" fmla="*/ 4577072 h 4770731"/>
              <a:gd name="connsiteX53" fmla="*/ 3064841 w 4509814"/>
              <a:gd name="connsiteY53" fmla="*/ 4577072 h 4770731"/>
              <a:gd name="connsiteX54" fmla="*/ 3430259 w 4509814"/>
              <a:gd name="connsiteY54" fmla="*/ 4366818 h 4770731"/>
              <a:gd name="connsiteX55" fmla="*/ 4077735 w 4509814"/>
              <a:gd name="connsiteY55" fmla="*/ 3247981 h 4770731"/>
              <a:gd name="connsiteX56" fmla="*/ 4086557 w 4509814"/>
              <a:gd name="connsiteY56" fmla="*/ 3232736 h 4770731"/>
              <a:gd name="connsiteX57" fmla="*/ 4088248 w 4509814"/>
              <a:gd name="connsiteY57" fmla="*/ 3230529 h 4770731"/>
              <a:gd name="connsiteX58" fmla="*/ 4243560 w 4509814"/>
              <a:gd name="connsiteY58" fmla="*/ 2959336 h 4770731"/>
              <a:gd name="connsiteX59" fmla="*/ 4243560 w 4509814"/>
              <a:gd name="connsiteY59" fmla="*/ 2538835 h 4770731"/>
              <a:gd name="connsiteX60" fmla="*/ 3590092 w 4509814"/>
              <a:gd name="connsiteY60" fmla="*/ 1404482 h 4770731"/>
              <a:gd name="connsiteX61" fmla="*/ 3589104 w 4509814"/>
              <a:gd name="connsiteY61" fmla="*/ 1402766 h 4770731"/>
              <a:gd name="connsiteX62" fmla="*/ 3589002 w 4509814"/>
              <a:gd name="connsiteY62" fmla="*/ 1402514 h 4770731"/>
              <a:gd name="connsiteX63" fmla="*/ 3430650 w 4509814"/>
              <a:gd name="connsiteY63" fmla="*/ 1131367 h 4770731"/>
              <a:gd name="connsiteX64" fmla="*/ 3065226 w 4509814"/>
              <a:gd name="connsiteY64" fmla="*/ 921152 h 4770731"/>
              <a:gd name="connsiteX65" fmla="*/ 2308208 w 4509814"/>
              <a:gd name="connsiteY65" fmla="*/ 921152 h 4770731"/>
              <a:gd name="connsiteX66" fmla="*/ 2254905 w 4509814"/>
              <a:gd name="connsiteY66" fmla="*/ 921152 h 4770731"/>
              <a:gd name="connsiteX67" fmla="*/ 2181292 w 4509814"/>
              <a:gd name="connsiteY67" fmla="*/ 921152 h 4770731"/>
              <a:gd name="connsiteX68" fmla="*/ 1795749 w 4509814"/>
              <a:gd name="connsiteY68" fmla="*/ 921152 h 4770731"/>
              <a:gd name="connsiteX69" fmla="*/ 1779080 w 4509814"/>
              <a:gd name="connsiteY69" fmla="*/ 921152 h 4770731"/>
              <a:gd name="connsiteX70" fmla="*/ 1776248 w 4509814"/>
              <a:gd name="connsiteY70" fmla="*/ 921152 h 4770731"/>
              <a:gd name="connsiteX71" fmla="*/ 1755788 w 4509814"/>
              <a:gd name="connsiteY71" fmla="*/ 921152 h 4770731"/>
              <a:gd name="connsiteX72" fmla="*/ 1756210 w 4509814"/>
              <a:gd name="connsiteY72" fmla="*/ 921192 h 4770731"/>
              <a:gd name="connsiteX73" fmla="*/ 1755576 w 4509814"/>
              <a:gd name="connsiteY73" fmla="*/ 921152 h 4770731"/>
              <a:gd name="connsiteX74" fmla="*/ 1441926 w 4509814"/>
              <a:gd name="connsiteY74" fmla="*/ 921152 h 4770731"/>
              <a:gd name="connsiteX75" fmla="*/ 1843855 w 4509814"/>
              <a:gd name="connsiteY75" fmla="*/ 0 h 4770731"/>
              <a:gd name="connsiteX76" fmla="*/ 2663637 w 4509814"/>
              <a:gd name="connsiteY76" fmla="*/ 0 h 4770731"/>
              <a:gd name="connsiteX77" fmla="*/ 2717073 w 4509814"/>
              <a:gd name="connsiteY77" fmla="*/ 53436 h 4770731"/>
              <a:gd name="connsiteX78" fmla="*/ 2717073 w 4509814"/>
              <a:gd name="connsiteY78" fmla="*/ 267172 h 4770731"/>
              <a:gd name="connsiteX79" fmla="*/ 2663637 w 4509814"/>
              <a:gd name="connsiteY79" fmla="*/ 320608 h 4770731"/>
              <a:gd name="connsiteX80" fmla="*/ 2500481 w 4509814"/>
              <a:gd name="connsiteY80" fmla="*/ 320608 h 4770731"/>
              <a:gd name="connsiteX81" fmla="*/ 2500481 w 4509814"/>
              <a:gd name="connsiteY81" fmla="*/ 727493 h 4770731"/>
              <a:gd name="connsiteX82" fmla="*/ 2673068 w 4509814"/>
              <a:gd name="connsiteY82" fmla="*/ 727493 h 4770731"/>
              <a:gd name="connsiteX83" fmla="*/ 3151075 w 4509814"/>
              <a:gd name="connsiteY83" fmla="*/ 727493 h 4770731"/>
              <a:gd name="connsiteX84" fmla="*/ 3555213 w 4509814"/>
              <a:gd name="connsiteY84" fmla="*/ 959980 h 4770731"/>
              <a:gd name="connsiteX85" fmla="*/ 3730340 w 4509814"/>
              <a:gd name="connsiteY85" fmla="*/ 1259852 h 4770731"/>
              <a:gd name="connsiteX86" fmla="*/ 3730453 w 4509814"/>
              <a:gd name="connsiteY86" fmla="*/ 1260131 h 4770731"/>
              <a:gd name="connsiteX87" fmla="*/ 3731545 w 4509814"/>
              <a:gd name="connsiteY87" fmla="*/ 1262028 h 4770731"/>
              <a:gd name="connsiteX88" fmla="*/ 4454242 w 4509814"/>
              <a:gd name="connsiteY88" fmla="*/ 2516558 h 4770731"/>
              <a:gd name="connsiteX89" fmla="*/ 4454242 w 4509814"/>
              <a:gd name="connsiteY89" fmla="*/ 2981607 h 4770731"/>
              <a:gd name="connsiteX90" fmla="*/ 4282478 w 4509814"/>
              <a:gd name="connsiteY90" fmla="*/ 3281531 h 4770731"/>
              <a:gd name="connsiteX91" fmla="*/ 4280607 w 4509814"/>
              <a:gd name="connsiteY91" fmla="*/ 3283972 h 4770731"/>
              <a:gd name="connsiteX92" fmla="*/ 4270850 w 4509814"/>
              <a:gd name="connsiteY92" fmla="*/ 3300833 h 4770731"/>
              <a:gd name="connsiteX93" fmla="*/ 3554781 w 4509814"/>
              <a:gd name="connsiteY93" fmla="*/ 4538202 h 4770731"/>
              <a:gd name="connsiteX94" fmla="*/ 3150648 w 4509814"/>
              <a:gd name="connsiteY94" fmla="*/ 4770730 h 4770731"/>
              <a:gd name="connsiteX95" fmla="*/ 2807136 w 4509814"/>
              <a:gd name="connsiteY95" fmla="*/ 4770730 h 4770731"/>
              <a:gd name="connsiteX96" fmla="*/ 2806416 w 4509814"/>
              <a:gd name="connsiteY96" fmla="*/ 4770683 h 4770731"/>
              <a:gd name="connsiteX97" fmla="*/ 2806907 w 4509814"/>
              <a:gd name="connsiteY97" fmla="*/ 4770731 h 4770731"/>
              <a:gd name="connsiteX98" fmla="*/ 1355734 w 4509814"/>
              <a:gd name="connsiteY98" fmla="*/ 4770731 h 4770731"/>
              <a:gd name="connsiteX99" fmla="*/ 951695 w 4509814"/>
              <a:gd name="connsiteY99" fmla="*/ 4538245 h 4770731"/>
              <a:gd name="connsiteX100" fmla="*/ 779978 w 4509814"/>
              <a:gd name="connsiteY100" fmla="*/ 4238372 h 4770731"/>
              <a:gd name="connsiteX101" fmla="*/ 777637 w 4509814"/>
              <a:gd name="connsiteY101" fmla="*/ 4233677 h 4770731"/>
              <a:gd name="connsiteX102" fmla="*/ 768368 w 4509814"/>
              <a:gd name="connsiteY102" fmla="*/ 4217596 h 4770731"/>
              <a:gd name="connsiteX103" fmla="*/ 55572 w 4509814"/>
              <a:gd name="connsiteY103" fmla="*/ 2980738 h 4770731"/>
              <a:gd name="connsiteX104" fmla="*/ 55572 w 4509814"/>
              <a:gd name="connsiteY104" fmla="*/ 2515872 h 4770731"/>
              <a:gd name="connsiteX105" fmla="*/ 227337 w 4509814"/>
              <a:gd name="connsiteY105" fmla="*/ 2216064 h 4770731"/>
              <a:gd name="connsiteX106" fmla="*/ 271808 w 4509814"/>
              <a:gd name="connsiteY106" fmla="*/ 2158302 h 4770731"/>
              <a:gd name="connsiteX107" fmla="*/ 271541 w 4509814"/>
              <a:gd name="connsiteY107" fmla="*/ 2154642 h 4770731"/>
              <a:gd name="connsiteX108" fmla="*/ 227597 w 4509814"/>
              <a:gd name="connsiteY108" fmla="*/ 2215610 h 4770731"/>
              <a:gd name="connsiteX109" fmla="*/ 265780 w 4509814"/>
              <a:gd name="connsiteY109" fmla="*/ 2149385 h 4770731"/>
              <a:gd name="connsiteX110" fmla="*/ 281159 w 4509814"/>
              <a:gd name="connsiteY110" fmla="*/ 2122713 h 4770731"/>
              <a:gd name="connsiteX111" fmla="*/ 282844 w 4509814"/>
              <a:gd name="connsiteY111" fmla="*/ 2117144 h 4770731"/>
              <a:gd name="connsiteX112" fmla="*/ 292332 w 4509814"/>
              <a:gd name="connsiteY112" fmla="*/ 2103335 h 4770731"/>
              <a:gd name="connsiteX113" fmla="*/ 318105 w 4509814"/>
              <a:gd name="connsiteY113" fmla="*/ 2058634 h 4770731"/>
              <a:gd name="connsiteX114" fmla="*/ 951667 w 4509814"/>
              <a:gd name="connsiteY114" fmla="*/ 959801 h 4770731"/>
              <a:gd name="connsiteX115" fmla="*/ 1355798 w 4509814"/>
              <a:gd name="connsiteY115" fmla="*/ 727493 h 4770731"/>
              <a:gd name="connsiteX116" fmla="*/ 1702677 w 4509814"/>
              <a:gd name="connsiteY116" fmla="*/ 727493 h 4770731"/>
              <a:gd name="connsiteX117" fmla="*/ 1703378 w 4509814"/>
              <a:gd name="connsiteY117" fmla="*/ 727538 h 4770731"/>
              <a:gd name="connsiteX118" fmla="*/ 1702912 w 4509814"/>
              <a:gd name="connsiteY118" fmla="*/ 727493 h 4770731"/>
              <a:gd name="connsiteX119" fmla="*/ 1725539 w 4509814"/>
              <a:gd name="connsiteY119" fmla="*/ 727493 h 4770731"/>
              <a:gd name="connsiteX120" fmla="*/ 1728671 w 4509814"/>
              <a:gd name="connsiteY120" fmla="*/ 727493 h 4770731"/>
              <a:gd name="connsiteX121" fmla="*/ 1747106 w 4509814"/>
              <a:gd name="connsiteY121" fmla="*/ 727493 h 4770731"/>
              <a:gd name="connsiteX122" fmla="*/ 2006041 w 4509814"/>
              <a:gd name="connsiteY122" fmla="*/ 727493 h 4770731"/>
              <a:gd name="connsiteX123" fmla="*/ 2009331 w 4509814"/>
              <a:gd name="connsiteY123" fmla="*/ 727493 h 4770731"/>
              <a:gd name="connsiteX124" fmla="*/ 2009331 w 4509814"/>
              <a:gd name="connsiteY124" fmla="*/ 320608 h 4770731"/>
              <a:gd name="connsiteX125" fmla="*/ 1843855 w 4509814"/>
              <a:gd name="connsiteY125" fmla="*/ 320608 h 4770731"/>
              <a:gd name="connsiteX126" fmla="*/ 1790419 w 4509814"/>
              <a:gd name="connsiteY126" fmla="*/ 267172 h 4770731"/>
              <a:gd name="connsiteX127" fmla="*/ 1790419 w 4509814"/>
              <a:gd name="connsiteY127" fmla="*/ 53436 h 4770731"/>
              <a:gd name="connsiteX128" fmla="*/ 1843855 w 4509814"/>
              <a:gd name="connsiteY128" fmla="*/ 0 h 477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509814" h="4770731">
                <a:moveTo>
                  <a:pt x="2692627" y="4757376"/>
                </a:moveTo>
                <a:lnTo>
                  <a:pt x="2703955" y="4760759"/>
                </a:lnTo>
                <a:lnTo>
                  <a:pt x="2715553" y="4761882"/>
                </a:lnTo>
                <a:close/>
                <a:moveTo>
                  <a:pt x="2605792" y="4730879"/>
                </a:moveTo>
                <a:lnTo>
                  <a:pt x="2608282" y="4732175"/>
                </a:lnTo>
                <a:lnTo>
                  <a:pt x="2610240" y="4732762"/>
                </a:lnTo>
                <a:lnTo>
                  <a:pt x="2608464" y="4732167"/>
                </a:lnTo>
                <a:close/>
                <a:moveTo>
                  <a:pt x="2650695" y="4564996"/>
                </a:moveTo>
                <a:lnTo>
                  <a:pt x="2671425" y="4569072"/>
                </a:lnTo>
                <a:lnTo>
                  <a:pt x="2660937" y="4568056"/>
                </a:lnTo>
                <a:close/>
                <a:moveTo>
                  <a:pt x="2572178" y="4541038"/>
                </a:moveTo>
                <a:lnTo>
                  <a:pt x="2574595" y="4542203"/>
                </a:lnTo>
                <a:lnTo>
                  <a:pt x="2576201" y="4542740"/>
                </a:lnTo>
                <a:lnTo>
                  <a:pt x="2574430" y="4542211"/>
                </a:lnTo>
                <a:close/>
                <a:moveTo>
                  <a:pt x="734357" y="4133573"/>
                </a:moveTo>
                <a:lnTo>
                  <a:pt x="736807" y="4143832"/>
                </a:lnTo>
                <a:lnTo>
                  <a:pt x="741137" y="4153266"/>
                </a:lnTo>
                <a:close/>
                <a:moveTo>
                  <a:pt x="880015" y="4000950"/>
                </a:moveTo>
                <a:lnTo>
                  <a:pt x="886145" y="4018758"/>
                </a:lnTo>
                <a:lnTo>
                  <a:pt x="882230" y="4010227"/>
                </a:lnTo>
                <a:close/>
                <a:moveTo>
                  <a:pt x="640510" y="2073331"/>
                </a:moveTo>
                <a:lnTo>
                  <a:pt x="640510" y="2075601"/>
                </a:lnTo>
                <a:lnTo>
                  <a:pt x="600208" y="2092997"/>
                </a:lnTo>
                <a:lnTo>
                  <a:pt x="616088" y="2082981"/>
                </a:lnTo>
                <a:close/>
                <a:moveTo>
                  <a:pt x="469479" y="2001738"/>
                </a:moveTo>
                <a:lnTo>
                  <a:pt x="442468" y="2012410"/>
                </a:lnTo>
                <a:lnTo>
                  <a:pt x="424906" y="2023487"/>
                </a:lnTo>
                <a:lnTo>
                  <a:pt x="469479" y="2004248"/>
                </a:lnTo>
                <a:close/>
                <a:moveTo>
                  <a:pt x="2125631" y="1107539"/>
                </a:moveTo>
                <a:lnTo>
                  <a:pt x="2125732" y="1107539"/>
                </a:lnTo>
                <a:lnTo>
                  <a:pt x="2135179" y="1119279"/>
                </a:lnTo>
                <a:lnTo>
                  <a:pt x="2135090" y="1119286"/>
                </a:lnTo>
                <a:close/>
                <a:moveTo>
                  <a:pt x="1441926" y="921152"/>
                </a:moveTo>
                <a:cubicBezTo>
                  <a:pt x="1307941" y="921152"/>
                  <a:pt x="1143502" y="1015524"/>
                  <a:pt x="1076508" y="1131205"/>
                </a:cubicBezTo>
                <a:cubicBezTo>
                  <a:pt x="749154" y="1698960"/>
                  <a:pt x="585476" y="1982838"/>
                  <a:pt x="503637" y="2124778"/>
                </a:cubicBezTo>
                <a:lnTo>
                  <a:pt x="480333" y="2165197"/>
                </a:lnTo>
                <a:lnTo>
                  <a:pt x="471755" y="2177682"/>
                </a:lnTo>
                <a:lnTo>
                  <a:pt x="470231" y="2182718"/>
                </a:lnTo>
                <a:lnTo>
                  <a:pt x="456325" y="2206835"/>
                </a:lnTo>
                <a:cubicBezTo>
                  <a:pt x="421800" y="2266716"/>
                  <a:pt x="421800" y="2266716"/>
                  <a:pt x="421800" y="2266716"/>
                </a:cubicBezTo>
                <a:lnTo>
                  <a:pt x="461534" y="2211589"/>
                </a:lnTo>
                <a:lnTo>
                  <a:pt x="461775" y="2214898"/>
                </a:lnTo>
                <a:lnTo>
                  <a:pt x="421564" y="2267127"/>
                </a:lnTo>
                <a:cubicBezTo>
                  <a:pt x="266253" y="2538214"/>
                  <a:pt x="266253" y="2538214"/>
                  <a:pt x="266253" y="2538214"/>
                </a:cubicBezTo>
                <a:cubicBezTo>
                  <a:pt x="199255" y="2653960"/>
                  <a:pt x="199255" y="2842805"/>
                  <a:pt x="266253" y="2958550"/>
                </a:cubicBezTo>
                <a:cubicBezTo>
                  <a:pt x="757313" y="3810645"/>
                  <a:pt x="880077" y="4023668"/>
                  <a:pt x="910768" y="4076924"/>
                </a:cubicBezTo>
                <a:lnTo>
                  <a:pt x="919148" y="4091465"/>
                </a:lnTo>
                <a:lnTo>
                  <a:pt x="921266" y="4095711"/>
                </a:lnTo>
                <a:cubicBezTo>
                  <a:pt x="1076533" y="4366857"/>
                  <a:pt x="1076533" y="4366857"/>
                  <a:pt x="1076533" y="4366857"/>
                </a:cubicBezTo>
                <a:cubicBezTo>
                  <a:pt x="1143511" y="4482628"/>
                  <a:pt x="1307912" y="4577073"/>
                  <a:pt x="1441867" y="4577073"/>
                </a:cubicBezTo>
                <a:cubicBezTo>
                  <a:pt x="2754028" y="4577073"/>
                  <a:pt x="2754028" y="4577073"/>
                  <a:pt x="2754028" y="4577073"/>
                </a:cubicBezTo>
                <a:lnTo>
                  <a:pt x="2753584" y="4577030"/>
                </a:lnTo>
                <a:lnTo>
                  <a:pt x="2754235" y="4577072"/>
                </a:lnTo>
                <a:cubicBezTo>
                  <a:pt x="3064841" y="4577072"/>
                  <a:pt x="3064841" y="4577072"/>
                  <a:pt x="3064841" y="4577072"/>
                </a:cubicBezTo>
                <a:cubicBezTo>
                  <a:pt x="3198828" y="4577072"/>
                  <a:pt x="3363265" y="4482610"/>
                  <a:pt x="3430259" y="4366818"/>
                </a:cubicBezTo>
                <a:cubicBezTo>
                  <a:pt x="3923573" y="3514371"/>
                  <a:pt x="4046902" y="3301259"/>
                  <a:pt x="4077735" y="3247981"/>
                </a:cubicBezTo>
                <a:lnTo>
                  <a:pt x="4086557" y="3232736"/>
                </a:lnTo>
                <a:lnTo>
                  <a:pt x="4088248" y="3230529"/>
                </a:lnTo>
                <a:cubicBezTo>
                  <a:pt x="4243560" y="2959336"/>
                  <a:pt x="4243560" y="2959336"/>
                  <a:pt x="4243560" y="2959336"/>
                </a:cubicBezTo>
                <a:cubicBezTo>
                  <a:pt x="4310556" y="2843546"/>
                  <a:pt x="4310556" y="2654625"/>
                  <a:pt x="4243560" y="2538835"/>
                </a:cubicBezTo>
                <a:cubicBezTo>
                  <a:pt x="3670656" y="1544333"/>
                  <a:pt x="3599043" y="1420020"/>
                  <a:pt x="3590092" y="1404482"/>
                </a:cubicBezTo>
                <a:lnTo>
                  <a:pt x="3589104" y="1402766"/>
                </a:lnTo>
                <a:lnTo>
                  <a:pt x="3589002" y="1402514"/>
                </a:lnTo>
                <a:cubicBezTo>
                  <a:pt x="3430650" y="1131367"/>
                  <a:pt x="3430650" y="1131367"/>
                  <a:pt x="3430650" y="1131367"/>
                </a:cubicBezTo>
                <a:cubicBezTo>
                  <a:pt x="3363657" y="1015596"/>
                  <a:pt x="3199215" y="921152"/>
                  <a:pt x="3065226" y="921152"/>
                </a:cubicBezTo>
                <a:cubicBezTo>
                  <a:pt x="2737867" y="921152"/>
                  <a:pt x="2492348" y="921152"/>
                  <a:pt x="2308208" y="921152"/>
                </a:cubicBezTo>
                <a:lnTo>
                  <a:pt x="2254905" y="921152"/>
                </a:lnTo>
                <a:lnTo>
                  <a:pt x="2181292" y="921152"/>
                </a:lnTo>
                <a:cubicBezTo>
                  <a:pt x="1949199" y="921152"/>
                  <a:pt x="1843703" y="921152"/>
                  <a:pt x="1795749" y="921152"/>
                </a:cubicBezTo>
                <a:lnTo>
                  <a:pt x="1779080" y="921152"/>
                </a:lnTo>
                <a:lnTo>
                  <a:pt x="1776248" y="921152"/>
                </a:lnTo>
                <a:cubicBezTo>
                  <a:pt x="1755788" y="921152"/>
                  <a:pt x="1755788" y="921152"/>
                  <a:pt x="1755788" y="921152"/>
                </a:cubicBezTo>
                <a:lnTo>
                  <a:pt x="1756210" y="921192"/>
                </a:lnTo>
                <a:lnTo>
                  <a:pt x="1755576" y="921152"/>
                </a:lnTo>
                <a:cubicBezTo>
                  <a:pt x="1441926" y="921152"/>
                  <a:pt x="1441926" y="921152"/>
                  <a:pt x="1441926" y="921152"/>
                </a:cubicBezTo>
                <a:close/>
                <a:moveTo>
                  <a:pt x="1843855" y="0"/>
                </a:moveTo>
                <a:lnTo>
                  <a:pt x="2663637" y="0"/>
                </a:lnTo>
                <a:cubicBezTo>
                  <a:pt x="2693149" y="0"/>
                  <a:pt x="2717073" y="23924"/>
                  <a:pt x="2717073" y="53436"/>
                </a:cubicBezTo>
                <a:lnTo>
                  <a:pt x="2717073" y="267172"/>
                </a:lnTo>
                <a:cubicBezTo>
                  <a:pt x="2717073" y="296684"/>
                  <a:pt x="2693149" y="320608"/>
                  <a:pt x="2663637" y="320608"/>
                </a:cubicBezTo>
                <a:lnTo>
                  <a:pt x="2500481" y="320608"/>
                </a:lnTo>
                <a:lnTo>
                  <a:pt x="2500481" y="727493"/>
                </a:lnTo>
                <a:lnTo>
                  <a:pt x="2673068" y="727493"/>
                </a:lnTo>
                <a:cubicBezTo>
                  <a:pt x="2811662" y="727493"/>
                  <a:pt x="2970055" y="727493"/>
                  <a:pt x="3151075" y="727493"/>
                </a:cubicBezTo>
                <a:cubicBezTo>
                  <a:pt x="3299259" y="727493"/>
                  <a:pt x="3481121" y="831943"/>
                  <a:pt x="3555213" y="959980"/>
                </a:cubicBezTo>
                <a:cubicBezTo>
                  <a:pt x="3555213" y="959980"/>
                  <a:pt x="3555213" y="959980"/>
                  <a:pt x="3730340" y="1259852"/>
                </a:cubicBezTo>
                <a:lnTo>
                  <a:pt x="3730453" y="1260131"/>
                </a:lnTo>
                <a:lnTo>
                  <a:pt x="3731545" y="1262028"/>
                </a:lnTo>
                <a:cubicBezTo>
                  <a:pt x="3741446" y="1279213"/>
                  <a:pt x="3820645" y="1416697"/>
                  <a:pt x="4454242" y="2516558"/>
                </a:cubicBezTo>
                <a:cubicBezTo>
                  <a:pt x="4528338" y="2644614"/>
                  <a:pt x="4528338" y="2853550"/>
                  <a:pt x="4454242" y="2981607"/>
                </a:cubicBezTo>
                <a:cubicBezTo>
                  <a:pt x="4454242" y="2981607"/>
                  <a:pt x="4454242" y="2981607"/>
                  <a:pt x="4282478" y="3281531"/>
                </a:cubicBezTo>
                <a:lnTo>
                  <a:pt x="4280607" y="3283972"/>
                </a:lnTo>
                <a:lnTo>
                  <a:pt x="4270850" y="3300833"/>
                </a:lnTo>
                <a:cubicBezTo>
                  <a:pt x="4236751" y="3359754"/>
                  <a:pt x="4100357" y="3595444"/>
                  <a:pt x="3554781" y="4538202"/>
                </a:cubicBezTo>
                <a:cubicBezTo>
                  <a:pt x="3480688" y="4666261"/>
                  <a:pt x="3298831" y="4770730"/>
                  <a:pt x="3150648" y="4770730"/>
                </a:cubicBezTo>
                <a:cubicBezTo>
                  <a:pt x="3150648" y="4770730"/>
                  <a:pt x="3150648" y="4770730"/>
                  <a:pt x="2807136" y="4770730"/>
                </a:cubicBezTo>
                <a:lnTo>
                  <a:pt x="2806416" y="4770683"/>
                </a:lnTo>
                <a:lnTo>
                  <a:pt x="2806907" y="4770731"/>
                </a:lnTo>
                <a:cubicBezTo>
                  <a:pt x="2806907" y="4770731"/>
                  <a:pt x="2806907" y="4770731"/>
                  <a:pt x="1355734" y="4770731"/>
                </a:cubicBezTo>
                <a:cubicBezTo>
                  <a:pt x="1207586" y="4770731"/>
                  <a:pt x="1025768" y="4666281"/>
                  <a:pt x="951695" y="4538245"/>
                </a:cubicBezTo>
                <a:cubicBezTo>
                  <a:pt x="951695" y="4538245"/>
                  <a:pt x="951695" y="4538245"/>
                  <a:pt x="779978" y="4238372"/>
                </a:cubicBezTo>
                <a:lnTo>
                  <a:pt x="777637" y="4233677"/>
                </a:lnTo>
                <a:lnTo>
                  <a:pt x="768368" y="4217596"/>
                </a:lnTo>
                <a:cubicBezTo>
                  <a:pt x="734425" y="4158696"/>
                  <a:pt x="598655" y="3923105"/>
                  <a:pt x="55572" y="2980738"/>
                </a:cubicBezTo>
                <a:cubicBezTo>
                  <a:pt x="-18525" y="2852732"/>
                  <a:pt x="-18525" y="2643878"/>
                  <a:pt x="55572" y="2515872"/>
                </a:cubicBezTo>
                <a:cubicBezTo>
                  <a:pt x="55572" y="2515872"/>
                  <a:pt x="55572" y="2515872"/>
                  <a:pt x="227337" y="2216064"/>
                </a:cubicBezTo>
                <a:lnTo>
                  <a:pt x="271808" y="2158302"/>
                </a:lnTo>
                <a:lnTo>
                  <a:pt x="271541" y="2154642"/>
                </a:lnTo>
                <a:lnTo>
                  <a:pt x="227597" y="2215610"/>
                </a:lnTo>
                <a:cubicBezTo>
                  <a:pt x="227597" y="2215610"/>
                  <a:pt x="227597" y="2215610"/>
                  <a:pt x="265780" y="2149385"/>
                </a:cubicBezTo>
                <a:lnTo>
                  <a:pt x="281159" y="2122713"/>
                </a:lnTo>
                <a:lnTo>
                  <a:pt x="282844" y="2117144"/>
                </a:lnTo>
                <a:lnTo>
                  <a:pt x="292332" y="2103335"/>
                </a:lnTo>
                <a:lnTo>
                  <a:pt x="318105" y="2058634"/>
                </a:lnTo>
                <a:cubicBezTo>
                  <a:pt x="408615" y="1901657"/>
                  <a:pt x="589632" y="1587705"/>
                  <a:pt x="951667" y="959801"/>
                </a:cubicBezTo>
                <a:cubicBezTo>
                  <a:pt x="1025759" y="831863"/>
                  <a:pt x="1207618" y="727493"/>
                  <a:pt x="1355798" y="727493"/>
                </a:cubicBezTo>
                <a:cubicBezTo>
                  <a:pt x="1355798" y="727493"/>
                  <a:pt x="1355798" y="727493"/>
                  <a:pt x="1702677" y="727493"/>
                </a:cubicBezTo>
                <a:lnTo>
                  <a:pt x="1703378" y="727538"/>
                </a:lnTo>
                <a:lnTo>
                  <a:pt x="1702912" y="727493"/>
                </a:lnTo>
                <a:cubicBezTo>
                  <a:pt x="1702912" y="727493"/>
                  <a:pt x="1702912" y="727493"/>
                  <a:pt x="1725539" y="727493"/>
                </a:cubicBezTo>
                <a:lnTo>
                  <a:pt x="1728671" y="727493"/>
                </a:lnTo>
                <a:lnTo>
                  <a:pt x="1747106" y="727493"/>
                </a:lnTo>
                <a:cubicBezTo>
                  <a:pt x="1786881" y="727493"/>
                  <a:pt x="1862454" y="727493"/>
                  <a:pt x="2006041" y="727493"/>
                </a:cubicBezTo>
                <a:lnTo>
                  <a:pt x="2009331" y="727493"/>
                </a:lnTo>
                <a:lnTo>
                  <a:pt x="2009331" y="320608"/>
                </a:lnTo>
                <a:lnTo>
                  <a:pt x="1843855" y="320608"/>
                </a:lnTo>
                <a:cubicBezTo>
                  <a:pt x="1814343" y="320608"/>
                  <a:pt x="1790419" y="296684"/>
                  <a:pt x="1790419" y="267172"/>
                </a:cubicBezTo>
                <a:lnTo>
                  <a:pt x="1790419" y="53436"/>
                </a:lnTo>
                <a:cubicBezTo>
                  <a:pt x="1790419" y="23924"/>
                  <a:pt x="1814343" y="0"/>
                  <a:pt x="184385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AU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430200" y="2509838"/>
            <a:ext cx="1571625" cy="3540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1430200" y="2863850"/>
            <a:ext cx="2320925" cy="33813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430200" y="3806825"/>
            <a:ext cx="1571625" cy="3540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1430200" y="4160838"/>
            <a:ext cx="2320925" cy="3381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430200" y="5102225"/>
            <a:ext cx="1571625" cy="3524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1430200" y="5454650"/>
            <a:ext cx="2320925" cy="3397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9502421" y="2509838"/>
            <a:ext cx="1571625" cy="35401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r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8838846" y="2863850"/>
            <a:ext cx="2235200" cy="33813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9504009" y="3806825"/>
            <a:ext cx="1570037" cy="3540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r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8840434" y="4160838"/>
            <a:ext cx="2233612" cy="3381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9502421" y="5102225"/>
            <a:ext cx="1571625" cy="3524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r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8838846" y="5454650"/>
            <a:ext cx="2235200" cy="3397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Freeform 21"/>
          <p:cNvSpPr>
            <a:spLocks noEditPoints="1"/>
          </p:cNvSpPr>
          <p:nvPr/>
        </p:nvSpPr>
        <p:spPr bwMode="auto">
          <a:xfrm>
            <a:off x="5660435" y="3122750"/>
            <a:ext cx="470335" cy="537221"/>
          </a:xfrm>
          <a:custGeom>
            <a:avLst/>
            <a:gdLst>
              <a:gd name="T0" fmla="*/ 432 w 504"/>
              <a:gd name="T1" fmla="*/ 541 h 577"/>
              <a:gd name="T2" fmla="*/ 407 w 504"/>
              <a:gd name="T3" fmla="*/ 541 h 577"/>
              <a:gd name="T4" fmla="*/ 504 w 504"/>
              <a:gd name="T5" fmla="*/ 361 h 577"/>
              <a:gd name="T6" fmla="*/ 341 w 504"/>
              <a:gd name="T7" fmla="*/ 152 h 577"/>
              <a:gd name="T8" fmla="*/ 382 w 504"/>
              <a:gd name="T9" fmla="*/ 75 h 577"/>
              <a:gd name="T10" fmla="*/ 374 w 504"/>
              <a:gd name="T11" fmla="*/ 50 h 577"/>
              <a:gd name="T12" fmla="*/ 277 w 504"/>
              <a:gd name="T13" fmla="*/ 3 h 577"/>
              <a:gd name="T14" fmla="*/ 263 w 504"/>
              <a:gd name="T15" fmla="*/ 2 h 577"/>
              <a:gd name="T16" fmla="*/ 252 w 504"/>
              <a:gd name="T17" fmla="*/ 12 h 577"/>
              <a:gd name="T18" fmla="*/ 137 w 504"/>
              <a:gd name="T19" fmla="*/ 230 h 577"/>
              <a:gd name="T20" fmla="*/ 153 w 504"/>
              <a:gd name="T21" fmla="*/ 280 h 577"/>
              <a:gd name="T22" fmla="*/ 137 w 504"/>
              <a:gd name="T23" fmla="*/ 313 h 577"/>
              <a:gd name="T24" fmla="*/ 202 w 504"/>
              <a:gd name="T25" fmla="*/ 344 h 577"/>
              <a:gd name="T26" fmla="*/ 217 w 504"/>
              <a:gd name="T27" fmla="*/ 312 h 577"/>
              <a:gd name="T28" fmla="*/ 217 w 504"/>
              <a:gd name="T29" fmla="*/ 312 h 577"/>
              <a:gd name="T30" fmla="*/ 267 w 504"/>
              <a:gd name="T31" fmla="*/ 293 h 577"/>
              <a:gd name="T32" fmla="*/ 306 w 504"/>
              <a:gd name="T33" fmla="*/ 219 h 577"/>
              <a:gd name="T34" fmla="*/ 432 w 504"/>
              <a:gd name="T35" fmla="*/ 361 h 577"/>
              <a:gd name="T36" fmla="*/ 288 w 504"/>
              <a:gd name="T37" fmla="*/ 505 h 577"/>
              <a:gd name="T38" fmla="*/ 180 w 504"/>
              <a:gd name="T39" fmla="*/ 469 h 577"/>
              <a:gd name="T40" fmla="*/ 180 w 504"/>
              <a:gd name="T41" fmla="*/ 451 h 577"/>
              <a:gd name="T42" fmla="*/ 198 w 504"/>
              <a:gd name="T43" fmla="*/ 433 h 577"/>
              <a:gd name="T44" fmla="*/ 288 w 504"/>
              <a:gd name="T45" fmla="*/ 433 h 577"/>
              <a:gd name="T46" fmla="*/ 288 w 504"/>
              <a:gd name="T47" fmla="*/ 397 h 577"/>
              <a:gd name="T48" fmla="*/ 149 w 504"/>
              <a:gd name="T49" fmla="*/ 397 h 577"/>
              <a:gd name="T50" fmla="*/ 75 w 504"/>
              <a:gd name="T51" fmla="*/ 397 h 577"/>
              <a:gd name="T52" fmla="*/ 0 w 504"/>
              <a:gd name="T53" fmla="*/ 397 h 577"/>
              <a:gd name="T54" fmla="*/ 0 w 504"/>
              <a:gd name="T55" fmla="*/ 433 h 577"/>
              <a:gd name="T56" fmla="*/ 85 w 504"/>
              <a:gd name="T57" fmla="*/ 433 h 577"/>
              <a:gd name="T58" fmla="*/ 90 w 504"/>
              <a:gd name="T59" fmla="*/ 433 h 577"/>
              <a:gd name="T60" fmla="*/ 108 w 504"/>
              <a:gd name="T61" fmla="*/ 451 h 577"/>
              <a:gd name="T62" fmla="*/ 108 w 504"/>
              <a:gd name="T63" fmla="*/ 469 h 577"/>
              <a:gd name="T64" fmla="*/ 108 w 504"/>
              <a:gd name="T65" fmla="*/ 541 h 577"/>
              <a:gd name="T66" fmla="*/ 36 w 504"/>
              <a:gd name="T67" fmla="*/ 577 h 577"/>
              <a:gd name="T68" fmla="*/ 504 w 504"/>
              <a:gd name="T69" fmla="*/ 577 h 577"/>
              <a:gd name="T70" fmla="*/ 432 w 504"/>
              <a:gd name="T71" fmla="*/ 541 h 577"/>
              <a:gd name="T72" fmla="*/ 306 w 504"/>
              <a:gd name="T73" fmla="*/ 49 h 577"/>
              <a:gd name="T74" fmla="*/ 294 w 504"/>
              <a:gd name="T75" fmla="*/ 61 h 577"/>
              <a:gd name="T76" fmla="*/ 212 w 504"/>
              <a:gd name="T77" fmla="*/ 217 h 577"/>
              <a:gd name="T78" fmla="*/ 180 w 504"/>
              <a:gd name="T79" fmla="*/ 202 h 577"/>
              <a:gd name="T80" fmla="*/ 182 w 504"/>
              <a:gd name="T81" fmla="*/ 195 h 577"/>
              <a:gd name="T82" fmla="*/ 261 w 504"/>
              <a:gd name="T83" fmla="*/ 48 h 577"/>
              <a:gd name="T84" fmla="*/ 272 w 504"/>
              <a:gd name="T85" fmla="*/ 38 h 577"/>
              <a:gd name="T86" fmla="*/ 286 w 504"/>
              <a:gd name="T87" fmla="*/ 39 h 577"/>
              <a:gd name="T88" fmla="*/ 306 w 504"/>
              <a:gd name="T89" fmla="*/ 49 h 577"/>
              <a:gd name="T90" fmla="*/ 306 w 504"/>
              <a:gd name="T91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4" h="577">
                <a:moveTo>
                  <a:pt x="432" y="541"/>
                </a:moveTo>
                <a:cubicBezTo>
                  <a:pt x="407" y="541"/>
                  <a:pt x="407" y="541"/>
                  <a:pt x="407" y="541"/>
                </a:cubicBezTo>
                <a:cubicBezTo>
                  <a:pt x="466" y="502"/>
                  <a:pt x="504" y="436"/>
                  <a:pt x="504" y="361"/>
                </a:cubicBezTo>
                <a:cubicBezTo>
                  <a:pt x="504" y="260"/>
                  <a:pt x="435" y="175"/>
                  <a:pt x="341" y="152"/>
                </a:cubicBezTo>
                <a:cubicBezTo>
                  <a:pt x="382" y="75"/>
                  <a:pt x="382" y="75"/>
                  <a:pt x="382" y="75"/>
                </a:cubicBezTo>
                <a:cubicBezTo>
                  <a:pt x="386" y="65"/>
                  <a:pt x="383" y="54"/>
                  <a:pt x="374" y="50"/>
                </a:cubicBezTo>
                <a:cubicBezTo>
                  <a:pt x="277" y="3"/>
                  <a:pt x="277" y="3"/>
                  <a:pt x="277" y="3"/>
                </a:cubicBezTo>
                <a:cubicBezTo>
                  <a:pt x="272" y="1"/>
                  <a:pt x="267" y="0"/>
                  <a:pt x="263" y="2"/>
                </a:cubicBezTo>
                <a:cubicBezTo>
                  <a:pt x="258" y="4"/>
                  <a:pt x="254" y="7"/>
                  <a:pt x="252" y="12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28" y="249"/>
                  <a:pt x="135" y="272"/>
                  <a:pt x="153" y="280"/>
                </a:cubicBezTo>
                <a:cubicBezTo>
                  <a:pt x="137" y="313"/>
                  <a:pt x="137" y="313"/>
                  <a:pt x="137" y="313"/>
                </a:cubicBezTo>
                <a:cubicBezTo>
                  <a:pt x="202" y="344"/>
                  <a:pt x="202" y="344"/>
                  <a:pt x="202" y="344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35" y="320"/>
                  <a:pt x="257" y="312"/>
                  <a:pt x="267" y="293"/>
                </a:cubicBezTo>
                <a:cubicBezTo>
                  <a:pt x="306" y="219"/>
                  <a:pt x="306" y="219"/>
                  <a:pt x="306" y="219"/>
                </a:cubicBezTo>
                <a:cubicBezTo>
                  <a:pt x="377" y="228"/>
                  <a:pt x="432" y="288"/>
                  <a:pt x="432" y="361"/>
                </a:cubicBezTo>
                <a:cubicBezTo>
                  <a:pt x="432" y="440"/>
                  <a:pt x="367" y="505"/>
                  <a:pt x="288" y="505"/>
                </a:cubicBezTo>
                <a:cubicBezTo>
                  <a:pt x="252" y="505"/>
                  <a:pt x="205" y="491"/>
                  <a:pt x="180" y="469"/>
                </a:cubicBezTo>
                <a:cubicBezTo>
                  <a:pt x="180" y="451"/>
                  <a:pt x="180" y="451"/>
                  <a:pt x="180" y="451"/>
                </a:cubicBezTo>
                <a:cubicBezTo>
                  <a:pt x="180" y="441"/>
                  <a:pt x="188" y="433"/>
                  <a:pt x="198" y="433"/>
                </a:cubicBezTo>
                <a:cubicBezTo>
                  <a:pt x="288" y="433"/>
                  <a:pt x="288" y="433"/>
                  <a:pt x="288" y="433"/>
                </a:cubicBezTo>
                <a:cubicBezTo>
                  <a:pt x="288" y="397"/>
                  <a:pt x="288" y="397"/>
                  <a:pt x="288" y="397"/>
                </a:cubicBezTo>
                <a:cubicBezTo>
                  <a:pt x="149" y="397"/>
                  <a:pt x="149" y="397"/>
                  <a:pt x="149" y="397"/>
                </a:cubicBezTo>
                <a:cubicBezTo>
                  <a:pt x="75" y="397"/>
                  <a:pt x="75" y="397"/>
                  <a:pt x="75" y="397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3"/>
                  <a:pt x="0" y="433"/>
                  <a:pt x="0" y="433"/>
                </a:cubicBezTo>
                <a:cubicBezTo>
                  <a:pt x="85" y="433"/>
                  <a:pt x="85" y="433"/>
                  <a:pt x="85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100" y="433"/>
                  <a:pt x="108" y="441"/>
                  <a:pt x="108" y="451"/>
                </a:cubicBezTo>
                <a:cubicBezTo>
                  <a:pt x="108" y="469"/>
                  <a:pt x="108" y="469"/>
                  <a:pt x="108" y="469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68" y="541"/>
                  <a:pt x="36" y="537"/>
                  <a:pt x="36" y="577"/>
                </a:cubicBezTo>
                <a:cubicBezTo>
                  <a:pt x="504" y="577"/>
                  <a:pt x="504" y="577"/>
                  <a:pt x="504" y="577"/>
                </a:cubicBezTo>
                <a:cubicBezTo>
                  <a:pt x="504" y="537"/>
                  <a:pt x="472" y="541"/>
                  <a:pt x="432" y="541"/>
                </a:cubicBezTo>
                <a:close/>
                <a:moveTo>
                  <a:pt x="306" y="49"/>
                </a:moveTo>
                <a:cubicBezTo>
                  <a:pt x="301" y="51"/>
                  <a:pt x="297" y="55"/>
                  <a:pt x="294" y="61"/>
                </a:cubicBezTo>
                <a:cubicBezTo>
                  <a:pt x="212" y="217"/>
                  <a:pt x="212" y="217"/>
                  <a:pt x="212" y="217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1" y="199"/>
                  <a:pt x="181" y="197"/>
                  <a:pt x="182" y="195"/>
                </a:cubicBezTo>
                <a:cubicBezTo>
                  <a:pt x="261" y="48"/>
                  <a:pt x="261" y="48"/>
                  <a:pt x="261" y="48"/>
                </a:cubicBezTo>
                <a:cubicBezTo>
                  <a:pt x="263" y="43"/>
                  <a:pt x="267" y="40"/>
                  <a:pt x="272" y="38"/>
                </a:cubicBezTo>
                <a:cubicBezTo>
                  <a:pt x="276" y="36"/>
                  <a:pt x="281" y="37"/>
                  <a:pt x="286" y="39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6" y="49"/>
                  <a:pt x="306" y="49"/>
                  <a:pt x="306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AutoShape 15"/>
          <p:cNvSpPr>
            <a:spLocks/>
          </p:cNvSpPr>
          <p:nvPr/>
        </p:nvSpPr>
        <p:spPr bwMode="auto">
          <a:xfrm>
            <a:off x="6781214" y="3202712"/>
            <a:ext cx="485958" cy="473868"/>
          </a:xfrm>
          <a:custGeom>
            <a:avLst/>
            <a:gdLst>
              <a:gd name="T0" fmla="+- 0 10782 53"/>
              <a:gd name="T1" fmla="*/ T0 w 21459"/>
              <a:gd name="T2" fmla="+- 0 10819 39"/>
              <a:gd name="T3" fmla="*/ 10819 h 21561"/>
              <a:gd name="T4" fmla="+- 0 10782 53"/>
              <a:gd name="T5" fmla="*/ T4 w 21459"/>
              <a:gd name="T6" fmla="+- 0 10819 39"/>
              <a:gd name="T7" fmla="*/ 10819 h 21561"/>
              <a:gd name="T8" fmla="+- 0 10782 53"/>
              <a:gd name="T9" fmla="*/ T8 w 21459"/>
              <a:gd name="T10" fmla="+- 0 10819 39"/>
              <a:gd name="T11" fmla="*/ 10819 h 21561"/>
              <a:gd name="T12" fmla="+- 0 10782 53"/>
              <a:gd name="T13" fmla="*/ T12 w 21459"/>
              <a:gd name="T14" fmla="+- 0 10819 39"/>
              <a:gd name="T15" fmla="*/ 10819 h 2156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459" h="21561">
                <a:moveTo>
                  <a:pt x="20359" y="4319"/>
                </a:moveTo>
                <a:cubicBezTo>
                  <a:pt x="20703" y="4451"/>
                  <a:pt x="20960" y="4653"/>
                  <a:pt x="21125" y="4923"/>
                </a:cubicBezTo>
                <a:cubicBezTo>
                  <a:pt x="21468" y="5418"/>
                  <a:pt x="21546" y="6025"/>
                  <a:pt x="21363" y="6735"/>
                </a:cubicBezTo>
                <a:lnTo>
                  <a:pt x="17812" y="19432"/>
                </a:lnTo>
                <a:cubicBezTo>
                  <a:pt x="17663" y="20051"/>
                  <a:pt x="17338" y="20561"/>
                  <a:pt x="16840" y="20960"/>
                </a:cubicBezTo>
                <a:cubicBezTo>
                  <a:pt x="16342" y="21361"/>
                  <a:pt x="15810" y="21560"/>
                  <a:pt x="15242" y="21560"/>
                </a:cubicBezTo>
                <a:lnTo>
                  <a:pt x="3374" y="21560"/>
                </a:lnTo>
                <a:cubicBezTo>
                  <a:pt x="3031" y="21560"/>
                  <a:pt x="2698" y="21496"/>
                  <a:pt x="2378" y="21358"/>
                </a:cubicBezTo>
                <a:cubicBezTo>
                  <a:pt x="2056" y="21223"/>
                  <a:pt x="1747" y="21042"/>
                  <a:pt x="1456" y="20810"/>
                </a:cubicBezTo>
                <a:cubicBezTo>
                  <a:pt x="1162" y="20581"/>
                  <a:pt x="906" y="20312"/>
                  <a:pt x="683" y="19998"/>
                </a:cubicBezTo>
                <a:cubicBezTo>
                  <a:pt x="463" y="19685"/>
                  <a:pt x="287" y="19345"/>
                  <a:pt x="161" y="18978"/>
                </a:cubicBezTo>
                <a:cubicBezTo>
                  <a:pt x="-46" y="18345"/>
                  <a:pt x="-53" y="17750"/>
                  <a:pt x="138" y="17199"/>
                </a:cubicBezTo>
                <a:cubicBezTo>
                  <a:pt x="156" y="17049"/>
                  <a:pt x="172" y="16900"/>
                  <a:pt x="188" y="16759"/>
                </a:cubicBezTo>
                <a:cubicBezTo>
                  <a:pt x="206" y="16613"/>
                  <a:pt x="222" y="16449"/>
                  <a:pt x="237" y="16273"/>
                </a:cubicBezTo>
                <a:cubicBezTo>
                  <a:pt x="237" y="16179"/>
                  <a:pt x="222" y="16082"/>
                  <a:pt x="188" y="15985"/>
                </a:cubicBezTo>
                <a:cubicBezTo>
                  <a:pt x="156" y="15889"/>
                  <a:pt x="146" y="15792"/>
                  <a:pt x="161" y="15695"/>
                </a:cubicBezTo>
                <a:cubicBezTo>
                  <a:pt x="180" y="15549"/>
                  <a:pt x="245" y="15402"/>
                  <a:pt x="358" y="15256"/>
                </a:cubicBezTo>
                <a:cubicBezTo>
                  <a:pt x="471" y="15109"/>
                  <a:pt x="578" y="14942"/>
                  <a:pt x="678" y="14757"/>
                </a:cubicBezTo>
                <a:cubicBezTo>
                  <a:pt x="872" y="14411"/>
                  <a:pt x="1060" y="13986"/>
                  <a:pt x="1249" y="13485"/>
                </a:cubicBezTo>
                <a:cubicBezTo>
                  <a:pt x="1438" y="12987"/>
                  <a:pt x="1574" y="12553"/>
                  <a:pt x="1655" y="12190"/>
                </a:cubicBezTo>
                <a:cubicBezTo>
                  <a:pt x="1689" y="12040"/>
                  <a:pt x="1686" y="11896"/>
                  <a:pt x="1642" y="11762"/>
                </a:cubicBezTo>
                <a:cubicBezTo>
                  <a:pt x="1603" y="11627"/>
                  <a:pt x="1597" y="11504"/>
                  <a:pt x="1631" y="11389"/>
                </a:cubicBezTo>
                <a:cubicBezTo>
                  <a:pt x="1665" y="11240"/>
                  <a:pt x="1734" y="11111"/>
                  <a:pt x="1838" y="11005"/>
                </a:cubicBezTo>
                <a:cubicBezTo>
                  <a:pt x="1943" y="10897"/>
                  <a:pt x="2027" y="10788"/>
                  <a:pt x="2095" y="10671"/>
                </a:cubicBezTo>
                <a:cubicBezTo>
                  <a:pt x="2179" y="10507"/>
                  <a:pt x="2268" y="10308"/>
                  <a:pt x="2365" y="10082"/>
                </a:cubicBezTo>
                <a:cubicBezTo>
                  <a:pt x="2459" y="9859"/>
                  <a:pt x="2551" y="9628"/>
                  <a:pt x="2635" y="9390"/>
                </a:cubicBezTo>
                <a:cubicBezTo>
                  <a:pt x="2719" y="9150"/>
                  <a:pt x="2784" y="8918"/>
                  <a:pt x="2837" y="8690"/>
                </a:cubicBezTo>
                <a:cubicBezTo>
                  <a:pt x="2887" y="8461"/>
                  <a:pt x="2918" y="8271"/>
                  <a:pt x="2936" y="8118"/>
                </a:cubicBezTo>
                <a:cubicBezTo>
                  <a:pt x="2952" y="7972"/>
                  <a:pt x="2944" y="7816"/>
                  <a:pt x="2910" y="7655"/>
                </a:cubicBezTo>
                <a:cubicBezTo>
                  <a:pt x="2876" y="7497"/>
                  <a:pt x="2876" y="7365"/>
                  <a:pt x="2910" y="7248"/>
                </a:cubicBezTo>
                <a:cubicBezTo>
                  <a:pt x="2960" y="7101"/>
                  <a:pt x="3046" y="6978"/>
                  <a:pt x="3167" y="6878"/>
                </a:cubicBezTo>
                <a:cubicBezTo>
                  <a:pt x="3288" y="6778"/>
                  <a:pt x="3390" y="6664"/>
                  <a:pt x="3476" y="6532"/>
                </a:cubicBezTo>
                <a:cubicBezTo>
                  <a:pt x="3557" y="6421"/>
                  <a:pt x="3649" y="6263"/>
                  <a:pt x="3746" y="6049"/>
                </a:cubicBezTo>
                <a:cubicBezTo>
                  <a:pt x="3840" y="5841"/>
                  <a:pt x="3937" y="5609"/>
                  <a:pt x="4034" y="5354"/>
                </a:cubicBezTo>
                <a:cubicBezTo>
                  <a:pt x="4129" y="5102"/>
                  <a:pt x="4210" y="4856"/>
                  <a:pt x="4278" y="4618"/>
                </a:cubicBezTo>
                <a:cubicBezTo>
                  <a:pt x="4344" y="4381"/>
                  <a:pt x="4385" y="4170"/>
                  <a:pt x="4404" y="3979"/>
                </a:cubicBezTo>
                <a:cubicBezTo>
                  <a:pt x="4420" y="3868"/>
                  <a:pt x="4404" y="3754"/>
                  <a:pt x="4354" y="3636"/>
                </a:cubicBezTo>
                <a:cubicBezTo>
                  <a:pt x="4304" y="3519"/>
                  <a:pt x="4294" y="3390"/>
                  <a:pt x="4328" y="3249"/>
                </a:cubicBezTo>
                <a:cubicBezTo>
                  <a:pt x="4362" y="3120"/>
                  <a:pt x="4438" y="2980"/>
                  <a:pt x="4561" y="2836"/>
                </a:cubicBezTo>
                <a:cubicBezTo>
                  <a:pt x="4682" y="2692"/>
                  <a:pt x="4792" y="2543"/>
                  <a:pt x="4894" y="2393"/>
                </a:cubicBezTo>
                <a:cubicBezTo>
                  <a:pt x="5025" y="2159"/>
                  <a:pt x="5145" y="1886"/>
                  <a:pt x="5250" y="1573"/>
                </a:cubicBezTo>
                <a:cubicBezTo>
                  <a:pt x="5355" y="1262"/>
                  <a:pt x="5481" y="975"/>
                  <a:pt x="5625" y="717"/>
                </a:cubicBezTo>
                <a:cubicBezTo>
                  <a:pt x="5772" y="462"/>
                  <a:pt x="5966" y="259"/>
                  <a:pt x="6204" y="116"/>
                </a:cubicBezTo>
                <a:cubicBezTo>
                  <a:pt x="6440" y="-31"/>
                  <a:pt x="6767" y="-39"/>
                  <a:pt x="7176" y="92"/>
                </a:cubicBezTo>
                <a:lnTo>
                  <a:pt x="7150" y="151"/>
                </a:lnTo>
                <a:cubicBezTo>
                  <a:pt x="7409" y="54"/>
                  <a:pt x="7635" y="10"/>
                  <a:pt x="7829" y="10"/>
                </a:cubicBezTo>
                <a:lnTo>
                  <a:pt x="17613" y="10"/>
                </a:lnTo>
                <a:cubicBezTo>
                  <a:pt x="18266" y="10"/>
                  <a:pt x="18764" y="277"/>
                  <a:pt x="19107" y="805"/>
                </a:cubicBezTo>
                <a:cubicBezTo>
                  <a:pt x="19448" y="1303"/>
                  <a:pt x="19524" y="1904"/>
                  <a:pt x="19330" y="2616"/>
                </a:cubicBezTo>
                <a:lnTo>
                  <a:pt x="15782" y="15329"/>
                </a:lnTo>
                <a:cubicBezTo>
                  <a:pt x="15630" y="15918"/>
                  <a:pt x="15307" y="16419"/>
                  <a:pt x="14809" y="16829"/>
                </a:cubicBezTo>
                <a:cubicBezTo>
                  <a:pt x="14312" y="17243"/>
                  <a:pt x="13782" y="17448"/>
                  <a:pt x="13221" y="17448"/>
                </a:cubicBezTo>
                <a:lnTo>
                  <a:pt x="2019" y="17448"/>
                </a:lnTo>
                <a:cubicBezTo>
                  <a:pt x="1935" y="17448"/>
                  <a:pt x="1852" y="17460"/>
                  <a:pt x="1762" y="17477"/>
                </a:cubicBezTo>
                <a:cubicBezTo>
                  <a:pt x="1676" y="17495"/>
                  <a:pt x="1597" y="17551"/>
                  <a:pt x="1529" y="17644"/>
                </a:cubicBezTo>
                <a:cubicBezTo>
                  <a:pt x="1430" y="17832"/>
                  <a:pt x="1430" y="18096"/>
                  <a:pt x="1529" y="18430"/>
                </a:cubicBezTo>
                <a:cubicBezTo>
                  <a:pt x="1665" y="18834"/>
                  <a:pt x="1914" y="19186"/>
                  <a:pt x="2284" y="19488"/>
                </a:cubicBezTo>
                <a:cubicBezTo>
                  <a:pt x="2651" y="19796"/>
                  <a:pt x="3015" y="19945"/>
                  <a:pt x="3374" y="19945"/>
                </a:cubicBezTo>
                <a:lnTo>
                  <a:pt x="15242" y="19945"/>
                </a:lnTo>
                <a:cubicBezTo>
                  <a:pt x="15485" y="19945"/>
                  <a:pt x="15724" y="19846"/>
                  <a:pt x="15962" y="19643"/>
                </a:cubicBezTo>
                <a:cubicBezTo>
                  <a:pt x="16201" y="19444"/>
                  <a:pt x="16358" y="19221"/>
                  <a:pt x="16434" y="18975"/>
                </a:cubicBezTo>
                <a:lnTo>
                  <a:pt x="20310" y="5128"/>
                </a:lnTo>
                <a:cubicBezTo>
                  <a:pt x="20344" y="4979"/>
                  <a:pt x="20365" y="4841"/>
                  <a:pt x="20373" y="4715"/>
                </a:cubicBezTo>
                <a:cubicBezTo>
                  <a:pt x="20378" y="4592"/>
                  <a:pt x="20373" y="4460"/>
                  <a:pt x="20359" y="4319"/>
                </a:cubicBezTo>
                <a:moveTo>
                  <a:pt x="6285" y="8083"/>
                </a:moveTo>
                <a:cubicBezTo>
                  <a:pt x="6201" y="8446"/>
                  <a:pt x="6311" y="8628"/>
                  <a:pt x="6610" y="8628"/>
                </a:cubicBezTo>
                <a:lnTo>
                  <a:pt x="14325" y="8628"/>
                </a:lnTo>
                <a:cubicBezTo>
                  <a:pt x="14461" y="8628"/>
                  <a:pt x="14587" y="8578"/>
                  <a:pt x="14707" y="8473"/>
                </a:cubicBezTo>
                <a:cubicBezTo>
                  <a:pt x="14830" y="8370"/>
                  <a:pt x="14906" y="8238"/>
                  <a:pt x="14940" y="8083"/>
                </a:cubicBezTo>
                <a:lnTo>
                  <a:pt x="15242" y="7028"/>
                </a:lnTo>
                <a:cubicBezTo>
                  <a:pt x="15276" y="6881"/>
                  <a:pt x="15263" y="6752"/>
                  <a:pt x="15205" y="6641"/>
                </a:cubicBezTo>
                <a:cubicBezTo>
                  <a:pt x="15145" y="6535"/>
                  <a:pt x="15051" y="6483"/>
                  <a:pt x="14914" y="6483"/>
                </a:cubicBezTo>
                <a:lnTo>
                  <a:pt x="7202" y="6483"/>
                </a:lnTo>
                <a:cubicBezTo>
                  <a:pt x="7066" y="6483"/>
                  <a:pt x="6935" y="6532"/>
                  <a:pt x="6807" y="6638"/>
                </a:cubicBezTo>
                <a:cubicBezTo>
                  <a:pt x="6676" y="6740"/>
                  <a:pt x="6594" y="6869"/>
                  <a:pt x="6560" y="7028"/>
                </a:cubicBezTo>
                <a:lnTo>
                  <a:pt x="6285" y="8083"/>
                </a:lnTo>
                <a:close/>
                <a:moveTo>
                  <a:pt x="7150" y="4867"/>
                </a:moveTo>
                <a:cubicBezTo>
                  <a:pt x="7116" y="5017"/>
                  <a:pt x="7132" y="5140"/>
                  <a:pt x="7195" y="5240"/>
                </a:cubicBezTo>
                <a:cubicBezTo>
                  <a:pt x="7257" y="5336"/>
                  <a:pt x="7354" y="5386"/>
                  <a:pt x="7488" y="5386"/>
                </a:cubicBezTo>
                <a:lnTo>
                  <a:pt x="15192" y="5386"/>
                </a:lnTo>
                <a:cubicBezTo>
                  <a:pt x="15326" y="5386"/>
                  <a:pt x="15451" y="5336"/>
                  <a:pt x="15575" y="5240"/>
                </a:cubicBezTo>
                <a:cubicBezTo>
                  <a:pt x="15695" y="5140"/>
                  <a:pt x="15784" y="5017"/>
                  <a:pt x="15845" y="4867"/>
                </a:cubicBezTo>
                <a:lnTo>
                  <a:pt x="16120" y="3771"/>
                </a:lnTo>
                <a:cubicBezTo>
                  <a:pt x="16154" y="3622"/>
                  <a:pt x="16141" y="3493"/>
                  <a:pt x="16083" y="3387"/>
                </a:cubicBezTo>
                <a:cubicBezTo>
                  <a:pt x="16023" y="3279"/>
                  <a:pt x="15923" y="3223"/>
                  <a:pt x="15782" y="3223"/>
                </a:cubicBezTo>
                <a:lnTo>
                  <a:pt x="8078" y="3223"/>
                </a:lnTo>
                <a:cubicBezTo>
                  <a:pt x="7944" y="3223"/>
                  <a:pt x="7818" y="3279"/>
                  <a:pt x="7695" y="3387"/>
                </a:cubicBezTo>
                <a:cubicBezTo>
                  <a:pt x="7575" y="3493"/>
                  <a:pt x="7488" y="3622"/>
                  <a:pt x="7438" y="3771"/>
                </a:cubicBezTo>
                <a:lnTo>
                  <a:pt x="7150" y="48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40176" tIns="40176" rIns="40176" bIns="40176" anchor="ctr"/>
          <a:lstStyle/>
          <a:p>
            <a:pPr algn="just" defTabSz="36119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8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Freeform 32"/>
          <p:cNvSpPr>
            <a:spLocks/>
          </p:cNvSpPr>
          <p:nvPr/>
        </p:nvSpPr>
        <p:spPr bwMode="auto">
          <a:xfrm>
            <a:off x="7214915" y="4127369"/>
            <a:ext cx="562543" cy="496969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1 w 136"/>
              <a:gd name="T9" fmla="*/ 120 h 120"/>
              <a:gd name="T10" fmla="*/ 72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5" y="0"/>
                  <a:pt x="68" y="0"/>
                </a:cubicBezTo>
                <a:cubicBezTo>
                  <a:pt x="30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6" y="106"/>
                  <a:pt x="21" y="120"/>
                </a:cubicBezTo>
                <a:cubicBezTo>
                  <a:pt x="21" y="120"/>
                  <a:pt x="54" y="111"/>
                  <a:pt x="72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8564" tIns="64282" rIns="128564" bIns="6428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570198" y="5070989"/>
            <a:ext cx="718781" cy="361834"/>
            <a:chOff x="6661142" y="2346209"/>
            <a:chExt cx="479063" cy="241160"/>
          </a:xfrm>
        </p:grpSpPr>
        <p:sp>
          <p:nvSpPr>
            <p:cNvPr id="74" name="AutoShape 262"/>
            <p:cNvSpPr>
              <a:spLocks/>
            </p:cNvSpPr>
            <p:nvPr/>
          </p:nvSpPr>
          <p:spPr bwMode="auto">
            <a:xfrm>
              <a:off x="6661142" y="2346209"/>
              <a:ext cx="479063" cy="1967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600" h="21600">
                  <a:moveTo>
                    <a:pt x="19872" y="8288"/>
                  </a:moveTo>
                  <a:lnTo>
                    <a:pt x="18950" y="8288"/>
                  </a:lnTo>
                  <a:cubicBezTo>
                    <a:pt x="18337" y="5361"/>
                    <a:pt x="16769" y="0"/>
                    <a:pt x="16272" y="0"/>
                  </a:cubicBezTo>
                  <a:lnTo>
                    <a:pt x="8628" y="0"/>
                  </a:lnTo>
                  <a:cubicBezTo>
                    <a:pt x="8131" y="0"/>
                    <a:pt x="5990" y="5361"/>
                    <a:pt x="5146" y="8288"/>
                  </a:cubicBezTo>
                  <a:lnTo>
                    <a:pt x="4128" y="8288"/>
                  </a:lnTo>
                  <a:cubicBezTo>
                    <a:pt x="3505" y="8288"/>
                    <a:pt x="0" y="8700"/>
                    <a:pt x="0" y="12439"/>
                  </a:cubicBezTo>
                  <a:lnTo>
                    <a:pt x="0" y="18890"/>
                  </a:lnTo>
                  <a:cubicBezTo>
                    <a:pt x="0" y="20113"/>
                    <a:pt x="339" y="21134"/>
                    <a:pt x="802" y="21472"/>
                  </a:cubicBezTo>
                  <a:cubicBezTo>
                    <a:pt x="820" y="17204"/>
                    <a:pt x="2270" y="13745"/>
                    <a:pt x="4051" y="13745"/>
                  </a:cubicBezTo>
                  <a:cubicBezTo>
                    <a:pt x="5843" y="13745"/>
                    <a:pt x="7300" y="17247"/>
                    <a:pt x="7300" y="21552"/>
                  </a:cubicBezTo>
                  <a:cubicBezTo>
                    <a:pt x="7300" y="21569"/>
                    <a:pt x="7299" y="21584"/>
                    <a:pt x="7299" y="21600"/>
                  </a:cubicBezTo>
                  <a:lnTo>
                    <a:pt x="14201" y="21600"/>
                  </a:lnTo>
                  <a:cubicBezTo>
                    <a:pt x="14201" y="21584"/>
                    <a:pt x="14200" y="21568"/>
                    <a:pt x="14200" y="21552"/>
                  </a:cubicBezTo>
                  <a:cubicBezTo>
                    <a:pt x="14200" y="17247"/>
                    <a:pt x="15658" y="13745"/>
                    <a:pt x="17450" y="13745"/>
                  </a:cubicBezTo>
                  <a:cubicBezTo>
                    <a:pt x="19241" y="13745"/>
                    <a:pt x="20698" y="17243"/>
                    <a:pt x="20700" y="21545"/>
                  </a:cubicBezTo>
                  <a:cubicBezTo>
                    <a:pt x="21214" y="21289"/>
                    <a:pt x="21600" y="20199"/>
                    <a:pt x="21600" y="18889"/>
                  </a:cubicBezTo>
                  <a:lnTo>
                    <a:pt x="21600" y="11718"/>
                  </a:lnTo>
                  <a:cubicBezTo>
                    <a:pt x="21600" y="10222"/>
                    <a:pt x="20495" y="8288"/>
                    <a:pt x="19872" y="8288"/>
                  </a:cubicBezTo>
                  <a:close/>
                  <a:moveTo>
                    <a:pt x="15715" y="2222"/>
                  </a:moveTo>
                  <a:cubicBezTo>
                    <a:pt x="16112" y="2222"/>
                    <a:pt x="16650" y="4767"/>
                    <a:pt x="17475" y="7799"/>
                  </a:cubicBezTo>
                  <a:lnTo>
                    <a:pt x="13060" y="7799"/>
                  </a:lnTo>
                  <a:lnTo>
                    <a:pt x="13056" y="2222"/>
                  </a:lnTo>
                  <a:lnTo>
                    <a:pt x="15715" y="2222"/>
                  </a:lnTo>
                  <a:close/>
                  <a:moveTo>
                    <a:pt x="9225" y="2222"/>
                  </a:moveTo>
                  <a:lnTo>
                    <a:pt x="11700" y="2222"/>
                  </a:lnTo>
                  <a:lnTo>
                    <a:pt x="11700" y="7799"/>
                  </a:lnTo>
                  <a:lnTo>
                    <a:pt x="6961" y="7799"/>
                  </a:lnTo>
                  <a:cubicBezTo>
                    <a:pt x="7957" y="4930"/>
                    <a:pt x="8827" y="2222"/>
                    <a:pt x="9225" y="2222"/>
                  </a:cubicBezTo>
                  <a:close/>
                  <a:moveTo>
                    <a:pt x="9225" y="222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AutoShape 263"/>
            <p:cNvSpPr>
              <a:spLocks/>
            </p:cNvSpPr>
            <p:nvPr/>
          </p:nvSpPr>
          <p:spPr bwMode="auto">
            <a:xfrm>
              <a:off x="6701064" y="2497654"/>
              <a:ext cx="90656" cy="89715"/>
            </a:xfrm>
            <a:custGeom>
              <a:avLst/>
              <a:gdLst>
                <a:gd name="T0" fmla="*/ 0 w 21598"/>
                <a:gd name="T1" fmla="*/ 0 h 21598"/>
                <a:gd name="T2" fmla="*/ 0 w 21598"/>
                <a:gd name="T3" fmla="*/ 0 h 21598"/>
                <a:gd name="T4" fmla="*/ 0 w 21598"/>
                <a:gd name="T5" fmla="*/ 0 h 21598"/>
                <a:gd name="T6" fmla="*/ 0 w 21598"/>
                <a:gd name="T7" fmla="*/ 0 h 21598"/>
                <a:gd name="T8" fmla="*/ 0 w 21598"/>
                <a:gd name="T9" fmla="*/ 0 h 21598"/>
                <a:gd name="T10" fmla="*/ 0 w 21598"/>
                <a:gd name="T11" fmla="*/ 0 h 21598"/>
                <a:gd name="T12" fmla="*/ 0 w 21598"/>
                <a:gd name="T13" fmla="*/ 0 h 21598"/>
                <a:gd name="T14" fmla="*/ 0 w 21598"/>
                <a:gd name="T15" fmla="*/ 0 h 21598"/>
                <a:gd name="T16" fmla="*/ 0 w 21598"/>
                <a:gd name="T17" fmla="*/ 0 h 21598"/>
                <a:gd name="T18" fmla="*/ 0 w 21598"/>
                <a:gd name="T19" fmla="*/ 0 h 21598"/>
                <a:gd name="T20" fmla="*/ 0 w 21598"/>
                <a:gd name="T21" fmla="*/ 0 h 21598"/>
                <a:gd name="T22" fmla="*/ 0 w 21598"/>
                <a:gd name="T23" fmla="*/ 0 h 21598"/>
                <a:gd name="T24" fmla="*/ 0 w 21598"/>
                <a:gd name="T25" fmla="*/ 0 h 21598"/>
                <a:gd name="T26" fmla="*/ 0 w 21598"/>
                <a:gd name="T27" fmla="*/ 0 h 21598"/>
                <a:gd name="T28" fmla="*/ 0 w 21598"/>
                <a:gd name="T29" fmla="*/ 0 h 21598"/>
                <a:gd name="T30" fmla="*/ 0 w 21598"/>
                <a:gd name="T31" fmla="*/ 0 h 21598"/>
                <a:gd name="T32" fmla="*/ 0 w 21598"/>
                <a:gd name="T33" fmla="*/ 0 h 21598"/>
                <a:gd name="T34" fmla="*/ 0 w 21598"/>
                <a:gd name="T35" fmla="*/ 0 h 21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AutoShape 264"/>
            <p:cNvSpPr>
              <a:spLocks/>
            </p:cNvSpPr>
            <p:nvPr/>
          </p:nvSpPr>
          <p:spPr bwMode="auto">
            <a:xfrm>
              <a:off x="7000478" y="2497654"/>
              <a:ext cx="90656" cy="89715"/>
            </a:xfrm>
            <a:custGeom>
              <a:avLst/>
              <a:gdLst>
                <a:gd name="T0" fmla="*/ 0 w 21598"/>
                <a:gd name="T1" fmla="*/ 0 h 21598"/>
                <a:gd name="T2" fmla="*/ 0 w 21598"/>
                <a:gd name="T3" fmla="*/ 0 h 21598"/>
                <a:gd name="T4" fmla="*/ 0 w 21598"/>
                <a:gd name="T5" fmla="*/ 0 h 21598"/>
                <a:gd name="T6" fmla="*/ 0 w 21598"/>
                <a:gd name="T7" fmla="*/ 0 h 21598"/>
                <a:gd name="T8" fmla="*/ 0 w 21598"/>
                <a:gd name="T9" fmla="*/ 0 h 21598"/>
                <a:gd name="T10" fmla="*/ 0 w 21598"/>
                <a:gd name="T11" fmla="*/ 0 h 21598"/>
                <a:gd name="T12" fmla="*/ 0 w 21598"/>
                <a:gd name="T13" fmla="*/ 0 h 21598"/>
                <a:gd name="T14" fmla="*/ 0 w 21598"/>
                <a:gd name="T15" fmla="*/ 0 h 21598"/>
                <a:gd name="T16" fmla="*/ 0 w 21598"/>
                <a:gd name="T17" fmla="*/ 0 h 21598"/>
                <a:gd name="T18" fmla="*/ 0 w 21598"/>
                <a:gd name="T19" fmla="*/ 0 h 21598"/>
                <a:gd name="T20" fmla="*/ 0 w 21598"/>
                <a:gd name="T21" fmla="*/ 0 h 21598"/>
                <a:gd name="T22" fmla="*/ 0 w 21598"/>
                <a:gd name="T23" fmla="*/ 0 h 21598"/>
                <a:gd name="T24" fmla="*/ 0 w 21598"/>
                <a:gd name="T25" fmla="*/ 0 h 21598"/>
                <a:gd name="T26" fmla="*/ 0 w 21598"/>
                <a:gd name="T27" fmla="*/ 0 h 21598"/>
                <a:gd name="T28" fmla="*/ 0 w 21598"/>
                <a:gd name="T29" fmla="*/ 0 h 21598"/>
                <a:gd name="T30" fmla="*/ 0 w 21598"/>
                <a:gd name="T31" fmla="*/ 0 h 21598"/>
                <a:gd name="T32" fmla="*/ 0 w 21598"/>
                <a:gd name="T33" fmla="*/ 0 h 21598"/>
                <a:gd name="T34" fmla="*/ 0 w 21598"/>
                <a:gd name="T35" fmla="*/ 0 h 21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8" name="AutoShape 1"/>
          <p:cNvSpPr>
            <a:spLocks/>
          </p:cNvSpPr>
          <p:nvPr/>
        </p:nvSpPr>
        <p:spPr bwMode="auto">
          <a:xfrm>
            <a:off x="5604085" y="4974781"/>
            <a:ext cx="495481" cy="487567"/>
          </a:xfrm>
          <a:custGeom>
            <a:avLst/>
            <a:gdLst>
              <a:gd name="T0" fmla="*/ 16241 w 21600"/>
              <a:gd name="T1" fmla="*/ 491 h 21600"/>
              <a:gd name="T2" fmla="*/ 15753 w 21600"/>
              <a:gd name="T3" fmla="*/ 0 h 21600"/>
              <a:gd name="T4" fmla="*/ 5847 w 21600"/>
              <a:gd name="T5" fmla="*/ 0 h 21600"/>
              <a:gd name="T6" fmla="*/ 5359 w 21600"/>
              <a:gd name="T7" fmla="*/ 491 h 21600"/>
              <a:gd name="T8" fmla="*/ 5359 w 21600"/>
              <a:gd name="T9" fmla="*/ 5400 h 21600"/>
              <a:gd name="T10" fmla="*/ 16241 w 21600"/>
              <a:gd name="T11" fmla="*/ 5400 h 21600"/>
              <a:gd name="T12" fmla="*/ 16241 w 21600"/>
              <a:gd name="T13" fmla="*/ 491 h 21600"/>
              <a:gd name="T14" fmla="*/ 16403 w 21600"/>
              <a:gd name="T15" fmla="*/ 16691 h 21600"/>
              <a:gd name="T16" fmla="*/ 15916 w 21600"/>
              <a:gd name="T17" fmla="*/ 16364 h 21600"/>
              <a:gd name="T18" fmla="*/ 5684 w 21600"/>
              <a:gd name="T19" fmla="*/ 16364 h 21600"/>
              <a:gd name="T20" fmla="*/ 5197 w 21600"/>
              <a:gd name="T21" fmla="*/ 16691 h 21600"/>
              <a:gd name="T22" fmla="*/ 3573 w 21600"/>
              <a:gd name="T23" fmla="*/ 21109 h 21600"/>
              <a:gd name="T24" fmla="*/ 3735 w 21600"/>
              <a:gd name="T25" fmla="*/ 21436 h 21600"/>
              <a:gd name="T26" fmla="*/ 4060 w 21600"/>
              <a:gd name="T27" fmla="*/ 21600 h 21600"/>
              <a:gd name="T28" fmla="*/ 17540 w 21600"/>
              <a:gd name="T29" fmla="*/ 21600 h 21600"/>
              <a:gd name="T30" fmla="*/ 17865 w 21600"/>
              <a:gd name="T31" fmla="*/ 21436 h 21600"/>
              <a:gd name="T32" fmla="*/ 18027 w 21600"/>
              <a:gd name="T33" fmla="*/ 21109 h 21600"/>
              <a:gd name="T34" fmla="*/ 16403 w 21600"/>
              <a:gd name="T35" fmla="*/ 16691 h 21600"/>
              <a:gd name="T36" fmla="*/ 4872 w 21600"/>
              <a:gd name="T37" fmla="*/ 9164 h 21600"/>
              <a:gd name="T38" fmla="*/ 4872 w 21600"/>
              <a:gd name="T39" fmla="*/ 10964 h 21600"/>
              <a:gd name="T40" fmla="*/ 16565 w 21600"/>
              <a:gd name="T41" fmla="*/ 10964 h 21600"/>
              <a:gd name="T42" fmla="*/ 16565 w 21600"/>
              <a:gd name="T43" fmla="*/ 9164 h 21600"/>
              <a:gd name="T44" fmla="*/ 15266 w 21600"/>
              <a:gd name="T45" fmla="*/ 6545 h 21600"/>
              <a:gd name="T46" fmla="*/ 6334 w 21600"/>
              <a:gd name="T47" fmla="*/ 6545 h 21600"/>
              <a:gd name="T48" fmla="*/ 4872 w 21600"/>
              <a:gd name="T49" fmla="*/ 9164 h 21600"/>
              <a:gd name="T50" fmla="*/ 10719 w 21600"/>
              <a:gd name="T51" fmla="*/ 8345 h 21600"/>
              <a:gd name="T52" fmla="*/ 12505 w 21600"/>
              <a:gd name="T53" fmla="*/ 9164 h 21600"/>
              <a:gd name="T54" fmla="*/ 10719 w 21600"/>
              <a:gd name="T55" fmla="*/ 10145 h 21600"/>
              <a:gd name="T56" fmla="*/ 9095 w 21600"/>
              <a:gd name="T57" fmla="*/ 9164 h 21600"/>
              <a:gd name="T58" fmla="*/ 10719 w 21600"/>
              <a:gd name="T59" fmla="*/ 8345 h 21600"/>
              <a:gd name="T60" fmla="*/ 19326 w 21600"/>
              <a:gd name="T61" fmla="*/ 6545 h 21600"/>
              <a:gd name="T62" fmla="*/ 16403 w 21600"/>
              <a:gd name="T63" fmla="*/ 6545 h 21600"/>
              <a:gd name="T64" fmla="*/ 17540 w 21600"/>
              <a:gd name="T65" fmla="*/ 8836 h 21600"/>
              <a:gd name="T66" fmla="*/ 17540 w 21600"/>
              <a:gd name="T67" fmla="*/ 8836 h 21600"/>
              <a:gd name="T68" fmla="*/ 17702 w 21600"/>
              <a:gd name="T69" fmla="*/ 9000 h 21600"/>
              <a:gd name="T70" fmla="*/ 17702 w 21600"/>
              <a:gd name="T71" fmla="*/ 11455 h 21600"/>
              <a:gd name="T72" fmla="*/ 17215 w 21600"/>
              <a:gd name="T73" fmla="*/ 11945 h 21600"/>
              <a:gd name="T74" fmla="*/ 4385 w 21600"/>
              <a:gd name="T75" fmla="*/ 11945 h 21600"/>
              <a:gd name="T76" fmla="*/ 3898 w 21600"/>
              <a:gd name="T77" fmla="*/ 11455 h 21600"/>
              <a:gd name="T78" fmla="*/ 3898 w 21600"/>
              <a:gd name="T79" fmla="*/ 9000 h 21600"/>
              <a:gd name="T80" fmla="*/ 4060 w 21600"/>
              <a:gd name="T81" fmla="*/ 8836 h 21600"/>
              <a:gd name="T82" fmla="*/ 5197 w 21600"/>
              <a:gd name="T83" fmla="*/ 6545 h 21600"/>
              <a:gd name="T84" fmla="*/ 2274 w 21600"/>
              <a:gd name="T85" fmla="*/ 6545 h 21600"/>
              <a:gd name="T86" fmla="*/ 0 w 21600"/>
              <a:gd name="T87" fmla="*/ 8836 h 21600"/>
              <a:gd name="T88" fmla="*/ 0 w 21600"/>
              <a:gd name="T89" fmla="*/ 16527 h 21600"/>
              <a:gd name="T90" fmla="*/ 2274 w 21600"/>
              <a:gd name="T91" fmla="*/ 18818 h 21600"/>
              <a:gd name="T92" fmla="*/ 3086 w 21600"/>
              <a:gd name="T93" fmla="*/ 18818 h 21600"/>
              <a:gd name="T94" fmla="*/ 4060 w 21600"/>
              <a:gd name="T95" fmla="*/ 16200 h 21600"/>
              <a:gd name="T96" fmla="*/ 5684 w 21600"/>
              <a:gd name="T97" fmla="*/ 15055 h 21600"/>
              <a:gd name="T98" fmla="*/ 15916 w 21600"/>
              <a:gd name="T99" fmla="*/ 15055 h 21600"/>
              <a:gd name="T100" fmla="*/ 17540 w 21600"/>
              <a:gd name="T101" fmla="*/ 16200 h 21600"/>
              <a:gd name="T102" fmla="*/ 18514 w 21600"/>
              <a:gd name="T103" fmla="*/ 18818 h 21600"/>
              <a:gd name="T104" fmla="*/ 19326 w 21600"/>
              <a:gd name="T105" fmla="*/ 18818 h 21600"/>
              <a:gd name="T106" fmla="*/ 21600 w 21600"/>
              <a:gd name="T107" fmla="*/ 16527 h 21600"/>
              <a:gd name="T108" fmla="*/ 21600 w 21600"/>
              <a:gd name="T109" fmla="*/ 8836 h 21600"/>
              <a:gd name="T110" fmla="*/ 19326 w 21600"/>
              <a:gd name="T111" fmla="*/ 6545 h 21600"/>
              <a:gd name="T112" fmla="*/ 19326 w 21600"/>
              <a:gd name="T113" fmla="*/ 654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600" h="21600">
                <a:moveTo>
                  <a:pt x="16241" y="491"/>
                </a:moveTo>
                <a:cubicBezTo>
                  <a:pt x="16241" y="164"/>
                  <a:pt x="16078" y="0"/>
                  <a:pt x="15753" y="0"/>
                </a:cubicBezTo>
                <a:cubicBezTo>
                  <a:pt x="5847" y="0"/>
                  <a:pt x="5847" y="0"/>
                  <a:pt x="5847" y="0"/>
                </a:cubicBezTo>
                <a:cubicBezTo>
                  <a:pt x="5522" y="0"/>
                  <a:pt x="5359" y="164"/>
                  <a:pt x="5359" y="491"/>
                </a:cubicBezTo>
                <a:cubicBezTo>
                  <a:pt x="5359" y="5400"/>
                  <a:pt x="5359" y="5400"/>
                  <a:pt x="5359" y="5400"/>
                </a:cubicBezTo>
                <a:cubicBezTo>
                  <a:pt x="16241" y="5400"/>
                  <a:pt x="16241" y="5400"/>
                  <a:pt x="16241" y="5400"/>
                </a:cubicBezTo>
                <a:lnTo>
                  <a:pt x="16241" y="491"/>
                </a:lnTo>
                <a:close/>
                <a:moveTo>
                  <a:pt x="16403" y="16691"/>
                </a:moveTo>
                <a:cubicBezTo>
                  <a:pt x="16241" y="16527"/>
                  <a:pt x="16078" y="16364"/>
                  <a:pt x="15916" y="16364"/>
                </a:cubicBezTo>
                <a:cubicBezTo>
                  <a:pt x="5684" y="16364"/>
                  <a:pt x="5684" y="16364"/>
                  <a:pt x="5684" y="16364"/>
                </a:cubicBezTo>
                <a:cubicBezTo>
                  <a:pt x="5522" y="16364"/>
                  <a:pt x="5359" y="16527"/>
                  <a:pt x="5197" y="16691"/>
                </a:cubicBezTo>
                <a:cubicBezTo>
                  <a:pt x="3573" y="21109"/>
                  <a:pt x="3573" y="21109"/>
                  <a:pt x="3573" y="21109"/>
                </a:cubicBezTo>
                <a:cubicBezTo>
                  <a:pt x="3573" y="21273"/>
                  <a:pt x="3573" y="21273"/>
                  <a:pt x="3735" y="21436"/>
                </a:cubicBezTo>
                <a:cubicBezTo>
                  <a:pt x="3735" y="21600"/>
                  <a:pt x="3898" y="21600"/>
                  <a:pt x="4060" y="21600"/>
                </a:cubicBezTo>
                <a:cubicBezTo>
                  <a:pt x="17540" y="21600"/>
                  <a:pt x="17540" y="21600"/>
                  <a:pt x="17540" y="21600"/>
                </a:cubicBezTo>
                <a:cubicBezTo>
                  <a:pt x="17702" y="21600"/>
                  <a:pt x="17865" y="21600"/>
                  <a:pt x="17865" y="21436"/>
                </a:cubicBezTo>
                <a:cubicBezTo>
                  <a:pt x="18027" y="21273"/>
                  <a:pt x="18027" y="21273"/>
                  <a:pt x="18027" y="21109"/>
                </a:cubicBezTo>
                <a:lnTo>
                  <a:pt x="16403" y="16691"/>
                </a:lnTo>
                <a:close/>
                <a:moveTo>
                  <a:pt x="4872" y="9164"/>
                </a:moveTo>
                <a:cubicBezTo>
                  <a:pt x="4872" y="10964"/>
                  <a:pt x="4872" y="10964"/>
                  <a:pt x="4872" y="10964"/>
                </a:cubicBezTo>
                <a:cubicBezTo>
                  <a:pt x="16565" y="10964"/>
                  <a:pt x="16565" y="10964"/>
                  <a:pt x="16565" y="10964"/>
                </a:cubicBezTo>
                <a:cubicBezTo>
                  <a:pt x="16565" y="9164"/>
                  <a:pt x="16565" y="9164"/>
                  <a:pt x="16565" y="9164"/>
                </a:cubicBezTo>
                <a:cubicBezTo>
                  <a:pt x="16565" y="9164"/>
                  <a:pt x="15266" y="6545"/>
                  <a:pt x="15266" y="6545"/>
                </a:cubicBezTo>
                <a:cubicBezTo>
                  <a:pt x="6334" y="6545"/>
                  <a:pt x="6334" y="6545"/>
                  <a:pt x="6334" y="6545"/>
                </a:cubicBezTo>
                <a:cubicBezTo>
                  <a:pt x="6334" y="6545"/>
                  <a:pt x="4872" y="9164"/>
                  <a:pt x="4872" y="9164"/>
                </a:cubicBezTo>
                <a:close/>
                <a:moveTo>
                  <a:pt x="10719" y="8345"/>
                </a:moveTo>
                <a:cubicBezTo>
                  <a:pt x="11693" y="8345"/>
                  <a:pt x="12505" y="8673"/>
                  <a:pt x="12505" y="9164"/>
                </a:cubicBezTo>
                <a:cubicBezTo>
                  <a:pt x="12505" y="9655"/>
                  <a:pt x="11693" y="10145"/>
                  <a:pt x="10719" y="10145"/>
                </a:cubicBezTo>
                <a:cubicBezTo>
                  <a:pt x="9907" y="10145"/>
                  <a:pt x="9095" y="9655"/>
                  <a:pt x="9095" y="9164"/>
                </a:cubicBezTo>
                <a:cubicBezTo>
                  <a:pt x="9095" y="8673"/>
                  <a:pt x="9907" y="8345"/>
                  <a:pt x="10719" y="8345"/>
                </a:cubicBezTo>
                <a:close/>
                <a:moveTo>
                  <a:pt x="19326" y="6545"/>
                </a:moveTo>
                <a:cubicBezTo>
                  <a:pt x="16403" y="6545"/>
                  <a:pt x="16403" y="6545"/>
                  <a:pt x="16403" y="6545"/>
                </a:cubicBezTo>
                <a:cubicBezTo>
                  <a:pt x="17540" y="8836"/>
                  <a:pt x="17540" y="8836"/>
                  <a:pt x="17540" y="8836"/>
                </a:cubicBezTo>
                <a:cubicBezTo>
                  <a:pt x="17540" y="8836"/>
                  <a:pt x="17540" y="8836"/>
                  <a:pt x="17540" y="8836"/>
                </a:cubicBezTo>
                <a:cubicBezTo>
                  <a:pt x="17702" y="8836"/>
                  <a:pt x="17702" y="8836"/>
                  <a:pt x="17702" y="9000"/>
                </a:cubicBezTo>
                <a:cubicBezTo>
                  <a:pt x="17702" y="9000"/>
                  <a:pt x="17702" y="11455"/>
                  <a:pt x="17702" y="11455"/>
                </a:cubicBezTo>
                <a:cubicBezTo>
                  <a:pt x="17702" y="11782"/>
                  <a:pt x="17540" y="11945"/>
                  <a:pt x="17215" y="11945"/>
                </a:cubicBezTo>
                <a:cubicBezTo>
                  <a:pt x="4385" y="11945"/>
                  <a:pt x="4385" y="11945"/>
                  <a:pt x="4385" y="11945"/>
                </a:cubicBezTo>
                <a:cubicBezTo>
                  <a:pt x="4060" y="11945"/>
                  <a:pt x="3898" y="11782"/>
                  <a:pt x="3898" y="11455"/>
                </a:cubicBezTo>
                <a:cubicBezTo>
                  <a:pt x="3898" y="11455"/>
                  <a:pt x="3898" y="9164"/>
                  <a:pt x="3898" y="9000"/>
                </a:cubicBezTo>
                <a:cubicBezTo>
                  <a:pt x="3898" y="8836"/>
                  <a:pt x="3898" y="8836"/>
                  <a:pt x="4060" y="8836"/>
                </a:cubicBezTo>
                <a:cubicBezTo>
                  <a:pt x="5197" y="6545"/>
                  <a:pt x="5197" y="6545"/>
                  <a:pt x="5197" y="6545"/>
                </a:cubicBezTo>
                <a:cubicBezTo>
                  <a:pt x="2274" y="6545"/>
                  <a:pt x="2274" y="6545"/>
                  <a:pt x="2274" y="6545"/>
                </a:cubicBezTo>
                <a:cubicBezTo>
                  <a:pt x="974" y="6545"/>
                  <a:pt x="0" y="7691"/>
                  <a:pt x="0" y="8836"/>
                </a:cubicBezTo>
                <a:cubicBezTo>
                  <a:pt x="0" y="16527"/>
                  <a:pt x="0" y="16527"/>
                  <a:pt x="0" y="16527"/>
                </a:cubicBezTo>
                <a:cubicBezTo>
                  <a:pt x="0" y="17836"/>
                  <a:pt x="974" y="18818"/>
                  <a:pt x="2274" y="18818"/>
                </a:cubicBezTo>
                <a:cubicBezTo>
                  <a:pt x="3086" y="18818"/>
                  <a:pt x="3086" y="18818"/>
                  <a:pt x="3086" y="18818"/>
                </a:cubicBezTo>
                <a:cubicBezTo>
                  <a:pt x="4060" y="16200"/>
                  <a:pt x="4060" y="16200"/>
                  <a:pt x="4060" y="16200"/>
                </a:cubicBezTo>
                <a:cubicBezTo>
                  <a:pt x="4223" y="15545"/>
                  <a:pt x="5035" y="15055"/>
                  <a:pt x="5684" y="15055"/>
                </a:cubicBezTo>
                <a:cubicBezTo>
                  <a:pt x="15916" y="15055"/>
                  <a:pt x="15916" y="15055"/>
                  <a:pt x="15916" y="15055"/>
                </a:cubicBezTo>
                <a:cubicBezTo>
                  <a:pt x="16565" y="15055"/>
                  <a:pt x="17377" y="15545"/>
                  <a:pt x="17540" y="16200"/>
                </a:cubicBezTo>
                <a:cubicBezTo>
                  <a:pt x="18514" y="18818"/>
                  <a:pt x="18514" y="18818"/>
                  <a:pt x="18514" y="18818"/>
                </a:cubicBezTo>
                <a:cubicBezTo>
                  <a:pt x="19326" y="18818"/>
                  <a:pt x="19326" y="18818"/>
                  <a:pt x="19326" y="18818"/>
                </a:cubicBezTo>
                <a:cubicBezTo>
                  <a:pt x="20626" y="18818"/>
                  <a:pt x="21600" y="17836"/>
                  <a:pt x="21600" y="16527"/>
                </a:cubicBezTo>
                <a:cubicBezTo>
                  <a:pt x="21600" y="8836"/>
                  <a:pt x="21600" y="8836"/>
                  <a:pt x="21600" y="8836"/>
                </a:cubicBezTo>
                <a:cubicBezTo>
                  <a:pt x="21600" y="7691"/>
                  <a:pt x="20626" y="6545"/>
                  <a:pt x="19326" y="6545"/>
                </a:cubicBezTo>
                <a:close/>
                <a:moveTo>
                  <a:pt x="19326" y="6545"/>
                </a:move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Freeform 78"/>
          <p:cNvSpPr>
            <a:spLocks noChangeAspect="1" noChangeArrowheads="1"/>
          </p:cNvSpPr>
          <p:nvPr/>
        </p:nvSpPr>
        <p:spPr bwMode="auto">
          <a:xfrm>
            <a:off x="5146572" y="4029481"/>
            <a:ext cx="433054" cy="51830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6141343" y="880021"/>
            <a:ext cx="57606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10"/>
          <p:cNvSpPr txBox="1">
            <a:spLocks noChangeArrowheads="1"/>
          </p:cNvSpPr>
          <p:nvPr/>
        </p:nvSpPr>
        <p:spPr bwMode="auto">
          <a:xfrm>
            <a:off x="5349255" y="231949"/>
            <a:ext cx="2236359" cy="36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添加相关标题文字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81" name="文本框 10"/>
          <p:cNvSpPr txBox="1">
            <a:spLocks noChangeArrowheads="1"/>
          </p:cNvSpPr>
          <p:nvPr/>
        </p:nvSpPr>
        <p:spPr bwMode="auto">
          <a:xfrm>
            <a:off x="5349255" y="547410"/>
            <a:ext cx="2160240" cy="2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on 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631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91" grpId="0" build="p"/>
      <p:bldP spid="92" grpId="0" build="p"/>
      <p:bldP spid="93" grpId="0" build="p"/>
      <p:bldP spid="94" grpId="0" build="p"/>
      <p:bldP spid="95" grpId="0" build="p"/>
      <p:bldP spid="96" grpId="0" build="p"/>
      <p:bldP spid="97" grpId="0" build="p"/>
      <p:bldP spid="98" grpId="0" build="p"/>
      <p:bldP spid="99" grpId="0" build="p"/>
      <p:bldP spid="100" grpId="0" build="p"/>
      <p:bldP spid="101" grpId="0" build="p"/>
      <p:bldP spid="69" grpId="0" animBg="1"/>
      <p:bldP spid="70" grpId="0" animBg="1"/>
      <p:bldP spid="72" grpId="0" animBg="1"/>
      <p:bldP spid="78" grpId="0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4294967295"/>
          </p:nvPr>
        </p:nvSpPr>
        <p:spPr>
          <a:xfrm>
            <a:off x="1934078" y="2741613"/>
            <a:ext cx="1957388" cy="59213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294967295"/>
          </p:nvPr>
        </p:nvSpPr>
        <p:spPr>
          <a:xfrm>
            <a:off x="1934078" y="4756150"/>
            <a:ext cx="1957388" cy="59055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9238641" y="4022725"/>
            <a:ext cx="1963737" cy="59055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42649" y="2347947"/>
            <a:ext cx="3743142" cy="3704069"/>
            <a:chOff x="9988635" y="4910465"/>
            <a:chExt cx="5069416" cy="5016501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0483935" y="4910465"/>
              <a:ext cx="3297767" cy="3388784"/>
            </a:xfrm>
            <a:custGeom>
              <a:avLst/>
              <a:gdLst>
                <a:gd name="T0" fmla="*/ 547 w 1071"/>
                <a:gd name="T1" fmla="*/ 0 h 1101"/>
                <a:gd name="T2" fmla="*/ 0 w 1071"/>
                <a:gd name="T3" fmla="*/ 547 h 1101"/>
                <a:gd name="T4" fmla="*/ 263 w 1071"/>
                <a:gd name="T5" fmla="*/ 1015 h 1101"/>
                <a:gd name="T6" fmla="*/ 213 w 1071"/>
                <a:gd name="T7" fmla="*/ 1101 h 1101"/>
                <a:gd name="T8" fmla="*/ 604 w 1071"/>
                <a:gd name="T9" fmla="*/ 1101 h 1101"/>
                <a:gd name="T10" fmla="*/ 409 w 1071"/>
                <a:gd name="T11" fmla="*/ 762 h 1101"/>
                <a:gd name="T12" fmla="*/ 359 w 1071"/>
                <a:gd name="T13" fmla="*/ 847 h 1101"/>
                <a:gd name="T14" fmla="*/ 193 w 1071"/>
                <a:gd name="T15" fmla="*/ 547 h 1101"/>
                <a:gd name="T16" fmla="*/ 547 w 1071"/>
                <a:gd name="T17" fmla="*/ 194 h 1101"/>
                <a:gd name="T18" fmla="*/ 859 w 1071"/>
                <a:gd name="T19" fmla="*/ 381 h 1101"/>
                <a:gd name="T20" fmla="*/ 938 w 1071"/>
                <a:gd name="T21" fmla="*/ 375 h 1101"/>
                <a:gd name="T22" fmla="*/ 1071 w 1071"/>
                <a:gd name="T23" fmla="*/ 390 h 1101"/>
                <a:gd name="T24" fmla="*/ 547 w 1071"/>
                <a:gd name="T25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1" h="1101">
                  <a:moveTo>
                    <a:pt x="547" y="0"/>
                  </a:moveTo>
                  <a:cubicBezTo>
                    <a:pt x="245" y="0"/>
                    <a:pt x="0" y="245"/>
                    <a:pt x="0" y="547"/>
                  </a:cubicBezTo>
                  <a:cubicBezTo>
                    <a:pt x="0" y="745"/>
                    <a:pt x="105" y="919"/>
                    <a:pt x="263" y="1015"/>
                  </a:cubicBezTo>
                  <a:cubicBezTo>
                    <a:pt x="213" y="1101"/>
                    <a:pt x="213" y="1101"/>
                    <a:pt x="213" y="1101"/>
                  </a:cubicBezTo>
                  <a:cubicBezTo>
                    <a:pt x="604" y="1101"/>
                    <a:pt x="604" y="1101"/>
                    <a:pt x="604" y="1101"/>
                  </a:cubicBezTo>
                  <a:cubicBezTo>
                    <a:pt x="409" y="762"/>
                    <a:pt x="409" y="762"/>
                    <a:pt x="409" y="762"/>
                  </a:cubicBezTo>
                  <a:cubicBezTo>
                    <a:pt x="359" y="847"/>
                    <a:pt x="359" y="847"/>
                    <a:pt x="359" y="847"/>
                  </a:cubicBezTo>
                  <a:cubicBezTo>
                    <a:pt x="260" y="785"/>
                    <a:pt x="193" y="674"/>
                    <a:pt x="193" y="547"/>
                  </a:cubicBezTo>
                  <a:cubicBezTo>
                    <a:pt x="193" y="352"/>
                    <a:pt x="352" y="194"/>
                    <a:pt x="547" y="194"/>
                  </a:cubicBezTo>
                  <a:cubicBezTo>
                    <a:pt x="682" y="194"/>
                    <a:pt x="799" y="269"/>
                    <a:pt x="859" y="381"/>
                  </a:cubicBezTo>
                  <a:cubicBezTo>
                    <a:pt x="885" y="377"/>
                    <a:pt x="911" y="375"/>
                    <a:pt x="938" y="375"/>
                  </a:cubicBezTo>
                  <a:cubicBezTo>
                    <a:pt x="984" y="375"/>
                    <a:pt x="1029" y="380"/>
                    <a:pt x="1071" y="390"/>
                  </a:cubicBezTo>
                  <a:cubicBezTo>
                    <a:pt x="1004" y="165"/>
                    <a:pt x="795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5820" tIns="27911" rIns="55820" bIns="2791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1777218" y="6144481"/>
              <a:ext cx="3280833" cy="3412067"/>
            </a:xfrm>
            <a:custGeom>
              <a:avLst/>
              <a:gdLst>
                <a:gd name="T0" fmla="*/ 518 w 1065"/>
                <a:gd name="T1" fmla="*/ 14 h 1108"/>
                <a:gd name="T2" fmla="*/ 245 w 1065"/>
                <a:gd name="T3" fmla="*/ 87 h 1108"/>
                <a:gd name="T4" fmla="*/ 195 w 1065"/>
                <a:gd name="T5" fmla="*/ 0 h 1108"/>
                <a:gd name="T6" fmla="*/ 0 w 1065"/>
                <a:gd name="T7" fmla="*/ 339 h 1108"/>
                <a:gd name="T8" fmla="*/ 391 w 1065"/>
                <a:gd name="T9" fmla="*/ 339 h 1108"/>
                <a:gd name="T10" fmla="*/ 342 w 1065"/>
                <a:gd name="T11" fmla="*/ 254 h 1108"/>
                <a:gd name="T12" fmla="*/ 518 w 1065"/>
                <a:gd name="T13" fmla="*/ 208 h 1108"/>
                <a:gd name="T14" fmla="*/ 872 w 1065"/>
                <a:gd name="T15" fmla="*/ 561 h 1108"/>
                <a:gd name="T16" fmla="*/ 518 w 1065"/>
                <a:gd name="T17" fmla="*/ 915 h 1108"/>
                <a:gd name="T18" fmla="*/ 505 w 1065"/>
                <a:gd name="T19" fmla="*/ 915 h 1108"/>
                <a:gd name="T20" fmla="*/ 385 w 1065"/>
                <a:gd name="T21" fmla="*/ 1092 h 1108"/>
                <a:gd name="T22" fmla="*/ 518 w 1065"/>
                <a:gd name="T23" fmla="*/ 1108 h 1108"/>
                <a:gd name="T24" fmla="*/ 1065 w 1065"/>
                <a:gd name="T25" fmla="*/ 561 h 1108"/>
                <a:gd name="T26" fmla="*/ 518 w 1065"/>
                <a:gd name="T27" fmla="*/ 14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5" h="1108">
                  <a:moveTo>
                    <a:pt x="518" y="14"/>
                  </a:moveTo>
                  <a:cubicBezTo>
                    <a:pt x="419" y="14"/>
                    <a:pt x="326" y="41"/>
                    <a:pt x="245" y="87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391" y="339"/>
                    <a:pt x="391" y="339"/>
                    <a:pt x="391" y="339"/>
                  </a:cubicBezTo>
                  <a:cubicBezTo>
                    <a:pt x="342" y="254"/>
                    <a:pt x="342" y="254"/>
                    <a:pt x="342" y="254"/>
                  </a:cubicBezTo>
                  <a:cubicBezTo>
                    <a:pt x="394" y="225"/>
                    <a:pt x="454" y="208"/>
                    <a:pt x="518" y="208"/>
                  </a:cubicBezTo>
                  <a:cubicBezTo>
                    <a:pt x="713" y="208"/>
                    <a:pt x="872" y="366"/>
                    <a:pt x="872" y="561"/>
                  </a:cubicBezTo>
                  <a:cubicBezTo>
                    <a:pt x="872" y="757"/>
                    <a:pt x="713" y="915"/>
                    <a:pt x="518" y="915"/>
                  </a:cubicBezTo>
                  <a:cubicBezTo>
                    <a:pt x="514" y="915"/>
                    <a:pt x="509" y="915"/>
                    <a:pt x="505" y="915"/>
                  </a:cubicBezTo>
                  <a:cubicBezTo>
                    <a:pt x="476" y="981"/>
                    <a:pt x="435" y="1041"/>
                    <a:pt x="385" y="1092"/>
                  </a:cubicBezTo>
                  <a:cubicBezTo>
                    <a:pt x="428" y="1103"/>
                    <a:pt x="472" y="1108"/>
                    <a:pt x="518" y="1108"/>
                  </a:cubicBezTo>
                  <a:cubicBezTo>
                    <a:pt x="820" y="1108"/>
                    <a:pt x="1065" y="863"/>
                    <a:pt x="1065" y="561"/>
                  </a:cubicBezTo>
                  <a:cubicBezTo>
                    <a:pt x="1065" y="259"/>
                    <a:pt x="820" y="14"/>
                    <a:pt x="518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5820" tIns="27911" rIns="55820" bIns="2791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9988635" y="7101215"/>
              <a:ext cx="3644900" cy="2825751"/>
            </a:xfrm>
            <a:custGeom>
              <a:avLst/>
              <a:gdLst>
                <a:gd name="T0" fmla="*/ 1184 w 1184"/>
                <a:gd name="T1" fmla="*/ 388 h 917"/>
                <a:gd name="T2" fmla="*/ 988 w 1184"/>
                <a:gd name="T3" fmla="*/ 49 h 917"/>
                <a:gd name="T4" fmla="*/ 793 w 1184"/>
                <a:gd name="T5" fmla="*/ 388 h 917"/>
                <a:gd name="T6" fmla="*/ 900 w 1184"/>
                <a:gd name="T7" fmla="*/ 388 h 917"/>
                <a:gd name="T8" fmla="*/ 547 w 1184"/>
                <a:gd name="T9" fmla="*/ 724 h 917"/>
                <a:gd name="T10" fmla="*/ 193 w 1184"/>
                <a:gd name="T11" fmla="*/ 370 h 917"/>
                <a:gd name="T12" fmla="*/ 242 w 1184"/>
                <a:gd name="T13" fmla="*/ 192 h 917"/>
                <a:gd name="T14" fmla="*/ 145 w 1184"/>
                <a:gd name="T15" fmla="*/ 0 h 917"/>
                <a:gd name="T16" fmla="*/ 0 w 1184"/>
                <a:gd name="T17" fmla="*/ 370 h 917"/>
                <a:gd name="T18" fmla="*/ 547 w 1184"/>
                <a:gd name="T19" fmla="*/ 917 h 917"/>
                <a:gd name="T20" fmla="*/ 1094 w 1184"/>
                <a:gd name="T21" fmla="*/ 388 h 917"/>
                <a:gd name="T22" fmla="*/ 1184 w 1184"/>
                <a:gd name="T23" fmla="*/ 388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4" h="917">
                  <a:moveTo>
                    <a:pt x="1184" y="388"/>
                  </a:moveTo>
                  <a:cubicBezTo>
                    <a:pt x="988" y="49"/>
                    <a:pt x="988" y="49"/>
                    <a:pt x="988" y="49"/>
                  </a:cubicBezTo>
                  <a:cubicBezTo>
                    <a:pt x="793" y="388"/>
                    <a:pt x="793" y="388"/>
                    <a:pt x="793" y="388"/>
                  </a:cubicBezTo>
                  <a:cubicBezTo>
                    <a:pt x="900" y="388"/>
                    <a:pt x="900" y="388"/>
                    <a:pt x="900" y="388"/>
                  </a:cubicBezTo>
                  <a:cubicBezTo>
                    <a:pt x="891" y="575"/>
                    <a:pt x="737" y="724"/>
                    <a:pt x="547" y="724"/>
                  </a:cubicBezTo>
                  <a:cubicBezTo>
                    <a:pt x="352" y="724"/>
                    <a:pt x="193" y="566"/>
                    <a:pt x="193" y="370"/>
                  </a:cubicBezTo>
                  <a:cubicBezTo>
                    <a:pt x="193" y="305"/>
                    <a:pt x="211" y="244"/>
                    <a:pt x="242" y="192"/>
                  </a:cubicBezTo>
                  <a:cubicBezTo>
                    <a:pt x="198" y="134"/>
                    <a:pt x="165" y="69"/>
                    <a:pt x="145" y="0"/>
                  </a:cubicBezTo>
                  <a:cubicBezTo>
                    <a:pt x="55" y="97"/>
                    <a:pt x="0" y="227"/>
                    <a:pt x="0" y="370"/>
                  </a:cubicBezTo>
                  <a:cubicBezTo>
                    <a:pt x="0" y="672"/>
                    <a:pt x="245" y="917"/>
                    <a:pt x="547" y="917"/>
                  </a:cubicBezTo>
                  <a:cubicBezTo>
                    <a:pt x="843" y="917"/>
                    <a:pt x="1085" y="682"/>
                    <a:pt x="1094" y="388"/>
                  </a:cubicBezTo>
                  <a:lnTo>
                    <a:pt x="1184" y="3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5820" tIns="27911" rIns="55820" bIns="2791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8978467">
              <a:off x="10746309" y="5519640"/>
              <a:ext cx="1366259" cy="508848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861134" y="9105070"/>
              <a:ext cx="1645320" cy="508848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7644843">
              <a:off x="13516862" y="8044825"/>
              <a:ext cx="1748521" cy="508848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6141343" y="880021"/>
            <a:ext cx="57606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0"/>
          <p:cNvSpPr txBox="1">
            <a:spLocks noChangeArrowheads="1"/>
          </p:cNvSpPr>
          <p:nvPr/>
        </p:nvSpPr>
        <p:spPr bwMode="auto">
          <a:xfrm>
            <a:off x="5349255" y="231949"/>
            <a:ext cx="2236359" cy="36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添加相关标题文字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5" name="文本框 10"/>
          <p:cNvSpPr txBox="1">
            <a:spLocks noChangeArrowheads="1"/>
          </p:cNvSpPr>
          <p:nvPr/>
        </p:nvSpPr>
        <p:spPr bwMode="auto">
          <a:xfrm>
            <a:off x="5349255" y="547410"/>
            <a:ext cx="2160240" cy="2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on 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131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>
            <a:spLocks/>
          </p:cNvSpPr>
          <p:nvPr/>
        </p:nvSpPr>
        <p:spPr bwMode="auto">
          <a:xfrm>
            <a:off x="1674578" y="1834366"/>
            <a:ext cx="4815070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12290" name="AutoShape 2"/>
          <p:cNvSpPr>
            <a:spLocks/>
          </p:cNvSpPr>
          <p:nvPr/>
        </p:nvSpPr>
        <p:spPr bwMode="auto">
          <a:xfrm>
            <a:off x="6462861" y="1829902"/>
            <a:ext cx="4701223" cy="28729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12293" name="AutoShape 5" descr="image4.png"/>
          <p:cNvSpPr>
            <a:spLocks/>
          </p:cNvSpPr>
          <p:nvPr/>
        </p:nvSpPr>
        <p:spPr bwMode="auto">
          <a:xfrm>
            <a:off x="5176928" y="1456085"/>
            <a:ext cx="2634994" cy="55754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93271" y="2536205"/>
            <a:ext cx="1944216" cy="3456384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99" name="AutoShape 11"/>
          <p:cNvSpPr>
            <a:spLocks/>
          </p:cNvSpPr>
          <p:nvPr/>
        </p:nvSpPr>
        <p:spPr bwMode="auto">
          <a:xfrm>
            <a:off x="7835724" y="5442346"/>
            <a:ext cx="375026" cy="3772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6" y="18801"/>
                </a:moveTo>
                <a:cubicBezTo>
                  <a:pt x="21517" y="18964"/>
                  <a:pt x="21599" y="19177"/>
                  <a:pt x="21599" y="19437"/>
                </a:cubicBezTo>
                <a:cubicBezTo>
                  <a:pt x="21599" y="19581"/>
                  <a:pt x="21517" y="19776"/>
                  <a:pt x="21356" y="20019"/>
                </a:cubicBezTo>
                <a:cubicBezTo>
                  <a:pt x="21192" y="20261"/>
                  <a:pt x="20989" y="20504"/>
                  <a:pt x="20746" y="20741"/>
                </a:cubicBezTo>
                <a:cubicBezTo>
                  <a:pt x="20503" y="20979"/>
                  <a:pt x="20260" y="21184"/>
                  <a:pt x="20022" y="21348"/>
                </a:cubicBezTo>
                <a:cubicBezTo>
                  <a:pt x="19782" y="21517"/>
                  <a:pt x="19593" y="21599"/>
                  <a:pt x="19446" y="21599"/>
                </a:cubicBezTo>
                <a:cubicBezTo>
                  <a:pt x="19189" y="21599"/>
                  <a:pt x="18974" y="21514"/>
                  <a:pt x="18810" y="21342"/>
                </a:cubicBezTo>
                <a:lnTo>
                  <a:pt x="13956" y="16503"/>
                </a:lnTo>
                <a:cubicBezTo>
                  <a:pt x="13216" y="16979"/>
                  <a:pt x="12429" y="17349"/>
                  <a:pt x="11589" y="17603"/>
                </a:cubicBezTo>
                <a:cubicBezTo>
                  <a:pt x="10750" y="17863"/>
                  <a:pt x="9891" y="17990"/>
                  <a:pt x="9007" y="17990"/>
                </a:cubicBezTo>
                <a:cubicBezTo>
                  <a:pt x="7770" y="17990"/>
                  <a:pt x="6608" y="17759"/>
                  <a:pt x="5518" y="17290"/>
                </a:cubicBezTo>
                <a:cubicBezTo>
                  <a:pt x="4427" y="16822"/>
                  <a:pt x="3470" y="16175"/>
                  <a:pt x="2645" y="15353"/>
                </a:cubicBezTo>
                <a:cubicBezTo>
                  <a:pt x="1817" y="14535"/>
                  <a:pt x="1173" y="13579"/>
                  <a:pt x="701" y="12487"/>
                </a:cubicBezTo>
                <a:cubicBezTo>
                  <a:pt x="232" y="11399"/>
                  <a:pt x="0" y="10237"/>
                  <a:pt x="0" y="8999"/>
                </a:cubicBezTo>
                <a:cubicBezTo>
                  <a:pt x="0" y="7768"/>
                  <a:pt x="232" y="6602"/>
                  <a:pt x="701" y="5515"/>
                </a:cubicBezTo>
                <a:cubicBezTo>
                  <a:pt x="1170" y="4422"/>
                  <a:pt x="1817" y="3468"/>
                  <a:pt x="2645" y="2646"/>
                </a:cubicBezTo>
                <a:cubicBezTo>
                  <a:pt x="3470" y="1827"/>
                  <a:pt x="4425" y="1180"/>
                  <a:pt x="5512" y="709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02" y="237"/>
                  <a:pt x="12487" y="709"/>
                </a:cubicBezTo>
                <a:cubicBezTo>
                  <a:pt x="13572" y="1180"/>
                  <a:pt x="14530" y="1827"/>
                  <a:pt x="15358" y="2646"/>
                </a:cubicBezTo>
                <a:cubicBezTo>
                  <a:pt x="16183" y="3468"/>
                  <a:pt x="16830" y="4422"/>
                  <a:pt x="17299" y="5515"/>
                </a:cubicBezTo>
                <a:cubicBezTo>
                  <a:pt x="17768" y="6602"/>
                  <a:pt x="18002" y="7768"/>
                  <a:pt x="18002" y="8999"/>
                </a:cubicBezTo>
                <a:cubicBezTo>
                  <a:pt x="18002" y="9887"/>
                  <a:pt x="17872" y="10748"/>
                  <a:pt x="17615" y="11588"/>
                </a:cubicBezTo>
                <a:cubicBezTo>
                  <a:pt x="17358" y="12434"/>
                  <a:pt x="16991" y="13218"/>
                  <a:pt x="16513" y="13947"/>
                </a:cubicBezTo>
                <a:lnTo>
                  <a:pt x="21356" y="18801"/>
                </a:lnTo>
                <a:close/>
                <a:moveTo>
                  <a:pt x="3597" y="8999"/>
                </a:moveTo>
                <a:cubicBezTo>
                  <a:pt x="3597" y="9759"/>
                  <a:pt x="3741" y="10465"/>
                  <a:pt x="4029" y="11117"/>
                </a:cubicBezTo>
                <a:cubicBezTo>
                  <a:pt x="4317" y="11770"/>
                  <a:pt x="4707" y="12338"/>
                  <a:pt x="5193" y="12821"/>
                </a:cubicBezTo>
                <a:cubicBezTo>
                  <a:pt x="5679" y="13300"/>
                  <a:pt x="6253" y="13684"/>
                  <a:pt x="6908" y="13970"/>
                </a:cubicBezTo>
                <a:cubicBezTo>
                  <a:pt x="7566" y="14252"/>
                  <a:pt x="8264" y="14394"/>
                  <a:pt x="9004" y="14394"/>
                </a:cubicBezTo>
                <a:cubicBezTo>
                  <a:pt x="9745" y="14394"/>
                  <a:pt x="10439" y="14252"/>
                  <a:pt x="11091" y="13970"/>
                </a:cubicBezTo>
                <a:cubicBezTo>
                  <a:pt x="11744" y="13684"/>
                  <a:pt x="12318" y="13300"/>
                  <a:pt x="12801" y="12821"/>
                </a:cubicBezTo>
                <a:cubicBezTo>
                  <a:pt x="13290" y="12338"/>
                  <a:pt x="13677" y="11770"/>
                  <a:pt x="13965" y="11117"/>
                </a:cubicBezTo>
                <a:cubicBezTo>
                  <a:pt x="14253" y="10465"/>
                  <a:pt x="14397" y="9759"/>
                  <a:pt x="14397" y="8999"/>
                </a:cubicBezTo>
                <a:cubicBezTo>
                  <a:pt x="14397" y="8260"/>
                  <a:pt x="14253" y="7565"/>
                  <a:pt x="13965" y="6913"/>
                </a:cubicBezTo>
                <a:cubicBezTo>
                  <a:pt x="13674" y="6258"/>
                  <a:pt x="13290" y="5683"/>
                  <a:pt x="12801" y="5193"/>
                </a:cubicBezTo>
                <a:cubicBezTo>
                  <a:pt x="12316" y="4703"/>
                  <a:pt x="11744" y="4317"/>
                  <a:pt x="11091" y="4032"/>
                </a:cubicBezTo>
                <a:cubicBezTo>
                  <a:pt x="10439" y="3750"/>
                  <a:pt x="9741" y="3606"/>
                  <a:pt x="9004" y="3606"/>
                </a:cubicBezTo>
                <a:cubicBezTo>
                  <a:pt x="8267" y="3606"/>
                  <a:pt x="7566" y="3750"/>
                  <a:pt x="6908" y="4032"/>
                </a:cubicBezTo>
                <a:cubicBezTo>
                  <a:pt x="6253" y="4317"/>
                  <a:pt x="5676" y="4703"/>
                  <a:pt x="5193" y="5193"/>
                </a:cubicBezTo>
                <a:cubicBezTo>
                  <a:pt x="4707" y="5683"/>
                  <a:pt x="4317" y="6258"/>
                  <a:pt x="4029" y="6913"/>
                </a:cubicBezTo>
                <a:cubicBezTo>
                  <a:pt x="3741" y="7565"/>
                  <a:pt x="3597" y="8257"/>
                  <a:pt x="3597" y="8999"/>
                </a:cubicBezTo>
                <a:moveTo>
                  <a:pt x="9007" y="5591"/>
                </a:moveTo>
                <a:cubicBezTo>
                  <a:pt x="9184" y="5591"/>
                  <a:pt x="9344" y="5656"/>
                  <a:pt x="9472" y="5785"/>
                </a:cubicBezTo>
                <a:cubicBezTo>
                  <a:pt x="9602" y="5919"/>
                  <a:pt x="9668" y="6082"/>
                  <a:pt x="9668" y="6280"/>
                </a:cubicBezTo>
                <a:cubicBezTo>
                  <a:pt x="9668" y="6461"/>
                  <a:pt x="9602" y="6616"/>
                  <a:pt x="9472" y="6745"/>
                </a:cubicBezTo>
                <a:cubicBezTo>
                  <a:pt x="9344" y="6878"/>
                  <a:pt x="9184" y="6944"/>
                  <a:pt x="9007" y="6944"/>
                </a:cubicBezTo>
                <a:cubicBezTo>
                  <a:pt x="8439" y="6944"/>
                  <a:pt x="7953" y="7144"/>
                  <a:pt x="7552" y="7537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79"/>
                  <a:pt x="6884" y="9332"/>
                  <a:pt x="6755" y="9465"/>
                </a:cubicBezTo>
                <a:cubicBezTo>
                  <a:pt x="6623" y="9596"/>
                  <a:pt x="6467" y="9658"/>
                  <a:pt x="6288" y="9658"/>
                </a:cubicBezTo>
                <a:cubicBezTo>
                  <a:pt x="6080" y="9658"/>
                  <a:pt x="5914" y="9596"/>
                  <a:pt x="5786" y="9465"/>
                </a:cubicBezTo>
                <a:cubicBezTo>
                  <a:pt x="5659" y="9332"/>
                  <a:pt x="5600" y="9179"/>
                  <a:pt x="5600" y="8996"/>
                </a:cubicBezTo>
                <a:cubicBezTo>
                  <a:pt x="5600" y="8539"/>
                  <a:pt x="5685" y="8104"/>
                  <a:pt x="5863" y="7686"/>
                </a:cubicBezTo>
                <a:cubicBezTo>
                  <a:pt x="6037" y="7271"/>
                  <a:pt x="6281" y="6907"/>
                  <a:pt x="6597" y="6591"/>
                </a:cubicBezTo>
                <a:cubicBezTo>
                  <a:pt x="6905" y="6277"/>
                  <a:pt x="7264" y="6029"/>
                  <a:pt x="7677" y="5857"/>
                </a:cubicBezTo>
                <a:cubicBezTo>
                  <a:pt x="8086" y="5680"/>
                  <a:pt x="8530" y="5591"/>
                  <a:pt x="9007" y="55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12301" name="AutoShape 13"/>
          <p:cNvSpPr>
            <a:spLocks/>
          </p:cNvSpPr>
          <p:nvPr/>
        </p:nvSpPr>
        <p:spPr bwMode="auto">
          <a:xfrm>
            <a:off x="4842211" y="5489226"/>
            <a:ext cx="377258" cy="3147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3223"/>
                </a:moveTo>
                <a:cubicBezTo>
                  <a:pt x="20632" y="3223"/>
                  <a:pt x="20946" y="3384"/>
                  <a:pt x="21208" y="3713"/>
                </a:cubicBezTo>
                <a:cubicBezTo>
                  <a:pt x="21469" y="4043"/>
                  <a:pt x="21599" y="4427"/>
                  <a:pt x="21599" y="4864"/>
                </a:cubicBezTo>
                <a:lnTo>
                  <a:pt x="21599" y="19984"/>
                </a:lnTo>
                <a:cubicBezTo>
                  <a:pt x="21599" y="20421"/>
                  <a:pt x="21469" y="20804"/>
                  <a:pt x="21208" y="21120"/>
                </a:cubicBezTo>
                <a:cubicBezTo>
                  <a:pt x="20946" y="21441"/>
                  <a:pt x="20632" y="21599"/>
                  <a:pt x="20263" y="21599"/>
                </a:cubicBezTo>
                <a:lnTo>
                  <a:pt x="1348" y="21599"/>
                </a:lnTo>
                <a:cubicBezTo>
                  <a:pt x="982" y="21599"/>
                  <a:pt x="662" y="21441"/>
                  <a:pt x="399" y="21120"/>
                </a:cubicBezTo>
                <a:cubicBezTo>
                  <a:pt x="135" y="20804"/>
                  <a:pt x="0" y="20421"/>
                  <a:pt x="0" y="19984"/>
                </a:cubicBezTo>
                <a:lnTo>
                  <a:pt x="0" y="4864"/>
                </a:lnTo>
                <a:cubicBezTo>
                  <a:pt x="0" y="4427"/>
                  <a:pt x="135" y="4043"/>
                  <a:pt x="399" y="3713"/>
                </a:cubicBezTo>
                <a:cubicBezTo>
                  <a:pt x="662" y="3384"/>
                  <a:pt x="982" y="3223"/>
                  <a:pt x="1348" y="3223"/>
                </a:cubicBezTo>
                <a:lnTo>
                  <a:pt x="5637" y="3223"/>
                </a:lnTo>
                <a:lnTo>
                  <a:pt x="6318" y="1459"/>
                </a:lnTo>
                <a:cubicBezTo>
                  <a:pt x="6457" y="1058"/>
                  <a:pt x="6718" y="713"/>
                  <a:pt x="7090" y="426"/>
                </a:cubicBezTo>
                <a:cubicBezTo>
                  <a:pt x="7467" y="143"/>
                  <a:pt x="7839" y="0"/>
                  <a:pt x="8203" y="0"/>
                </a:cubicBezTo>
                <a:lnTo>
                  <a:pt x="13396" y="0"/>
                </a:lnTo>
                <a:cubicBezTo>
                  <a:pt x="13763" y="0"/>
                  <a:pt x="14135" y="143"/>
                  <a:pt x="14509" y="426"/>
                </a:cubicBezTo>
                <a:cubicBezTo>
                  <a:pt x="14885" y="713"/>
                  <a:pt x="15146" y="1058"/>
                  <a:pt x="15293" y="1459"/>
                </a:cubicBezTo>
                <a:lnTo>
                  <a:pt x="15962" y="3223"/>
                </a:lnTo>
                <a:lnTo>
                  <a:pt x="20263" y="3223"/>
                </a:lnTo>
                <a:close/>
                <a:moveTo>
                  <a:pt x="10805" y="19185"/>
                </a:moveTo>
                <a:cubicBezTo>
                  <a:pt x="11572" y="19185"/>
                  <a:pt x="12299" y="19002"/>
                  <a:pt x="12987" y="18650"/>
                </a:cubicBezTo>
                <a:cubicBezTo>
                  <a:pt x="13673" y="18294"/>
                  <a:pt x="14270" y="17810"/>
                  <a:pt x="14775" y="17196"/>
                </a:cubicBezTo>
                <a:cubicBezTo>
                  <a:pt x="15279" y="16582"/>
                  <a:pt x="15678" y="15862"/>
                  <a:pt x="15973" y="15047"/>
                </a:cubicBezTo>
                <a:cubicBezTo>
                  <a:pt x="16270" y="14234"/>
                  <a:pt x="16419" y="13355"/>
                  <a:pt x="16419" y="12422"/>
                </a:cubicBezTo>
                <a:cubicBezTo>
                  <a:pt x="16419" y="11498"/>
                  <a:pt x="16270" y="10623"/>
                  <a:pt x="15973" y="9794"/>
                </a:cubicBezTo>
                <a:cubicBezTo>
                  <a:pt x="15678" y="8966"/>
                  <a:pt x="15279" y="8250"/>
                  <a:pt x="14775" y="7645"/>
                </a:cubicBezTo>
                <a:cubicBezTo>
                  <a:pt x="14270" y="7035"/>
                  <a:pt x="13673" y="6557"/>
                  <a:pt x="12987" y="6199"/>
                </a:cubicBezTo>
                <a:cubicBezTo>
                  <a:pt x="12299" y="5843"/>
                  <a:pt x="11572" y="5666"/>
                  <a:pt x="10805" y="5666"/>
                </a:cubicBezTo>
                <a:cubicBezTo>
                  <a:pt x="10040" y="5666"/>
                  <a:pt x="9313" y="5846"/>
                  <a:pt x="8619" y="6199"/>
                </a:cubicBezTo>
                <a:cubicBezTo>
                  <a:pt x="7930" y="6557"/>
                  <a:pt x="7332" y="7035"/>
                  <a:pt x="6828" y="7645"/>
                </a:cubicBezTo>
                <a:cubicBezTo>
                  <a:pt x="6324" y="8250"/>
                  <a:pt x="5922" y="8963"/>
                  <a:pt x="5626" y="9788"/>
                </a:cubicBezTo>
                <a:cubicBezTo>
                  <a:pt x="5330" y="10611"/>
                  <a:pt x="5180" y="11491"/>
                  <a:pt x="5180" y="12422"/>
                </a:cubicBezTo>
                <a:cubicBezTo>
                  <a:pt x="5180" y="13355"/>
                  <a:pt x="5330" y="14234"/>
                  <a:pt x="5626" y="15047"/>
                </a:cubicBezTo>
                <a:cubicBezTo>
                  <a:pt x="5922" y="15862"/>
                  <a:pt x="6324" y="16582"/>
                  <a:pt x="6828" y="17196"/>
                </a:cubicBezTo>
                <a:cubicBezTo>
                  <a:pt x="7332" y="17810"/>
                  <a:pt x="7930" y="18294"/>
                  <a:pt x="8619" y="18650"/>
                </a:cubicBezTo>
                <a:cubicBezTo>
                  <a:pt x="9313" y="19005"/>
                  <a:pt x="10040" y="19185"/>
                  <a:pt x="10805" y="19185"/>
                </a:cubicBezTo>
                <a:moveTo>
                  <a:pt x="10805" y="7833"/>
                </a:moveTo>
                <a:cubicBezTo>
                  <a:pt x="11337" y="7833"/>
                  <a:pt x="11833" y="7952"/>
                  <a:pt x="12295" y="8190"/>
                </a:cubicBezTo>
                <a:cubicBezTo>
                  <a:pt x="12755" y="8432"/>
                  <a:pt x="13158" y="8754"/>
                  <a:pt x="13501" y="9168"/>
                </a:cubicBezTo>
                <a:cubicBezTo>
                  <a:pt x="13846" y="9583"/>
                  <a:pt x="14118" y="10068"/>
                  <a:pt x="14316" y="10623"/>
                </a:cubicBezTo>
                <a:cubicBezTo>
                  <a:pt x="14515" y="11185"/>
                  <a:pt x="14615" y="11781"/>
                  <a:pt x="14615" y="12422"/>
                </a:cubicBezTo>
                <a:cubicBezTo>
                  <a:pt x="14615" y="13055"/>
                  <a:pt x="14515" y="13650"/>
                  <a:pt x="14316" y="14204"/>
                </a:cubicBezTo>
                <a:cubicBezTo>
                  <a:pt x="14118" y="14757"/>
                  <a:pt x="13846" y="15245"/>
                  <a:pt x="13501" y="15667"/>
                </a:cubicBezTo>
                <a:cubicBezTo>
                  <a:pt x="13158" y="16091"/>
                  <a:pt x="12752" y="16419"/>
                  <a:pt x="12289" y="16660"/>
                </a:cubicBezTo>
                <a:cubicBezTo>
                  <a:pt x="11825" y="16898"/>
                  <a:pt x="11329" y="17016"/>
                  <a:pt x="10805" y="17016"/>
                </a:cubicBezTo>
                <a:cubicBezTo>
                  <a:pt x="10275" y="17016"/>
                  <a:pt x="9777" y="16898"/>
                  <a:pt x="9313" y="16660"/>
                </a:cubicBezTo>
                <a:cubicBezTo>
                  <a:pt x="8848" y="16419"/>
                  <a:pt x="8444" y="16091"/>
                  <a:pt x="8101" y="15667"/>
                </a:cubicBezTo>
                <a:cubicBezTo>
                  <a:pt x="7755" y="15245"/>
                  <a:pt x="7484" y="14755"/>
                  <a:pt x="7285" y="14198"/>
                </a:cubicBezTo>
                <a:cubicBezTo>
                  <a:pt x="7084" y="13641"/>
                  <a:pt x="6985" y="13045"/>
                  <a:pt x="6985" y="12422"/>
                </a:cubicBezTo>
                <a:cubicBezTo>
                  <a:pt x="6985" y="11781"/>
                  <a:pt x="7084" y="11185"/>
                  <a:pt x="7285" y="10623"/>
                </a:cubicBezTo>
                <a:cubicBezTo>
                  <a:pt x="7484" y="10068"/>
                  <a:pt x="7755" y="9583"/>
                  <a:pt x="8101" y="9168"/>
                </a:cubicBezTo>
                <a:cubicBezTo>
                  <a:pt x="8444" y="8754"/>
                  <a:pt x="8848" y="8432"/>
                  <a:pt x="9313" y="8190"/>
                </a:cubicBezTo>
                <a:cubicBezTo>
                  <a:pt x="9777" y="7952"/>
                  <a:pt x="10275" y="7833"/>
                  <a:pt x="10805" y="78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31" name="TextBox 15"/>
          <p:cNvSpPr txBox="1"/>
          <p:nvPr/>
        </p:nvSpPr>
        <p:spPr>
          <a:xfrm>
            <a:off x="2099044" y="5619801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2" name="TextBox 16"/>
          <p:cNvSpPr txBox="1"/>
          <p:nvPr/>
        </p:nvSpPr>
        <p:spPr>
          <a:xfrm>
            <a:off x="2992771" y="5299070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3" name="TextBox 15"/>
          <p:cNvSpPr txBox="1"/>
          <p:nvPr/>
        </p:nvSpPr>
        <p:spPr>
          <a:xfrm>
            <a:off x="8347444" y="5619801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8347444" y="5299070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5" name="TextBox 15"/>
          <p:cNvSpPr txBox="1"/>
          <p:nvPr/>
        </p:nvSpPr>
        <p:spPr>
          <a:xfrm>
            <a:off x="2099044" y="3133776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6" name="TextBox 16"/>
          <p:cNvSpPr txBox="1"/>
          <p:nvPr/>
        </p:nvSpPr>
        <p:spPr>
          <a:xfrm>
            <a:off x="2992771" y="2813045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7" name="TextBox 15"/>
          <p:cNvSpPr txBox="1"/>
          <p:nvPr/>
        </p:nvSpPr>
        <p:spPr>
          <a:xfrm>
            <a:off x="8347444" y="3133776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8" name="TextBox 16"/>
          <p:cNvSpPr txBox="1"/>
          <p:nvPr/>
        </p:nvSpPr>
        <p:spPr>
          <a:xfrm>
            <a:off x="8347444" y="2813045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41343" y="880021"/>
            <a:ext cx="57606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0"/>
          <p:cNvSpPr txBox="1">
            <a:spLocks noChangeArrowheads="1"/>
          </p:cNvSpPr>
          <p:nvPr/>
        </p:nvSpPr>
        <p:spPr bwMode="auto">
          <a:xfrm>
            <a:off x="5349255" y="231949"/>
            <a:ext cx="2236359" cy="36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添加相关标题文字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8" name="文本框 10"/>
          <p:cNvSpPr txBox="1">
            <a:spLocks noChangeArrowheads="1"/>
          </p:cNvSpPr>
          <p:nvPr/>
        </p:nvSpPr>
        <p:spPr bwMode="auto">
          <a:xfrm>
            <a:off x="5349255" y="547410"/>
            <a:ext cx="2160240" cy="2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on 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059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50"/>
                            </p:stCondLst>
                            <p:childTnLst>
                              <p:par>
                                <p:cTn id="4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6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100"/>
                            </p:stCondLst>
                            <p:childTnLst>
                              <p:par>
                                <p:cTn id="5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1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650"/>
                            </p:stCondLst>
                            <p:childTnLst>
                              <p:par>
                                <p:cTn id="6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7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299" grpId="0" animBg="1"/>
      <p:bldP spid="12301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6378" y="1193881"/>
            <a:ext cx="2414977" cy="264027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86378" y="3828439"/>
            <a:ext cx="2414977" cy="264027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94600" y="1193881"/>
            <a:ext cx="2414977" cy="264027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3401355" y="3834153"/>
            <a:ext cx="8694744" cy="2640272"/>
          </a:xfrm>
          <a:prstGeom prst="rect">
            <a:avLst/>
          </a:prstGeom>
          <a:solidFill>
            <a:schemeClr val="accent1"/>
          </a:solidFill>
        </p:spPr>
        <p:txBody>
          <a:bodyPr wrap="square" lIns="189833" tIns="49357" rIns="37967" rtlCol="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633"/>
              </a:spcBef>
              <a:buClr>
                <a:schemeClr val="bg1"/>
              </a:buClr>
              <a:buSzPct val="80000"/>
            </a:pPr>
            <a:endParaRPr lang="zh-CN" altLang="en-US" sz="1476" dirty="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837087" y="4490449"/>
            <a:ext cx="518457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6267041" y="1399042"/>
            <a:ext cx="185822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267041" y="1788586"/>
            <a:ext cx="5418918" cy="1482663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723018" y="4142242"/>
            <a:ext cx="185822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723018" y="4531786"/>
            <a:ext cx="5418918" cy="1482663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141343" y="880021"/>
            <a:ext cx="57606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0"/>
          <p:cNvSpPr txBox="1">
            <a:spLocks noChangeArrowheads="1"/>
          </p:cNvSpPr>
          <p:nvPr/>
        </p:nvSpPr>
        <p:spPr bwMode="auto">
          <a:xfrm>
            <a:off x="5349255" y="231949"/>
            <a:ext cx="2236359" cy="36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添加相关标题文字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4" name="文本框 10"/>
          <p:cNvSpPr txBox="1">
            <a:spLocks noChangeArrowheads="1"/>
          </p:cNvSpPr>
          <p:nvPr/>
        </p:nvSpPr>
        <p:spPr bwMode="auto">
          <a:xfrm>
            <a:off x="5349255" y="547410"/>
            <a:ext cx="2160240" cy="2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on 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417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21" grpId="0" animBg="1"/>
      <p:bldP spid="11" grpId="0" animBg="1"/>
      <p:bldP spid="22" grpId="0"/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588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007FD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6212611" y="2680453"/>
            <a:ext cx="3293678" cy="1301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标题文字内容</a:t>
            </a:r>
            <a:endParaRPr lang="en-US" altLang="zh-CN" sz="506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23153" y="2542488"/>
            <a:ext cx="0" cy="199735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4260019" y="4193680"/>
            <a:ext cx="1269244" cy="346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52619" y="2505703"/>
            <a:ext cx="1476644" cy="14766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" name="TextBox 24"/>
          <p:cNvSpPr txBox="1"/>
          <p:nvPr/>
        </p:nvSpPr>
        <p:spPr>
          <a:xfrm>
            <a:off x="6462749" y="4065700"/>
            <a:ext cx="1496828" cy="224306"/>
          </a:xfrm>
          <a:prstGeom prst="rect">
            <a:avLst/>
          </a:prstGeom>
          <a:noFill/>
        </p:spPr>
        <p:txBody>
          <a:bodyPr wrap="square" lIns="85010" tIns="42506" rIns="85010" bIns="42506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5"/>
          <p:cNvSpPr txBox="1"/>
          <p:nvPr/>
        </p:nvSpPr>
        <p:spPr>
          <a:xfrm>
            <a:off x="7942622" y="4065700"/>
            <a:ext cx="1563668" cy="224306"/>
          </a:xfrm>
          <a:prstGeom prst="rect">
            <a:avLst/>
          </a:prstGeom>
          <a:noFill/>
        </p:spPr>
        <p:txBody>
          <a:bodyPr wrap="square" lIns="85010" tIns="42506" rIns="85010" bIns="42506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4234380" y="2737595"/>
            <a:ext cx="1269244" cy="108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29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04</a:t>
            </a:r>
            <a:endParaRPr lang="zh-CN" altLang="en-US" sz="7029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6462749" y="4355339"/>
            <a:ext cx="1496828" cy="224306"/>
          </a:xfrm>
          <a:prstGeom prst="rect">
            <a:avLst/>
          </a:prstGeom>
          <a:noFill/>
        </p:spPr>
        <p:txBody>
          <a:bodyPr wrap="square" lIns="85010" tIns="42506" rIns="85010" bIns="42506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5"/>
          <p:cNvSpPr txBox="1"/>
          <p:nvPr/>
        </p:nvSpPr>
        <p:spPr>
          <a:xfrm>
            <a:off x="7942622" y="4355339"/>
            <a:ext cx="1563668" cy="224306"/>
          </a:xfrm>
          <a:prstGeom prst="rect">
            <a:avLst/>
          </a:prstGeom>
          <a:noFill/>
        </p:spPr>
        <p:txBody>
          <a:bodyPr wrap="square" lIns="85010" tIns="42506" rIns="85010" bIns="42506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8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29" grpId="0"/>
      <p:bldP spid="30" grpId="0"/>
      <p:bldP spid="31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3175078" y="2769990"/>
            <a:ext cx="7532389" cy="1346485"/>
            <a:chOff x="806" y="677"/>
            <a:chExt cx="3783" cy="711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806" y="677"/>
              <a:ext cx="935" cy="711"/>
            </a:xfrm>
            <a:custGeom>
              <a:avLst/>
              <a:gdLst>
                <a:gd name="T0" fmla="*/ 304 w 395"/>
                <a:gd name="T1" fmla="*/ 283 h 298"/>
                <a:gd name="T2" fmla="*/ 274 w 395"/>
                <a:gd name="T3" fmla="*/ 298 h 298"/>
                <a:gd name="T4" fmla="*/ 13 w 395"/>
                <a:gd name="T5" fmla="*/ 298 h 298"/>
                <a:gd name="T6" fmla="*/ 6 w 395"/>
                <a:gd name="T7" fmla="*/ 283 h 298"/>
                <a:gd name="T8" fmla="*/ 92 w 395"/>
                <a:gd name="T9" fmla="*/ 164 h 298"/>
                <a:gd name="T10" fmla="*/ 92 w 395"/>
                <a:gd name="T11" fmla="*/ 134 h 298"/>
                <a:gd name="T12" fmla="*/ 6 w 395"/>
                <a:gd name="T13" fmla="*/ 15 h 298"/>
                <a:gd name="T14" fmla="*/ 13 w 395"/>
                <a:gd name="T15" fmla="*/ 0 h 298"/>
                <a:gd name="T16" fmla="*/ 274 w 395"/>
                <a:gd name="T17" fmla="*/ 0 h 298"/>
                <a:gd name="T18" fmla="*/ 304 w 395"/>
                <a:gd name="T19" fmla="*/ 15 h 298"/>
                <a:gd name="T20" fmla="*/ 390 w 395"/>
                <a:gd name="T21" fmla="*/ 134 h 298"/>
                <a:gd name="T22" fmla="*/ 390 w 395"/>
                <a:gd name="T23" fmla="*/ 164 h 298"/>
                <a:gd name="T24" fmla="*/ 304 w 395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5" h="298">
                  <a:moveTo>
                    <a:pt x="304" y="283"/>
                  </a:moveTo>
                  <a:cubicBezTo>
                    <a:pt x="298" y="291"/>
                    <a:pt x="285" y="298"/>
                    <a:pt x="274" y="298"/>
                  </a:cubicBezTo>
                  <a:cubicBezTo>
                    <a:pt x="13" y="298"/>
                    <a:pt x="13" y="298"/>
                    <a:pt x="13" y="298"/>
                  </a:cubicBezTo>
                  <a:cubicBezTo>
                    <a:pt x="3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7" y="156"/>
                    <a:pt x="97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3" y="0"/>
                    <a:pt x="1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5" y="142"/>
                    <a:pt x="395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1516" y="677"/>
              <a:ext cx="938" cy="711"/>
            </a:xfrm>
            <a:custGeom>
              <a:avLst/>
              <a:gdLst>
                <a:gd name="T0" fmla="*/ 304 w 396"/>
                <a:gd name="T1" fmla="*/ 283 h 298"/>
                <a:gd name="T2" fmla="*/ 275 w 396"/>
                <a:gd name="T3" fmla="*/ 298 h 298"/>
                <a:gd name="T4" fmla="*/ 14 w 396"/>
                <a:gd name="T5" fmla="*/ 298 h 298"/>
                <a:gd name="T6" fmla="*/ 6 w 396"/>
                <a:gd name="T7" fmla="*/ 283 h 298"/>
                <a:gd name="T8" fmla="*/ 92 w 396"/>
                <a:gd name="T9" fmla="*/ 164 h 298"/>
                <a:gd name="T10" fmla="*/ 92 w 396"/>
                <a:gd name="T11" fmla="*/ 134 h 298"/>
                <a:gd name="T12" fmla="*/ 6 w 396"/>
                <a:gd name="T13" fmla="*/ 15 h 298"/>
                <a:gd name="T14" fmla="*/ 14 w 396"/>
                <a:gd name="T15" fmla="*/ 0 h 298"/>
                <a:gd name="T16" fmla="*/ 275 w 396"/>
                <a:gd name="T17" fmla="*/ 0 h 298"/>
                <a:gd name="T18" fmla="*/ 304 w 396"/>
                <a:gd name="T19" fmla="*/ 15 h 298"/>
                <a:gd name="T20" fmla="*/ 390 w 396"/>
                <a:gd name="T21" fmla="*/ 134 h 298"/>
                <a:gd name="T22" fmla="*/ 390 w 396"/>
                <a:gd name="T23" fmla="*/ 164 h 298"/>
                <a:gd name="T24" fmla="*/ 304 w 396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298">
                  <a:moveTo>
                    <a:pt x="304" y="283"/>
                  </a:moveTo>
                  <a:cubicBezTo>
                    <a:pt x="298" y="291"/>
                    <a:pt x="285" y="298"/>
                    <a:pt x="275" y="298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4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8" y="156"/>
                    <a:pt x="98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4" y="0"/>
                    <a:pt x="1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6" y="142"/>
                    <a:pt x="396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229" y="677"/>
              <a:ext cx="937" cy="711"/>
            </a:xfrm>
            <a:custGeom>
              <a:avLst/>
              <a:gdLst>
                <a:gd name="T0" fmla="*/ 304 w 396"/>
                <a:gd name="T1" fmla="*/ 283 h 298"/>
                <a:gd name="T2" fmla="*/ 275 w 396"/>
                <a:gd name="T3" fmla="*/ 298 h 298"/>
                <a:gd name="T4" fmla="*/ 14 w 396"/>
                <a:gd name="T5" fmla="*/ 298 h 298"/>
                <a:gd name="T6" fmla="*/ 6 w 396"/>
                <a:gd name="T7" fmla="*/ 283 h 298"/>
                <a:gd name="T8" fmla="*/ 92 w 396"/>
                <a:gd name="T9" fmla="*/ 164 h 298"/>
                <a:gd name="T10" fmla="*/ 92 w 396"/>
                <a:gd name="T11" fmla="*/ 134 h 298"/>
                <a:gd name="T12" fmla="*/ 6 w 396"/>
                <a:gd name="T13" fmla="*/ 15 h 298"/>
                <a:gd name="T14" fmla="*/ 14 w 396"/>
                <a:gd name="T15" fmla="*/ 0 h 298"/>
                <a:gd name="T16" fmla="*/ 275 w 396"/>
                <a:gd name="T17" fmla="*/ 0 h 298"/>
                <a:gd name="T18" fmla="*/ 304 w 396"/>
                <a:gd name="T19" fmla="*/ 15 h 298"/>
                <a:gd name="T20" fmla="*/ 390 w 396"/>
                <a:gd name="T21" fmla="*/ 134 h 298"/>
                <a:gd name="T22" fmla="*/ 390 w 396"/>
                <a:gd name="T23" fmla="*/ 164 h 298"/>
                <a:gd name="T24" fmla="*/ 304 w 396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298">
                  <a:moveTo>
                    <a:pt x="304" y="283"/>
                  </a:moveTo>
                  <a:cubicBezTo>
                    <a:pt x="298" y="291"/>
                    <a:pt x="285" y="298"/>
                    <a:pt x="275" y="298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4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8" y="156"/>
                    <a:pt x="98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4" y="0"/>
                    <a:pt x="1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6" y="142"/>
                    <a:pt x="396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942" y="677"/>
              <a:ext cx="935" cy="711"/>
            </a:xfrm>
            <a:custGeom>
              <a:avLst/>
              <a:gdLst>
                <a:gd name="T0" fmla="*/ 304 w 395"/>
                <a:gd name="T1" fmla="*/ 283 h 298"/>
                <a:gd name="T2" fmla="*/ 274 w 395"/>
                <a:gd name="T3" fmla="*/ 298 h 298"/>
                <a:gd name="T4" fmla="*/ 13 w 395"/>
                <a:gd name="T5" fmla="*/ 298 h 298"/>
                <a:gd name="T6" fmla="*/ 6 w 395"/>
                <a:gd name="T7" fmla="*/ 283 h 298"/>
                <a:gd name="T8" fmla="*/ 91 w 395"/>
                <a:gd name="T9" fmla="*/ 164 h 298"/>
                <a:gd name="T10" fmla="*/ 91 w 395"/>
                <a:gd name="T11" fmla="*/ 134 h 298"/>
                <a:gd name="T12" fmla="*/ 6 w 395"/>
                <a:gd name="T13" fmla="*/ 15 h 298"/>
                <a:gd name="T14" fmla="*/ 13 w 395"/>
                <a:gd name="T15" fmla="*/ 0 h 298"/>
                <a:gd name="T16" fmla="*/ 274 w 395"/>
                <a:gd name="T17" fmla="*/ 0 h 298"/>
                <a:gd name="T18" fmla="*/ 304 w 395"/>
                <a:gd name="T19" fmla="*/ 15 h 298"/>
                <a:gd name="T20" fmla="*/ 389 w 395"/>
                <a:gd name="T21" fmla="*/ 134 h 298"/>
                <a:gd name="T22" fmla="*/ 389 w 395"/>
                <a:gd name="T23" fmla="*/ 164 h 298"/>
                <a:gd name="T24" fmla="*/ 304 w 395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5" h="298">
                  <a:moveTo>
                    <a:pt x="304" y="283"/>
                  </a:moveTo>
                  <a:cubicBezTo>
                    <a:pt x="298" y="291"/>
                    <a:pt x="284" y="298"/>
                    <a:pt x="274" y="298"/>
                  </a:cubicBezTo>
                  <a:cubicBezTo>
                    <a:pt x="13" y="298"/>
                    <a:pt x="13" y="298"/>
                    <a:pt x="13" y="298"/>
                  </a:cubicBezTo>
                  <a:cubicBezTo>
                    <a:pt x="3" y="298"/>
                    <a:pt x="0" y="291"/>
                    <a:pt x="6" y="28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7" y="156"/>
                    <a:pt x="97" y="142"/>
                    <a:pt x="91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3" y="0"/>
                    <a:pt x="1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84" y="0"/>
                    <a:pt x="298" y="7"/>
                    <a:pt x="304" y="15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95" y="142"/>
                    <a:pt x="395" y="156"/>
                    <a:pt x="389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3652" y="677"/>
              <a:ext cx="937" cy="711"/>
            </a:xfrm>
            <a:custGeom>
              <a:avLst/>
              <a:gdLst>
                <a:gd name="T0" fmla="*/ 304 w 396"/>
                <a:gd name="T1" fmla="*/ 283 h 298"/>
                <a:gd name="T2" fmla="*/ 275 w 396"/>
                <a:gd name="T3" fmla="*/ 298 h 298"/>
                <a:gd name="T4" fmla="*/ 14 w 396"/>
                <a:gd name="T5" fmla="*/ 298 h 298"/>
                <a:gd name="T6" fmla="*/ 6 w 396"/>
                <a:gd name="T7" fmla="*/ 283 h 298"/>
                <a:gd name="T8" fmla="*/ 92 w 396"/>
                <a:gd name="T9" fmla="*/ 164 h 298"/>
                <a:gd name="T10" fmla="*/ 92 w 396"/>
                <a:gd name="T11" fmla="*/ 134 h 298"/>
                <a:gd name="T12" fmla="*/ 6 w 396"/>
                <a:gd name="T13" fmla="*/ 15 h 298"/>
                <a:gd name="T14" fmla="*/ 14 w 396"/>
                <a:gd name="T15" fmla="*/ 0 h 298"/>
                <a:gd name="T16" fmla="*/ 275 w 396"/>
                <a:gd name="T17" fmla="*/ 0 h 298"/>
                <a:gd name="T18" fmla="*/ 304 w 396"/>
                <a:gd name="T19" fmla="*/ 15 h 298"/>
                <a:gd name="T20" fmla="*/ 390 w 396"/>
                <a:gd name="T21" fmla="*/ 134 h 298"/>
                <a:gd name="T22" fmla="*/ 390 w 396"/>
                <a:gd name="T23" fmla="*/ 164 h 298"/>
                <a:gd name="T24" fmla="*/ 304 w 396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298">
                  <a:moveTo>
                    <a:pt x="304" y="283"/>
                  </a:moveTo>
                  <a:cubicBezTo>
                    <a:pt x="298" y="291"/>
                    <a:pt x="285" y="298"/>
                    <a:pt x="275" y="298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4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8" y="156"/>
                    <a:pt x="98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4" y="0"/>
                    <a:pt x="1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6" y="142"/>
                    <a:pt x="396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2" name="Freeform 16"/>
          <p:cNvSpPr>
            <a:spLocks noChangeAspect="1" noEditPoints="1"/>
          </p:cNvSpPr>
          <p:nvPr/>
        </p:nvSpPr>
        <p:spPr bwMode="auto">
          <a:xfrm>
            <a:off x="8229149" y="3149719"/>
            <a:ext cx="388447" cy="450105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38" tIns="41869" rIns="83738" bIns="41869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Freeform 6"/>
          <p:cNvSpPr>
            <a:spLocks noChangeAspect="1" noEditPoints="1"/>
          </p:cNvSpPr>
          <p:nvPr/>
        </p:nvSpPr>
        <p:spPr bwMode="auto">
          <a:xfrm>
            <a:off x="5326906" y="3218176"/>
            <a:ext cx="469123" cy="412093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38" tIns="41869" rIns="83738" bIns="41869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Freeform 11"/>
          <p:cNvSpPr>
            <a:spLocks noChangeAspect="1" noEditPoints="1"/>
          </p:cNvSpPr>
          <p:nvPr/>
        </p:nvSpPr>
        <p:spPr bwMode="auto">
          <a:xfrm>
            <a:off x="3979738" y="3218177"/>
            <a:ext cx="429721" cy="428577"/>
          </a:xfrm>
          <a:custGeom>
            <a:avLst/>
            <a:gdLst>
              <a:gd name="T0" fmla="*/ 309 w 319"/>
              <a:gd name="T1" fmla="*/ 267 h 318"/>
              <a:gd name="T2" fmla="*/ 233 w 319"/>
              <a:gd name="T3" fmla="*/ 192 h 318"/>
              <a:gd name="T4" fmla="*/ 251 w 319"/>
              <a:gd name="T5" fmla="*/ 127 h 318"/>
              <a:gd name="T6" fmla="*/ 123 w 319"/>
              <a:gd name="T7" fmla="*/ 0 h 318"/>
              <a:gd name="T8" fmla="*/ 0 w 319"/>
              <a:gd name="T9" fmla="*/ 124 h 318"/>
              <a:gd name="T10" fmla="*/ 127 w 319"/>
              <a:gd name="T11" fmla="*/ 251 h 318"/>
              <a:gd name="T12" fmla="*/ 190 w 319"/>
              <a:gd name="T13" fmla="*/ 234 h 318"/>
              <a:gd name="T14" fmla="*/ 266 w 319"/>
              <a:gd name="T15" fmla="*/ 310 h 318"/>
              <a:gd name="T16" fmla="*/ 293 w 319"/>
              <a:gd name="T17" fmla="*/ 310 h 318"/>
              <a:gd name="T18" fmla="*/ 311 w 319"/>
              <a:gd name="T19" fmla="*/ 291 h 318"/>
              <a:gd name="T20" fmla="*/ 309 w 319"/>
              <a:gd name="T21" fmla="*/ 267 h 318"/>
              <a:gd name="T22" fmla="*/ 38 w 319"/>
              <a:gd name="T23" fmla="*/ 124 h 318"/>
              <a:gd name="T24" fmla="*/ 123 w 319"/>
              <a:gd name="T25" fmla="*/ 38 h 318"/>
              <a:gd name="T26" fmla="*/ 213 w 319"/>
              <a:gd name="T27" fmla="*/ 127 h 318"/>
              <a:gd name="T28" fmla="*/ 127 w 319"/>
              <a:gd name="T29" fmla="*/ 213 h 318"/>
              <a:gd name="T30" fmla="*/ 38 w 319"/>
              <a:gd name="T31" fmla="*/ 12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" h="318">
                <a:moveTo>
                  <a:pt x="309" y="267"/>
                </a:moveTo>
                <a:cubicBezTo>
                  <a:pt x="233" y="192"/>
                  <a:pt x="233" y="192"/>
                  <a:pt x="233" y="192"/>
                </a:cubicBezTo>
                <a:cubicBezTo>
                  <a:pt x="244" y="173"/>
                  <a:pt x="251" y="151"/>
                  <a:pt x="251" y="127"/>
                </a:cubicBezTo>
                <a:cubicBezTo>
                  <a:pt x="251" y="59"/>
                  <a:pt x="192" y="0"/>
                  <a:pt x="123" y="0"/>
                </a:cubicBezTo>
                <a:cubicBezTo>
                  <a:pt x="55" y="0"/>
                  <a:pt x="0" y="55"/>
                  <a:pt x="0" y="124"/>
                </a:cubicBezTo>
                <a:cubicBezTo>
                  <a:pt x="0" y="192"/>
                  <a:pt x="59" y="251"/>
                  <a:pt x="127" y="251"/>
                </a:cubicBezTo>
                <a:cubicBezTo>
                  <a:pt x="150" y="251"/>
                  <a:pt x="171" y="245"/>
                  <a:pt x="190" y="234"/>
                </a:cubicBezTo>
                <a:cubicBezTo>
                  <a:pt x="266" y="310"/>
                  <a:pt x="266" y="310"/>
                  <a:pt x="266" y="310"/>
                </a:cubicBezTo>
                <a:cubicBezTo>
                  <a:pt x="273" y="318"/>
                  <a:pt x="285" y="318"/>
                  <a:pt x="293" y="310"/>
                </a:cubicBezTo>
                <a:cubicBezTo>
                  <a:pt x="311" y="291"/>
                  <a:pt x="311" y="291"/>
                  <a:pt x="311" y="291"/>
                </a:cubicBezTo>
                <a:cubicBezTo>
                  <a:pt x="319" y="284"/>
                  <a:pt x="316" y="275"/>
                  <a:pt x="309" y="267"/>
                </a:cubicBezTo>
                <a:close/>
                <a:moveTo>
                  <a:pt x="38" y="124"/>
                </a:moveTo>
                <a:cubicBezTo>
                  <a:pt x="38" y="76"/>
                  <a:pt x="76" y="38"/>
                  <a:pt x="123" y="38"/>
                </a:cubicBezTo>
                <a:cubicBezTo>
                  <a:pt x="171" y="38"/>
                  <a:pt x="213" y="80"/>
                  <a:pt x="213" y="127"/>
                </a:cubicBezTo>
                <a:cubicBezTo>
                  <a:pt x="213" y="175"/>
                  <a:pt x="175" y="213"/>
                  <a:pt x="127" y="213"/>
                </a:cubicBezTo>
                <a:cubicBezTo>
                  <a:pt x="80" y="213"/>
                  <a:pt x="38" y="171"/>
                  <a:pt x="38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38" tIns="41869" rIns="83738" bIns="41869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21"/>
          <p:cNvSpPr>
            <a:spLocks noChangeAspect="1" noEditPoints="1"/>
          </p:cNvSpPr>
          <p:nvPr/>
        </p:nvSpPr>
        <p:spPr bwMode="auto">
          <a:xfrm rot="2728210">
            <a:off x="9593330" y="3196410"/>
            <a:ext cx="497920" cy="510120"/>
          </a:xfrm>
          <a:custGeom>
            <a:avLst/>
            <a:gdLst>
              <a:gd name="T0" fmla="*/ 222 w 363"/>
              <a:gd name="T1" fmla="*/ 242 h 372"/>
              <a:gd name="T2" fmla="*/ 348 w 363"/>
              <a:gd name="T3" fmla="*/ 23 h 372"/>
              <a:gd name="T4" fmla="*/ 345 w 363"/>
              <a:gd name="T5" fmla="*/ 18 h 372"/>
              <a:gd name="T6" fmla="*/ 340 w 363"/>
              <a:gd name="T7" fmla="*/ 16 h 372"/>
              <a:gd name="T8" fmla="*/ 127 w 363"/>
              <a:gd name="T9" fmla="*/ 144 h 372"/>
              <a:gd name="T10" fmla="*/ 7 w 363"/>
              <a:gd name="T11" fmla="*/ 246 h 372"/>
              <a:gd name="T12" fmla="*/ 25 w 363"/>
              <a:gd name="T13" fmla="*/ 265 h 372"/>
              <a:gd name="T14" fmla="*/ 68 w 363"/>
              <a:gd name="T15" fmla="*/ 249 h 372"/>
              <a:gd name="T16" fmla="*/ 120 w 363"/>
              <a:gd name="T17" fmla="*/ 302 h 372"/>
              <a:gd name="T18" fmla="*/ 104 w 363"/>
              <a:gd name="T19" fmla="*/ 346 h 372"/>
              <a:gd name="T20" fmla="*/ 123 w 363"/>
              <a:gd name="T21" fmla="*/ 364 h 372"/>
              <a:gd name="T22" fmla="*/ 222 w 363"/>
              <a:gd name="T23" fmla="*/ 242 h 372"/>
              <a:gd name="T24" fmla="*/ 242 w 363"/>
              <a:gd name="T25" fmla="*/ 124 h 372"/>
              <a:gd name="T26" fmla="*/ 242 w 363"/>
              <a:gd name="T27" fmla="*/ 79 h 372"/>
              <a:gd name="T28" fmla="*/ 286 w 363"/>
              <a:gd name="T29" fmla="*/ 79 h 372"/>
              <a:gd name="T30" fmla="*/ 286 w 363"/>
              <a:gd name="T31" fmla="*/ 124 h 372"/>
              <a:gd name="T32" fmla="*/ 242 w 363"/>
              <a:gd name="T33" fmla="*/ 124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3" h="372">
                <a:moveTo>
                  <a:pt x="222" y="242"/>
                </a:moveTo>
                <a:cubicBezTo>
                  <a:pt x="222" y="242"/>
                  <a:pt x="363" y="140"/>
                  <a:pt x="348" y="23"/>
                </a:cubicBezTo>
                <a:cubicBezTo>
                  <a:pt x="347" y="21"/>
                  <a:pt x="346" y="19"/>
                  <a:pt x="345" y="18"/>
                </a:cubicBezTo>
                <a:cubicBezTo>
                  <a:pt x="344" y="17"/>
                  <a:pt x="343" y="16"/>
                  <a:pt x="340" y="16"/>
                </a:cubicBezTo>
                <a:cubicBezTo>
                  <a:pt x="226" y="0"/>
                  <a:pt x="127" y="144"/>
                  <a:pt x="127" y="144"/>
                </a:cubicBezTo>
                <a:cubicBezTo>
                  <a:pt x="40" y="134"/>
                  <a:pt x="46" y="151"/>
                  <a:pt x="7" y="246"/>
                </a:cubicBezTo>
                <a:cubicBezTo>
                  <a:pt x="0" y="264"/>
                  <a:pt x="12" y="270"/>
                  <a:pt x="25" y="265"/>
                </a:cubicBezTo>
                <a:cubicBezTo>
                  <a:pt x="39" y="260"/>
                  <a:pt x="68" y="249"/>
                  <a:pt x="68" y="249"/>
                </a:cubicBezTo>
                <a:cubicBezTo>
                  <a:pt x="120" y="302"/>
                  <a:pt x="120" y="302"/>
                  <a:pt x="120" y="302"/>
                </a:cubicBezTo>
                <a:cubicBezTo>
                  <a:pt x="120" y="302"/>
                  <a:pt x="109" y="332"/>
                  <a:pt x="104" y="346"/>
                </a:cubicBezTo>
                <a:cubicBezTo>
                  <a:pt x="99" y="359"/>
                  <a:pt x="105" y="372"/>
                  <a:pt x="123" y="364"/>
                </a:cubicBezTo>
                <a:cubicBezTo>
                  <a:pt x="215" y="324"/>
                  <a:pt x="232" y="330"/>
                  <a:pt x="222" y="242"/>
                </a:cubicBezTo>
                <a:close/>
                <a:moveTo>
                  <a:pt x="242" y="124"/>
                </a:moveTo>
                <a:cubicBezTo>
                  <a:pt x="230" y="111"/>
                  <a:pt x="230" y="91"/>
                  <a:pt x="242" y="79"/>
                </a:cubicBezTo>
                <a:cubicBezTo>
                  <a:pt x="254" y="67"/>
                  <a:pt x="274" y="67"/>
                  <a:pt x="286" y="79"/>
                </a:cubicBezTo>
                <a:cubicBezTo>
                  <a:pt x="297" y="91"/>
                  <a:pt x="297" y="111"/>
                  <a:pt x="286" y="124"/>
                </a:cubicBezTo>
                <a:cubicBezTo>
                  <a:pt x="274" y="136"/>
                  <a:pt x="254" y="136"/>
                  <a:pt x="242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38" tIns="41869" rIns="83738" bIns="41869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36"/>
          <p:cNvSpPr>
            <a:spLocks noChangeAspect="1" noEditPoints="1"/>
          </p:cNvSpPr>
          <p:nvPr/>
        </p:nvSpPr>
        <p:spPr bwMode="auto">
          <a:xfrm>
            <a:off x="6744489" y="3303116"/>
            <a:ext cx="529474" cy="296707"/>
          </a:xfrm>
          <a:custGeom>
            <a:avLst/>
            <a:gdLst>
              <a:gd name="T0" fmla="*/ 200 w 400"/>
              <a:gd name="T1" fmla="*/ 0 h 224"/>
              <a:gd name="T2" fmla="*/ 0 w 400"/>
              <a:gd name="T3" fmla="*/ 112 h 224"/>
              <a:gd name="T4" fmla="*/ 200 w 400"/>
              <a:gd name="T5" fmla="*/ 224 h 224"/>
              <a:gd name="T6" fmla="*/ 400 w 400"/>
              <a:gd name="T7" fmla="*/ 112 h 224"/>
              <a:gd name="T8" fmla="*/ 200 w 400"/>
              <a:gd name="T9" fmla="*/ 0 h 224"/>
              <a:gd name="T10" fmla="*/ 200 w 400"/>
              <a:gd name="T11" fmla="*/ 198 h 224"/>
              <a:gd name="T12" fmla="*/ 111 w 400"/>
              <a:gd name="T13" fmla="*/ 112 h 224"/>
              <a:gd name="T14" fmla="*/ 200 w 400"/>
              <a:gd name="T15" fmla="*/ 26 h 224"/>
              <a:gd name="T16" fmla="*/ 289 w 400"/>
              <a:gd name="T17" fmla="*/ 112 h 224"/>
              <a:gd name="T18" fmla="*/ 200 w 400"/>
              <a:gd name="T19" fmla="*/ 198 h 224"/>
              <a:gd name="T20" fmla="*/ 200 w 400"/>
              <a:gd name="T21" fmla="*/ 112 h 224"/>
              <a:gd name="T22" fmla="*/ 200 w 400"/>
              <a:gd name="T23" fmla="*/ 69 h 224"/>
              <a:gd name="T24" fmla="*/ 155 w 400"/>
              <a:gd name="T25" fmla="*/ 112 h 224"/>
              <a:gd name="T26" fmla="*/ 200 w 400"/>
              <a:gd name="T27" fmla="*/ 155 h 224"/>
              <a:gd name="T28" fmla="*/ 244 w 400"/>
              <a:gd name="T29" fmla="*/ 112 h 224"/>
              <a:gd name="T30" fmla="*/ 200 w 400"/>
              <a:gd name="T31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0" h="224">
                <a:moveTo>
                  <a:pt x="200" y="0"/>
                </a:moveTo>
                <a:cubicBezTo>
                  <a:pt x="69" y="0"/>
                  <a:pt x="0" y="97"/>
                  <a:pt x="0" y="112"/>
                </a:cubicBezTo>
                <a:cubicBezTo>
                  <a:pt x="0" y="127"/>
                  <a:pt x="69" y="224"/>
                  <a:pt x="200" y="224"/>
                </a:cubicBezTo>
                <a:cubicBezTo>
                  <a:pt x="331" y="224"/>
                  <a:pt x="400" y="127"/>
                  <a:pt x="400" y="112"/>
                </a:cubicBezTo>
                <a:cubicBezTo>
                  <a:pt x="400" y="97"/>
                  <a:pt x="331" y="0"/>
                  <a:pt x="200" y="0"/>
                </a:cubicBezTo>
                <a:close/>
                <a:moveTo>
                  <a:pt x="200" y="198"/>
                </a:moveTo>
                <a:cubicBezTo>
                  <a:pt x="151" y="198"/>
                  <a:pt x="111" y="159"/>
                  <a:pt x="111" y="112"/>
                </a:cubicBezTo>
                <a:cubicBezTo>
                  <a:pt x="111" y="64"/>
                  <a:pt x="151" y="26"/>
                  <a:pt x="200" y="26"/>
                </a:cubicBezTo>
                <a:cubicBezTo>
                  <a:pt x="249" y="26"/>
                  <a:pt x="289" y="64"/>
                  <a:pt x="289" y="112"/>
                </a:cubicBezTo>
                <a:cubicBezTo>
                  <a:pt x="289" y="159"/>
                  <a:pt x="249" y="198"/>
                  <a:pt x="200" y="198"/>
                </a:cubicBezTo>
                <a:close/>
                <a:moveTo>
                  <a:pt x="200" y="112"/>
                </a:moveTo>
                <a:cubicBezTo>
                  <a:pt x="192" y="103"/>
                  <a:pt x="213" y="69"/>
                  <a:pt x="200" y="69"/>
                </a:cubicBezTo>
                <a:cubicBezTo>
                  <a:pt x="175" y="69"/>
                  <a:pt x="155" y="88"/>
                  <a:pt x="155" y="112"/>
                </a:cubicBezTo>
                <a:cubicBezTo>
                  <a:pt x="155" y="136"/>
                  <a:pt x="175" y="155"/>
                  <a:pt x="200" y="155"/>
                </a:cubicBezTo>
                <a:cubicBezTo>
                  <a:pt x="224" y="155"/>
                  <a:pt x="244" y="136"/>
                  <a:pt x="244" y="112"/>
                </a:cubicBezTo>
                <a:cubicBezTo>
                  <a:pt x="244" y="101"/>
                  <a:pt x="207" y="119"/>
                  <a:pt x="200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38" tIns="41869" rIns="83738" bIns="41869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122001" y="2382547"/>
            <a:ext cx="0" cy="32495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887623" y="2382545"/>
            <a:ext cx="123438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13860" y="4191464"/>
            <a:ext cx="0" cy="32495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61733" y="4516419"/>
            <a:ext cx="194507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2235268" y="2105091"/>
            <a:ext cx="501092" cy="49238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2235268" y="4237214"/>
            <a:ext cx="501092" cy="49238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973748" y="2374070"/>
            <a:ext cx="0" cy="32495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739368" y="2374068"/>
            <a:ext cx="123438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692192" y="4182987"/>
            <a:ext cx="0" cy="32495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726765" y="4507941"/>
            <a:ext cx="1978046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 txBox="1">
            <a:spLocks/>
          </p:cNvSpPr>
          <p:nvPr/>
        </p:nvSpPr>
        <p:spPr>
          <a:xfrm>
            <a:off x="5087013" y="2095820"/>
            <a:ext cx="501092" cy="49238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5087016" y="4242027"/>
            <a:ext cx="501090" cy="49238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176812" y="5112601"/>
            <a:ext cx="1293412" cy="2585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176813" y="5340210"/>
            <a:ext cx="1599174" cy="4431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482570" y="5112601"/>
            <a:ext cx="1293412" cy="2585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482570" y="5340210"/>
            <a:ext cx="1599174" cy="4431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788326" y="5112601"/>
            <a:ext cx="1293412" cy="2585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788327" y="5340210"/>
            <a:ext cx="1599174" cy="4431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9094083" y="5112601"/>
            <a:ext cx="1293412" cy="2585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9094082" y="5340210"/>
            <a:ext cx="1599174" cy="4431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141343" y="880021"/>
            <a:ext cx="57606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10"/>
          <p:cNvSpPr txBox="1">
            <a:spLocks noChangeArrowheads="1"/>
          </p:cNvSpPr>
          <p:nvPr/>
        </p:nvSpPr>
        <p:spPr bwMode="auto">
          <a:xfrm>
            <a:off x="5349255" y="231949"/>
            <a:ext cx="2236359" cy="36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添加相关标题文字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60" name="文本框 10"/>
          <p:cNvSpPr txBox="1">
            <a:spLocks noChangeArrowheads="1"/>
          </p:cNvSpPr>
          <p:nvPr/>
        </p:nvSpPr>
        <p:spPr bwMode="auto">
          <a:xfrm>
            <a:off x="5349255" y="547410"/>
            <a:ext cx="2160240" cy="2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on 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507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75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25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75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25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51" grpId="0"/>
      <p:bldP spid="52" grpId="0"/>
      <p:bldP spid="57" grpId="0"/>
      <p:bldP spid="58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2"/>
          <p:cNvGrpSpPr>
            <a:grpSpLocks/>
          </p:cNvGrpSpPr>
          <p:nvPr/>
        </p:nvGrpSpPr>
        <p:grpSpPr bwMode="auto">
          <a:xfrm>
            <a:off x="714699" y="3536282"/>
            <a:ext cx="3623299" cy="618304"/>
            <a:chOff x="-1032447" y="0"/>
            <a:chExt cx="2967616" cy="506624"/>
          </a:xfrm>
          <a:solidFill>
            <a:schemeClr val="accent1"/>
          </a:solidFill>
        </p:grpSpPr>
        <p:sp>
          <p:nvSpPr>
            <p:cNvPr id="5" name="圆角矩形 33"/>
            <p:cNvSpPr>
              <a:spLocks noChangeArrowheads="1"/>
            </p:cNvSpPr>
            <p:nvPr/>
          </p:nvSpPr>
          <p:spPr bwMode="auto">
            <a:xfrm>
              <a:off x="-1032447" y="73989"/>
              <a:ext cx="2967616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等腰三角形 34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" name="椭圆 35"/>
          <p:cNvSpPr>
            <a:spLocks noChangeArrowheads="1"/>
          </p:cNvSpPr>
          <p:nvPr/>
        </p:nvSpPr>
        <p:spPr bwMode="auto">
          <a:xfrm>
            <a:off x="2508282" y="1931404"/>
            <a:ext cx="1294756" cy="1294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zh-CN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36"/>
          <p:cNvGrpSpPr>
            <a:grpSpLocks/>
          </p:cNvGrpSpPr>
          <p:nvPr/>
        </p:nvGrpSpPr>
        <p:grpSpPr bwMode="auto">
          <a:xfrm flipV="1">
            <a:off x="4196504" y="3627380"/>
            <a:ext cx="2362736" cy="618305"/>
            <a:chOff x="0" y="0"/>
            <a:chExt cx="1935168" cy="506624"/>
          </a:xfrm>
          <a:solidFill>
            <a:schemeClr val="accent2"/>
          </a:solidFill>
        </p:grpSpPr>
        <p:sp>
          <p:nvSpPr>
            <p:cNvPr id="9" name="圆角矩形 37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等腰三角形 38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" name="椭圆 39"/>
          <p:cNvSpPr>
            <a:spLocks noChangeArrowheads="1"/>
          </p:cNvSpPr>
          <p:nvPr/>
        </p:nvSpPr>
        <p:spPr bwMode="auto">
          <a:xfrm>
            <a:off x="4808992" y="4657674"/>
            <a:ext cx="1294756" cy="1294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" name="组合 40"/>
          <p:cNvGrpSpPr>
            <a:grpSpLocks/>
          </p:cNvGrpSpPr>
          <p:nvPr/>
        </p:nvGrpSpPr>
        <p:grpSpPr bwMode="auto">
          <a:xfrm>
            <a:off x="6421625" y="3536282"/>
            <a:ext cx="2364673" cy="618304"/>
            <a:chOff x="0" y="0"/>
            <a:chExt cx="1935168" cy="506624"/>
          </a:xfrm>
          <a:solidFill>
            <a:schemeClr val="accent3"/>
          </a:solidFill>
        </p:grpSpPr>
        <p:sp>
          <p:nvSpPr>
            <p:cNvPr id="13" name="圆角矩形 41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等腰三角形 42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椭圆 43"/>
          <p:cNvSpPr>
            <a:spLocks noChangeArrowheads="1"/>
          </p:cNvSpPr>
          <p:nvPr/>
        </p:nvSpPr>
        <p:spPr bwMode="auto">
          <a:xfrm>
            <a:off x="6956580" y="1931404"/>
            <a:ext cx="1294756" cy="12947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zh-CN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椭圆 45"/>
          <p:cNvSpPr>
            <a:spLocks noChangeArrowheads="1"/>
          </p:cNvSpPr>
          <p:nvPr/>
        </p:nvSpPr>
        <p:spPr bwMode="auto">
          <a:xfrm>
            <a:off x="9177824" y="4657674"/>
            <a:ext cx="1294756" cy="12947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46"/>
          <p:cNvSpPr>
            <a:spLocks noChangeArrowheads="1"/>
          </p:cNvSpPr>
          <p:nvPr/>
        </p:nvSpPr>
        <p:spPr bwMode="auto">
          <a:xfrm>
            <a:off x="2103306" y="4904178"/>
            <a:ext cx="2104712" cy="5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47"/>
          <p:cNvSpPr>
            <a:spLocks noChangeArrowheads="1"/>
          </p:cNvSpPr>
          <p:nvPr/>
        </p:nvSpPr>
        <p:spPr bwMode="auto">
          <a:xfrm>
            <a:off x="2426878" y="4636282"/>
            <a:ext cx="1459507" cy="25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50"/>
          <p:cNvSpPr>
            <a:spLocks noChangeArrowheads="1"/>
          </p:cNvSpPr>
          <p:nvPr/>
        </p:nvSpPr>
        <p:spPr bwMode="auto">
          <a:xfrm>
            <a:off x="2414274" y="3778564"/>
            <a:ext cx="1459507" cy="25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输入文本内容</a:t>
            </a:r>
          </a:p>
        </p:txBody>
      </p:sp>
      <p:sp>
        <p:nvSpPr>
          <p:cNvPr id="20" name="TextBox 51"/>
          <p:cNvSpPr>
            <a:spLocks noChangeArrowheads="1"/>
          </p:cNvSpPr>
          <p:nvPr/>
        </p:nvSpPr>
        <p:spPr bwMode="auto">
          <a:xfrm>
            <a:off x="4635517" y="3778564"/>
            <a:ext cx="1459507" cy="25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输入文本内容</a:t>
            </a:r>
          </a:p>
        </p:txBody>
      </p:sp>
      <p:sp>
        <p:nvSpPr>
          <p:cNvPr id="21" name="TextBox 52"/>
          <p:cNvSpPr>
            <a:spLocks noChangeArrowheads="1"/>
          </p:cNvSpPr>
          <p:nvPr/>
        </p:nvSpPr>
        <p:spPr bwMode="auto">
          <a:xfrm>
            <a:off x="6959486" y="3778564"/>
            <a:ext cx="1457569" cy="25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输入文本内容</a:t>
            </a:r>
          </a:p>
        </p:txBody>
      </p:sp>
      <p:grpSp>
        <p:nvGrpSpPr>
          <p:cNvPr id="22" name="组合 53"/>
          <p:cNvGrpSpPr>
            <a:grpSpLocks/>
          </p:cNvGrpSpPr>
          <p:nvPr/>
        </p:nvGrpSpPr>
        <p:grpSpPr bwMode="auto">
          <a:xfrm flipV="1">
            <a:off x="8642864" y="3627376"/>
            <a:ext cx="3501188" cy="618306"/>
            <a:chOff x="-1" y="0"/>
            <a:chExt cx="2865253" cy="506625"/>
          </a:xfrm>
          <a:solidFill>
            <a:schemeClr val="accent4"/>
          </a:solidFill>
        </p:grpSpPr>
        <p:sp>
          <p:nvSpPr>
            <p:cNvPr id="23" name="圆角矩形 54"/>
            <p:cNvSpPr>
              <a:spLocks noChangeArrowheads="1"/>
            </p:cNvSpPr>
            <p:nvPr/>
          </p:nvSpPr>
          <p:spPr bwMode="auto">
            <a:xfrm>
              <a:off x="-1" y="73990"/>
              <a:ext cx="2865253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等腰三角形 55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5" name="TextBox 56"/>
          <p:cNvSpPr>
            <a:spLocks noChangeArrowheads="1"/>
          </p:cNvSpPr>
          <p:nvPr/>
        </p:nvSpPr>
        <p:spPr bwMode="auto">
          <a:xfrm>
            <a:off x="9002406" y="3778564"/>
            <a:ext cx="1459508" cy="25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输入文本内容</a:t>
            </a:r>
          </a:p>
        </p:txBody>
      </p:sp>
      <p:sp>
        <p:nvSpPr>
          <p:cNvPr id="26" name="TextBox 57"/>
          <p:cNvSpPr>
            <a:spLocks noChangeArrowheads="1"/>
          </p:cNvSpPr>
          <p:nvPr/>
        </p:nvSpPr>
        <p:spPr bwMode="auto">
          <a:xfrm>
            <a:off x="4404014" y="2177907"/>
            <a:ext cx="2104712" cy="5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58"/>
          <p:cNvSpPr>
            <a:spLocks noChangeArrowheads="1"/>
          </p:cNvSpPr>
          <p:nvPr/>
        </p:nvSpPr>
        <p:spPr bwMode="auto">
          <a:xfrm>
            <a:off x="4727588" y="1918845"/>
            <a:ext cx="1457569" cy="25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59"/>
          <p:cNvSpPr>
            <a:spLocks noChangeArrowheads="1"/>
          </p:cNvSpPr>
          <p:nvPr/>
        </p:nvSpPr>
        <p:spPr bwMode="auto">
          <a:xfrm>
            <a:off x="6551603" y="4904178"/>
            <a:ext cx="2104712" cy="5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62"/>
          <p:cNvSpPr>
            <a:spLocks noChangeArrowheads="1"/>
          </p:cNvSpPr>
          <p:nvPr/>
        </p:nvSpPr>
        <p:spPr bwMode="auto">
          <a:xfrm>
            <a:off x="6873239" y="4649851"/>
            <a:ext cx="1459507" cy="25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63"/>
          <p:cNvSpPr>
            <a:spLocks noChangeArrowheads="1"/>
          </p:cNvSpPr>
          <p:nvPr/>
        </p:nvSpPr>
        <p:spPr bwMode="auto">
          <a:xfrm>
            <a:off x="8693378" y="2177907"/>
            <a:ext cx="2104712" cy="5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66"/>
          <p:cNvSpPr>
            <a:spLocks noChangeArrowheads="1"/>
          </p:cNvSpPr>
          <p:nvPr/>
        </p:nvSpPr>
        <p:spPr bwMode="auto">
          <a:xfrm>
            <a:off x="9015011" y="1918845"/>
            <a:ext cx="1459508" cy="25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67"/>
          <p:cNvSpPr>
            <a:spLocks noChangeArrowheads="1"/>
          </p:cNvSpPr>
          <p:nvPr/>
        </p:nvSpPr>
        <p:spPr bwMode="auto">
          <a:xfrm>
            <a:off x="2774611" y="2338259"/>
            <a:ext cx="762100" cy="51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3" name="TextBox 68"/>
          <p:cNvSpPr>
            <a:spLocks noChangeArrowheads="1"/>
          </p:cNvSpPr>
          <p:nvPr/>
        </p:nvSpPr>
        <p:spPr bwMode="auto">
          <a:xfrm>
            <a:off x="7223020" y="2338259"/>
            <a:ext cx="759945" cy="51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4" name="TextBox 70"/>
          <p:cNvSpPr>
            <a:spLocks noChangeArrowheads="1"/>
          </p:cNvSpPr>
          <p:nvPr/>
        </p:nvSpPr>
        <p:spPr bwMode="auto">
          <a:xfrm>
            <a:off x="5075322" y="5064530"/>
            <a:ext cx="762100" cy="51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5" name="TextBox 72"/>
          <p:cNvSpPr>
            <a:spLocks noChangeArrowheads="1"/>
          </p:cNvSpPr>
          <p:nvPr/>
        </p:nvSpPr>
        <p:spPr bwMode="auto">
          <a:xfrm>
            <a:off x="9444153" y="5064530"/>
            <a:ext cx="762100" cy="51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6141343" y="880021"/>
            <a:ext cx="57606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10"/>
          <p:cNvSpPr txBox="1">
            <a:spLocks noChangeArrowheads="1"/>
          </p:cNvSpPr>
          <p:nvPr/>
        </p:nvSpPr>
        <p:spPr bwMode="auto">
          <a:xfrm>
            <a:off x="5349255" y="231949"/>
            <a:ext cx="2236359" cy="36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添加相关标题文字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8" name="文本框 10"/>
          <p:cNvSpPr txBox="1">
            <a:spLocks noChangeArrowheads="1"/>
          </p:cNvSpPr>
          <p:nvPr/>
        </p:nvSpPr>
        <p:spPr bwMode="auto">
          <a:xfrm>
            <a:off x="5349255" y="547410"/>
            <a:ext cx="2160240" cy="2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on 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467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1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4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9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4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9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11" grpId="0" bldLvl="0" animBg="1" autoUpdateAnimBg="0"/>
      <p:bldP spid="15" grpId="0" bldLvl="0" animBg="1" autoUpdateAnimBg="0"/>
      <p:bldP spid="16" grpId="0" bldLvl="0" animBg="1" autoUpdateAnimBg="0"/>
      <p:bldP spid="17" grpId="0" bldLvl="0" autoUpdateAnimBg="0"/>
      <p:bldP spid="18" grpId="0" bldLvl="0" autoUpdateAnimBg="0"/>
      <p:bldP spid="19" grpId="0" bldLvl="0" autoUpdateAnimBg="0"/>
      <p:bldP spid="20" grpId="0" bldLvl="0" autoUpdateAnimBg="0"/>
      <p:bldP spid="21" grpId="0" bldLvl="0" autoUpdateAnimBg="0"/>
      <p:bldP spid="25" grpId="0" bldLvl="0" autoUpdateAnimBg="0"/>
      <p:bldP spid="26" grpId="0" bldLvl="0" autoUpdateAnimBg="0"/>
      <p:bldP spid="27" grpId="0" bldLvl="0" autoUpdateAnimBg="0"/>
      <p:bldP spid="28" grpId="0" bldLvl="0" autoUpdateAnimBg="0"/>
      <p:bldP spid="29" grpId="0" bldLvl="0" autoUpdateAnimBg="0"/>
      <p:bldP spid="30" grpId="0" bldLvl="0" autoUpdateAnimBg="0"/>
      <p:bldP spid="31" grpId="0" bldLvl="0" autoUpdateAnimBg="0"/>
      <p:bldP spid="32" grpId="0" bldLvl="0" autoUpdateAnimBg="0"/>
      <p:bldP spid="33" grpId="0" bldLvl="0" autoUpdateAnimBg="0"/>
      <p:bldP spid="34" grpId="0" bldLvl="0" autoUpdateAnimBg="0"/>
      <p:bldP spid="35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08676" y="2924089"/>
            <a:ext cx="10641398" cy="2288575"/>
            <a:chOff x="1050566" y="2772576"/>
            <a:chExt cx="10090868" cy="2170176"/>
          </a:xfrm>
          <a:solidFill>
            <a:srgbClr val="0170C1"/>
          </a:solidFill>
        </p:grpSpPr>
        <p:sp>
          <p:nvSpPr>
            <p:cNvPr id="50" name="Block Arc 49"/>
            <p:cNvSpPr/>
            <p:nvPr/>
          </p:nvSpPr>
          <p:spPr>
            <a:xfrm>
              <a:off x="105056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Block Arc 50"/>
            <p:cNvSpPr/>
            <p:nvPr/>
          </p:nvSpPr>
          <p:spPr>
            <a:xfrm flipV="1">
              <a:off x="303425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Block Arc 51"/>
            <p:cNvSpPr/>
            <p:nvPr/>
          </p:nvSpPr>
          <p:spPr>
            <a:xfrm>
              <a:off x="501794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Block Arc 52"/>
            <p:cNvSpPr/>
            <p:nvPr/>
          </p:nvSpPr>
          <p:spPr>
            <a:xfrm flipV="1">
              <a:off x="700163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Block Arc 53"/>
            <p:cNvSpPr/>
            <p:nvPr/>
          </p:nvSpPr>
          <p:spPr>
            <a:xfrm>
              <a:off x="898532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879557" y="3419225"/>
            <a:ext cx="1283466" cy="1283466"/>
            <a:chOff x="7471157" y="3242097"/>
            <a:chExt cx="1217066" cy="1217066"/>
          </a:xfrm>
        </p:grpSpPr>
        <p:sp>
          <p:nvSpPr>
            <p:cNvPr id="59" name="Oval 58"/>
            <p:cNvSpPr/>
            <p:nvPr/>
          </p:nvSpPr>
          <p:spPr>
            <a:xfrm>
              <a:off x="7471157" y="3242097"/>
              <a:ext cx="1217066" cy="12170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7885731" y="3639946"/>
              <a:ext cx="387918" cy="438717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971472" y="3419225"/>
            <a:ext cx="1283466" cy="1283466"/>
            <a:chOff x="9454847" y="3242097"/>
            <a:chExt cx="1217066" cy="1217066"/>
          </a:xfrm>
        </p:grpSpPr>
        <p:sp>
          <p:nvSpPr>
            <p:cNvPr id="60" name="Oval 59"/>
            <p:cNvSpPr/>
            <p:nvPr/>
          </p:nvSpPr>
          <p:spPr>
            <a:xfrm>
              <a:off x="9454847" y="3242097"/>
              <a:ext cx="1217066" cy="12170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9854412" y="3611644"/>
              <a:ext cx="417935" cy="477972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695727" y="3419225"/>
            <a:ext cx="1283466" cy="1283466"/>
            <a:chOff x="3503777" y="3242097"/>
            <a:chExt cx="1217066" cy="1217066"/>
          </a:xfrm>
        </p:grpSpPr>
        <p:sp>
          <p:nvSpPr>
            <p:cNvPr id="57" name="Oval 56"/>
            <p:cNvSpPr/>
            <p:nvPr/>
          </p:nvSpPr>
          <p:spPr>
            <a:xfrm>
              <a:off x="3503777" y="3242097"/>
              <a:ext cx="1217066" cy="12170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3944905" y="3598612"/>
              <a:ext cx="334809" cy="52877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87642" y="3419225"/>
            <a:ext cx="1283466" cy="1283466"/>
            <a:chOff x="5487467" y="3242097"/>
            <a:chExt cx="1217066" cy="1217066"/>
          </a:xfrm>
        </p:grpSpPr>
        <p:sp>
          <p:nvSpPr>
            <p:cNvPr id="58" name="Oval 57"/>
            <p:cNvSpPr/>
            <p:nvPr/>
          </p:nvSpPr>
          <p:spPr>
            <a:xfrm>
              <a:off x="5487467" y="3242097"/>
              <a:ext cx="1217066" cy="121706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5862422" y="3626092"/>
              <a:ext cx="468733" cy="46642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03812" y="3419225"/>
            <a:ext cx="1283466" cy="1283466"/>
            <a:chOff x="1520087" y="3242097"/>
            <a:chExt cx="1217066" cy="1217066"/>
          </a:xfrm>
        </p:grpSpPr>
        <p:sp>
          <p:nvSpPr>
            <p:cNvPr id="56" name="Oval 55"/>
            <p:cNvSpPr/>
            <p:nvPr/>
          </p:nvSpPr>
          <p:spPr>
            <a:xfrm>
              <a:off x="1520087" y="3242097"/>
              <a:ext cx="1217066" cy="12170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Freeform 64"/>
            <p:cNvSpPr>
              <a:spLocks noEditPoints="1"/>
            </p:cNvSpPr>
            <p:nvPr/>
          </p:nvSpPr>
          <p:spPr bwMode="auto">
            <a:xfrm>
              <a:off x="1892065" y="3591229"/>
              <a:ext cx="460437" cy="536153"/>
            </a:xfrm>
            <a:custGeom>
              <a:avLst/>
              <a:gdLst>
                <a:gd name="T0" fmla="*/ 233 w 233"/>
                <a:gd name="T1" fmla="*/ 118 h 271"/>
                <a:gd name="T2" fmla="*/ 205 w 233"/>
                <a:gd name="T3" fmla="*/ 262 h 271"/>
                <a:gd name="T4" fmla="*/ 200 w 233"/>
                <a:gd name="T5" fmla="*/ 271 h 271"/>
                <a:gd name="T6" fmla="*/ 175 w 233"/>
                <a:gd name="T7" fmla="*/ 262 h 271"/>
                <a:gd name="T8" fmla="*/ 57 w 233"/>
                <a:gd name="T9" fmla="*/ 271 h 271"/>
                <a:gd name="T10" fmla="*/ 32 w 233"/>
                <a:gd name="T11" fmla="*/ 262 h 271"/>
                <a:gd name="T12" fmla="*/ 0 w 233"/>
                <a:gd name="T13" fmla="*/ 234 h 271"/>
                <a:gd name="T14" fmla="*/ 28 w 233"/>
                <a:gd name="T15" fmla="*/ 90 h 271"/>
                <a:gd name="T16" fmla="*/ 56 w 233"/>
                <a:gd name="T17" fmla="*/ 20 h 271"/>
                <a:gd name="T18" fmla="*/ 122 w 233"/>
                <a:gd name="T19" fmla="*/ 0 h 271"/>
                <a:gd name="T20" fmla="*/ 103 w 233"/>
                <a:gd name="T21" fmla="*/ 65 h 271"/>
                <a:gd name="T22" fmla="*/ 61 w 233"/>
                <a:gd name="T23" fmla="*/ 84 h 271"/>
                <a:gd name="T24" fmla="*/ 43 w 233"/>
                <a:gd name="T25" fmla="*/ 31 h 271"/>
                <a:gd name="T26" fmla="*/ 80 w 233"/>
                <a:gd name="T27" fmla="*/ 137 h 271"/>
                <a:gd name="T28" fmla="*/ 55 w 233"/>
                <a:gd name="T29" fmla="*/ 181 h 271"/>
                <a:gd name="T30" fmla="*/ 80 w 233"/>
                <a:gd name="T31" fmla="*/ 137 h 271"/>
                <a:gd name="T32" fmla="*/ 180 w 233"/>
                <a:gd name="T33" fmla="*/ 126 h 271"/>
                <a:gd name="T34" fmla="*/ 214 w 233"/>
                <a:gd name="T35" fmla="*/ 119 h 271"/>
                <a:gd name="T36" fmla="*/ 196 w 233"/>
                <a:gd name="T37" fmla="*/ 205 h 271"/>
                <a:gd name="T38" fmla="*/ 196 w 233"/>
                <a:gd name="T39" fmla="*/ 225 h 271"/>
                <a:gd name="T40" fmla="*/ 196 w 233"/>
                <a:gd name="T41" fmla="*/ 205 h 271"/>
                <a:gd name="T42" fmla="*/ 187 w 233"/>
                <a:gd name="T43" fmla="*/ 185 h 271"/>
                <a:gd name="T44" fmla="*/ 206 w 233"/>
                <a:gd name="T45" fmla="*/ 185 h 271"/>
                <a:gd name="T46" fmla="*/ 180 w 233"/>
                <a:gd name="T47" fmla="*/ 151 h 271"/>
                <a:gd name="T48" fmla="*/ 214 w 233"/>
                <a:gd name="T49" fmla="*/ 158 h 271"/>
                <a:gd name="T50" fmla="*/ 180 w 233"/>
                <a:gd name="T51" fmla="*/ 151 h 271"/>
                <a:gd name="T52" fmla="*/ 180 w 233"/>
                <a:gd name="T53" fmla="*/ 147 h 271"/>
                <a:gd name="T54" fmla="*/ 214 w 233"/>
                <a:gd name="T55" fmla="*/ 141 h 271"/>
                <a:gd name="T56" fmla="*/ 180 w 233"/>
                <a:gd name="T57" fmla="*/ 130 h 271"/>
                <a:gd name="T58" fmla="*/ 214 w 233"/>
                <a:gd name="T59" fmla="*/ 136 h 271"/>
                <a:gd name="T60" fmla="*/ 180 w 233"/>
                <a:gd name="T61" fmla="*/ 130 h 271"/>
                <a:gd name="T62" fmla="*/ 34 w 233"/>
                <a:gd name="T63" fmla="*/ 159 h 271"/>
                <a:gd name="T64" fmla="*/ 71 w 233"/>
                <a:gd name="T65" fmla="*/ 226 h 271"/>
                <a:gd name="T66" fmla="*/ 170 w 233"/>
                <a:gd name="T67" fmla="*/ 189 h 271"/>
                <a:gd name="T68" fmla="*/ 133 w 233"/>
                <a:gd name="T69" fmla="*/ 12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3" h="271">
                  <a:moveTo>
                    <a:pt x="205" y="90"/>
                  </a:moveTo>
                  <a:cubicBezTo>
                    <a:pt x="221" y="90"/>
                    <a:pt x="233" y="103"/>
                    <a:pt x="233" y="118"/>
                  </a:cubicBezTo>
                  <a:cubicBezTo>
                    <a:pt x="233" y="234"/>
                    <a:pt x="233" y="234"/>
                    <a:pt x="233" y="234"/>
                  </a:cubicBezTo>
                  <a:cubicBezTo>
                    <a:pt x="233" y="250"/>
                    <a:pt x="221" y="262"/>
                    <a:pt x="205" y="262"/>
                  </a:cubicBezTo>
                  <a:cubicBezTo>
                    <a:pt x="200" y="262"/>
                    <a:pt x="200" y="262"/>
                    <a:pt x="200" y="262"/>
                  </a:cubicBezTo>
                  <a:cubicBezTo>
                    <a:pt x="200" y="271"/>
                    <a:pt x="200" y="271"/>
                    <a:pt x="200" y="271"/>
                  </a:cubicBezTo>
                  <a:cubicBezTo>
                    <a:pt x="175" y="271"/>
                    <a:pt x="175" y="271"/>
                    <a:pt x="175" y="271"/>
                  </a:cubicBezTo>
                  <a:cubicBezTo>
                    <a:pt x="175" y="262"/>
                    <a:pt x="175" y="262"/>
                    <a:pt x="175" y="262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13" y="262"/>
                    <a:pt x="0" y="250"/>
                    <a:pt x="0" y="2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03"/>
                    <a:pt x="13" y="90"/>
                    <a:pt x="28" y="90"/>
                  </a:cubicBezTo>
                  <a:cubicBezTo>
                    <a:pt x="91" y="90"/>
                    <a:pt x="155" y="90"/>
                    <a:pt x="205" y="90"/>
                  </a:cubicBezTo>
                  <a:close/>
                  <a:moveTo>
                    <a:pt x="56" y="20"/>
                  </a:moveTo>
                  <a:cubicBezTo>
                    <a:pt x="87" y="57"/>
                    <a:pt x="87" y="57"/>
                    <a:pt x="87" y="57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10" y="69"/>
                    <a:pt x="114" y="76"/>
                    <a:pt x="116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2" y="77"/>
                    <a:pt x="66" y="70"/>
                    <a:pt x="72" y="66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6" y="20"/>
                    <a:pt x="56" y="20"/>
                    <a:pt x="56" y="20"/>
                  </a:cubicBezTo>
                  <a:close/>
                  <a:moveTo>
                    <a:pt x="80" y="137"/>
                  </a:moveTo>
                  <a:cubicBezTo>
                    <a:pt x="71" y="132"/>
                    <a:pt x="58" y="137"/>
                    <a:pt x="51" y="149"/>
                  </a:cubicBezTo>
                  <a:cubicBezTo>
                    <a:pt x="44" y="161"/>
                    <a:pt x="46" y="175"/>
                    <a:pt x="55" y="181"/>
                  </a:cubicBezTo>
                  <a:cubicBezTo>
                    <a:pt x="64" y="186"/>
                    <a:pt x="69" y="175"/>
                    <a:pt x="76" y="163"/>
                  </a:cubicBezTo>
                  <a:cubicBezTo>
                    <a:pt x="83" y="151"/>
                    <a:pt x="89" y="142"/>
                    <a:pt x="80" y="137"/>
                  </a:cubicBezTo>
                  <a:close/>
                  <a:moveTo>
                    <a:pt x="180" y="119"/>
                  </a:moveTo>
                  <a:cubicBezTo>
                    <a:pt x="180" y="126"/>
                    <a:pt x="180" y="126"/>
                    <a:pt x="180" y="126"/>
                  </a:cubicBezTo>
                  <a:cubicBezTo>
                    <a:pt x="214" y="126"/>
                    <a:pt x="214" y="126"/>
                    <a:pt x="214" y="12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180" y="119"/>
                    <a:pt x="180" y="119"/>
                    <a:pt x="180" y="119"/>
                  </a:cubicBezTo>
                  <a:close/>
                  <a:moveTo>
                    <a:pt x="196" y="205"/>
                  </a:moveTo>
                  <a:cubicBezTo>
                    <a:pt x="191" y="205"/>
                    <a:pt x="187" y="210"/>
                    <a:pt x="187" y="215"/>
                  </a:cubicBezTo>
                  <a:cubicBezTo>
                    <a:pt x="187" y="220"/>
                    <a:pt x="191" y="225"/>
                    <a:pt x="196" y="225"/>
                  </a:cubicBezTo>
                  <a:cubicBezTo>
                    <a:pt x="202" y="225"/>
                    <a:pt x="206" y="220"/>
                    <a:pt x="206" y="215"/>
                  </a:cubicBezTo>
                  <a:cubicBezTo>
                    <a:pt x="206" y="210"/>
                    <a:pt x="202" y="205"/>
                    <a:pt x="196" y="205"/>
                  </a:cubicBezTo>
                  <a:close/>
                  <a:moveTo>
                    <a:pt x="196" y="176"/>
                  </a:moveTo>
                  <a:cubicBezTo>
                    <a:pt x="191" y="176"/>
                    <a:pt x="187" y="180"/>
                    <a:pt x="187" y="185"/>
                  </a:cubicBezTo>
                  <a:cubicBezTo>
                    <a:pt x="187" y="191"/>
                    <a:pt x="191" y="195"/>
                    <a:pt x="196" y="195"/>
                  </a:cubicBezTo>
                  <a:cubicBezTo>
                    <a:pt x="202" y="195"/>
                    <a:pt x="206" y="191"/>
                    <a:pt x="206" y="185"/>
                  </a:cubicBezTo>
                  <a:cubicBezTo>
                    <a:pt x="206" y="180"/>
                    <a:pt x="202" y="176"/>
                    <a:pt x="196" y="176"/>
                  </a:cubicBezTo>
                  <a:close/>
                  <a:moveTo>
                    <a:pt x="180" y="151"/>
                  </a:moveTo>
                  <a:cubicBezTo>
                    <a:pt x="180" y="158"/>
                    <a:pt x="180" y="158"/>
                    <a:pt x="180" y="158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180" y="151"/>
                    <a:pt x="180" y="151"/>
                    <a:pt x="180" y="151"/>
                  </a:cubicBezTo>
                  <a:close/>
                  <a:moveTo>
                    <a:pt x="180" y="141"/>
                  </a:moveTo>
                  <a:cubicBezTo>
                    <a:pt x="180" y="147"/>
                    <a:pt x="180" y="147"/>
                    <a:pt x="180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41"/>
                    <a:pt x="214" y="141"/>
                    <a:pt x="214" y="141"/>
                  </a:cubicBezTo>
                  <a:cubicBezTo>
                    <a:pt x="180" y="141"/>
                    <a:pt x="180" y="141"/>
                    <a:pt x="180" y="141"/>
                  </a:cubicBezTo>
                  <a:close/>
                  <a:moveTo>
                    <a:pt x="180" y="130"/>
                  </a:moveTo>
                  <a:cubicBezTo>
                    <a:pt x="180" y="136"/>
                    <a:pt x="180" y="136"/>
                    <a:pt x="180" y="136"/>
                  </a:cubicBezTo>
                  <a:cubicBezTo>
                    <a:pt x="214" y="136"/>
                    <a:pt x="214" y="136"/>
                    <a:pt x="214" y="136"/>
                  </a:cubicBezTo>
                  <a:cubicBezTo>
                    <a:pt x="214" y="130"/>
                    <a:pt x="214" y="130"/>
                    <a:pt x="214" y="130"/>
                  </a:cubicBezTo>
                  <a:cubicBezTo>
                    <a:pt x="180" y="130"/>
                    <a:pt x="180" y="130"/>
                    <a:pt x="180" y="130"/>
                  </a:cubicBezTo>
                  <a:close/>
                  <a:moveTo>
                    <a:pt x="71" y="122"/>
                  </a:moveTo>
                  <a:cubicBezTo>
                    <a:pt x="51" y="122"/>
                    <a:pt x="34" y="139"/>
                    <a:pt x="34" y="159"/>
                  </a:cubicBezTo>
                  <a:cubicBezTo>
                    <a:pt x="34" y="189"/>
                    <a:pt x="34" y="189"/>
                    <a:pt x="34" y="189"/>
                  </a:cubicBezTo>
                  <a:cubicBezTo>
                    <a:pt x="34" y="210"/>
                    <a:pt x="51" y="226"/>
                    <a:pt x="71" y="226"/>
                  </a:cubicBezTo>
                  <a:cubicBezTo>
                    <a:pt x="133" y="226"/>
                    <a:pt x="133" y="226"/>
                    <a:pt x="133" y="226"/>
                  </a:cubicBezTo>
                  <a:cubicBezTo>
                    <a:pt x="153" y="226"/>
                    <a:pt x="170" y="210"/>
                    <a:pt x="170" y="189"/>
                  </a:cubicBezTo>
                  <a:cubicBezTo>
                    <a:pt x="170" y="159"/>
                    <a:pt x="170" y="159"/>
                    <a:pt x="170" y="159"/>
                  </a:cubicBezTo>
                  <a:cubicBezTo>
                    <a:pt x="170" y="139"/>
                    <a:pt x="153" y="122"/>
                    <a:pt x="133" y="122"/>
                  </a:cubicBezTo>
                  <a:lnTo>
                    <a:pt x="71" y="1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8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160029" y="4833501"/>
            <a:ext cx="157669" cy="554104"/>
            <a:chOff x="8243431" y="1672074"/>
            <a:chExt cx="199000" cy="699358"/>
          </a:xfrm>
          <a:solidFill>
            <a:schemeClr val="accent1"/>
          </a:solidFill>
        </p:grpSpPr>
        <p:sp>
          <p:nvSpPr>
            <p:cNvPr id="66" name="Oval 65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350542" y="4833501"/>
            <a:ext cx="157669" cy="554104"/>
            <a:chOff x="8243431" y="1672074"/>
            <a:chExt cx="199000" cy="699358"/>
          </a:xfrm>
          <a:solidFill>
            <a:schemeClr val="accent3"/>
          </a:solidFill>
        </p:grpSpPr>
        <p:sp>
          <p:nvSpPr>
            <p:cNvPr id="71" name="Oval 70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534370" y="4833501"/>
            <a:ext cx="157669" cy="554104"/>
            <a:chOff x="8243431" y="1672074"/>
            <a:chExt cx="199000" cy="699358"/>
          </a:xfrm>
          <a:solidFill>
            <a:schemeClr val="accent1"/>
          </a:solidFill>
        </p:grpSpPr>
        <p:sp>
          <p:nvSpPr>
            <p:cNvPr id="75" name="Oval 74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258626" y="2734311"/>
            <a:ext cx="157669" cy="554104"/>
            <a:chOff x="8243431" y="1672074"/>
            <a:chExt cx="199000" cy="699358"/>
          </a:xfrm>
          <a:solidFill>
            <a:schemeClr val="accent2"/>
          </a:solidFill>
        </p:grpSpPr>
        <p:sp>
          <p:nvSpPr>
            <p:cNvPr id="79" name="Oval 78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442456" y="2734311"/>
            <a:ext cx="157669" cy="554104"/>
            <a:chOff x="8243431" y="1672074"/>
            <a:chExt cx="199000" cy="699358"/>
          </a:xfrm>
          <a:solidFill>
            <a:schemeClr val="accent4"/>
          </a:solidFill>
        </p:grpSpPr>
        <p:sp>
          <p:nvSpPr>
            <p:cNvPr id="83" name="Oval 82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954882" y="5566009"/>
            <a:ext cx="2692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Franklin Gothic Medium" panose="020B06030201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266770" y="5566009"/>
            <a:ext cx="2692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Franklin Gothic Medium" panose="020B06030201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145394" y="5566009"/>
            <a:ext cx="2692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Franklin Gothic Medium" panose="020B06030201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74857" y="1888169"/>
            <a:ext cx="2692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Franklin Gothic Medium" panose="020B06030201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047660" y="1888169"/>
            <a:ext cx="2692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Franklin Gothic Medium" panose="020B06030201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6141343" y="880021"/>
            <a:ext cx="57606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10"/>
          <p:cNvSpPr txBox="1">
            <a:spLocks noChangeArrowheads="1"/>
          </p:cNvSpPr>
          <p:nvPr/>
        </p:nvSpPr>
        <p:spPr bwMode="auto">
          <a:xfrm>
            <a:off x="5349255" y="231949"/>
            <a:ext cx="2236359" cy="36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添加相关标题文字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91" name="文本框 10"/>
          <p:cNvSpPr txBox="1">
            <a:spLocks noChangeArrowheads="1"/>
          </p:cNvSpPr>
          <p:nvPr/>
        </p:nvSpPr>
        <p:spPr bwMode="auto">
          <a:xfrm>
            <a:off x="5349255" y="547410"/>
            <a:ext cx="2160240" cy="2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on 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06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89" grpId="0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 rot="1891259">
            <a:off x="9434926" y="543027"/>
            <a:ext cx="1679918" cy="1894701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482077" y="619070"/>
            <a:ext cx="1561009" cy="2035408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3" name="矩形 1"/>
          <p:cNvSpPr/>
          <p:nvPr/>
        </p:nvSpPr>
        <p:spPr>
          <a:xfrm rot="765310">
            <a:off x="5337996" y="539610"/>
            <a:ext cx="2138152" cy="2083417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42956" y="625808"/>
            <a:ext cx="1881926" cy="20790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1" name="矩形 1"/>
          <p:cNvSpPr/>
          <p:nvPr/>
        </p:nvSpPr>
        <p:spPr>
          <a:xfrm rot="1321971">
            <a:off x="1697876" y="452771"/>
            <a:ext cx="1884816" cy="2053457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60193" y="556622"/>
            <a:ext cx="1491812" cy="2138868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69105" y="2226896"/>
            <a:ext cx="1742357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Jump a jump </a:t>
            </a:r>
            <a:endParaRPr lang="zh-CN" altLang="en-US" dirty="0"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920763" y="2603804"/>
            <a:ext cx="11017224" cy="51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Wechat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Mini Games is a category of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Wechat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Mini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Programs.Different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from traditional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games,it,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can play as soon as you click,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you don’t need to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download,install,manage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or even uninstall.it is very light and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convenient.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can play with their good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friends,such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PK,watch,etc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types of WeChat Mini Games are very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rich,such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leisure,action,chess,role-playing,competitive,etc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present,users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can search for mini games through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Wechat’s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Search,for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instance jump 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jump to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experience.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You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can also check out the mini-games that you have played through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 down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Wechat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homepage.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73026" y="2272859"/>
            <a:ext cx="2359611" cy="395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Thunder and lightning</a:t>
            </a:r>
            <a:endParaRPr lang="zh-CN" altLang="en-US" sz="1500" dirty="0"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74981" y="2145277"/>
            <a:ext cx="1375198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Tan Yi Tan</a:t>
            </a:r>
            <a:endParaRPr lang="zh-CN" altLang="en-US" dirty="0"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10"/>
          <p:cNvSpPr txBox="1">
            <a:spLocks noChangeArrowheads="1"/>
          </p:cNvSpPr>
          <p:nvPr/>
        </p:nvSpPr>
        <p:spPr bwMode="auto">
          <a:xfrm>
            <a:off x="3509313" y="-9151"/>
            <a:ext cx="5506277" cy="56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What is WeChat Mini Game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5B5AA8-21DC-418E-8445-FB7E8DBD77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4" b="26914"/>
          <a:stretch/>
        </p:blipFill>
        <p:spPr>
          <a:xfrm>
            <a:off x="1760550" y="552531"/>
            <a:ext cx="1495180" cy="17691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12006E-FD53-4ED9-9BF1-8B471BAED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076" y="631837"/>
            <a:ext cx="1561009" cy="16645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384E00-581F-4611-AE7A-8542EBEEAB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7" t="35769" r="567" b="6213"/>
          <a:stretch/>
        </p:blipFill>
        <p:spPr>
          <a:xfrm>
            <a:off x="5525327" y="612221"/>
            <a:ext cx="1899555" cy="17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86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59"/>
          <p:cNvSpPr>
            <a:spLocks noChangeArrowheads="1"/>
          </p:cNvSpPr>
          <p:nvPr/>
        </p:nvSpPr>
        <p:spPr bwMode="auto">
          <a:xfrm>
            <a:off x="2659728" y="2032149"/>
            <a:ext cx="75392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dirty="0"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工作总结计划安排</a:t>
            </a:r>
          </a:p>
        </p:txBody>
      </p:sp>
      <p:sp>
        <p:nvSpPr>
          <p:cNvPr id="205" name="矩形 259"/>
          <p:cNvSpPr>
            <a:spLocks noChangeArrowheads="1"/>
          </p:cNvSpPr>
          <p:nvPr/>
        </p:nvSpPr>
        <p:spPr bwMode="auto">
          <a:xfrm>
            <a:off x="3752658" y="3169361"/>
            <a:ext cx="5353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400" cap="all" dirty="0">
                <a:latin typeface="Arial" panose="020B0604020202020204" pitchFamily="34" charset="0"/>
                <a:cs typeface="Arial" panose="020B0604020202020204" pitchFamily="34" charset="0"/>
              </a:rPr>
              <a:t>框架完整适用于工作总结、工作汇报、工作安排</a:t>
            </a:r>
          </a:p>
        </p:txBody>
      </p:sp>
      <p:sp>
        <p:nvSpPr>
          <p:cNvPr id="206" name="矩形 259"/>
          <p:cNvSpPr>
            <a:spLocks noChangeArrowheads="1"/>
          </p:cNvSpPr>
          <p:nvPr/>
        </p:nvSpPr>
        <p:spPr bwMode="auto">
          <a:xfrm>
            <a:off x="4049316" y="3550126"/>
            <a:ext cx="4760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Framework is applicable to complete work summary report, work, work </a:t>
            </a:r>
            <a:r>
              <a:rPr lang="en-US" altLang="zh-CN" sz="800" dirty="0" err="1">
                <a:latin typeface="Arial" panose="020B0604020202020204" pitchFamily="34" charset="0"/>
                <a:cs typeface="Arial" panose="020B0604020202020204" pitchFamily="34" charset="0"/>
              </a:rPr>
              <a:t>arrangementsFramework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 is applicable to complete work summary report, work, work arrangements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5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5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35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332" grpId="1" animBg="1"/>
      <p:bldP spid="204" grpId="0"/>
      <p:bldP spid="204" grpId="1"/>
      <p:bldP spid="205" grpId="0"/>
      <p:bldP spid="205" grpId="1"/>
      <p:bldP spid="2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6403" y="4679512"/>
            <a:ext cx="9078158" cy="1785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89" tIns="57394" rIns="114789" bIns="57394" rtlCol="0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162070"/>
            <a:ext cx="12858750" cy="144149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4789" tIns="57394" rIns="114789" bIns="57394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54" y="332398"/>
            <a:ext cx="10844491" cy="28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8567" y="3266553"/>
            <a:ext cx="5770810" cy="170710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429375" y="3266553"/>
            <a:ext cx="5770811" cy="1631165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66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815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07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52"/>
          <p:cNvSpPr/>
          <p:nvPr/>
        </p:nvSpPr>
        <p:spPr>
          <a:xfrm>
            <a:off x="1202324" y="3045370"/>
            <a:ext cx="2417641" cy="275441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88" tIns="20088" rIns="20088" bIns="20088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Shape 1454"/>
          <p:cNvSpPr/>
          <p:nvPr/>
        </p:nvSpPr>
        <p:spPr>
          <a:xfrm>
            <a:off x="3888332" y="3045370"/>
            <a:ext cx="2417643" cy="275441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88" tIns="20088" rIns="20088" bIns="20088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1456"/>
          <p:cNvSpPr/>
          <p:nvPr/>
        </p:nvSpPr>
        <p:spPr>
          <a:xfrm>
            <a:off x="6552781" y="3045370"/>
            <a:ext cx="2417643" cy="275441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88" tIns="20088" rIns="20088" bIns="20088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458"/>
          <p:cNvSpPr/>
          <p:nvPr/>
        </p:nvSpPr>
        <p:spPr>
          <a:xfrm>
            <a:off x="9238790" y="3045370"/>
            <a:ext cx="2417643" cy="275441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88" tIns="20088" rIns="20088" bIns="20088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460"/>
          <p:cNvSpPr/>
          <p:nvPr/>
        </p:nvSpPr>
        <p:spPr>
          <a:xfrm>
            <a:off x="1521292" y="2160671"/>
            <a:ext cx="1779700" cy="1779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0088" tIns="20088" rIns="20088" bIns="20088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1445124" y="2203094"/>
            <a:ext cx="499824" cy="499824"/>
            <a:chOff x="1369087" y="2088729"/>
            <a:chExt cx="474017" cy="474016"/>
          </a:xfrm>
        </p:grpSpPr>
        <p:sp>
          <p:nvSpPr>
            <p:cNvPr id="8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6784" tIns="26784" rIns="26784" bIns="26784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Shape 1464"/>
            <p:cNvSpPr/>
            <p:nvPr/>
          </p:nvSpPr>
          <p:spPr>
            <a:xfrm>
              <a:off x="1477567" y="2232573"/>
              <a:ext cx="23165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" name="Shape 1465"/>
          <p:cNvSpPr/>
          <p:nvPr/>
        </p:nvSpPr>
        <p:spPr>
          <a:xfrm>
            <a:off x="4207303" y="2160671"/>
            <a:ext cx="1779700" cy="1779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0088" tIns="20088" rIns="20088" bIns="20088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468"/>
          <p:cNvSpPr/>
          <p:nvPr/>
        </p:nvSpPr>
        <p:spPr>
          <a:xfrm>
            <a:off x="6890594" y="2160814"/>
            <a:ext cx="1776054" cy="177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0088" tIns="20088" rIns="20088" bIns="20088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471"/>
          <p:cNvSpPr/>
          <p:nvPr/>
        </p:nvSpPr>
        <p:spPr>
          <a:xfrm>
            <a:off x="9581148" y="2162492"/>
            <a:ext cx="1776054" cy="177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0088" tIns="20088" rIns="20088" bIns="20088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Group 32"/>
          <p:cNvGrpSpPr/>
          <p:nvPr/>
        </p:nvGrpSpPr>
        <p:grpSpPr>
          <a:xfrm>
            <a:off x="4120772" y="2203092"/>
            <a:ext cx="499824" cy="499824"/>
            <a:chOff x="3906591" y="2088732"/>
            <a:chExt cx="474017" cy="474017"/>
          </a:xfrm>
        </p:grpSpPr>
        <p:sp>
          <p:nvSpPr>
            <p:cNvPr id="14" name="Shape 1474"/>
            <p:cNvSpPr/>
            <p:nvPr/>
          </p:nvSpPr>
          <p:spPr>
            <a:xfrm>
              <a:off x="3906591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26784" tIns="26784" rIns="26784" bIns="26784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5" name="Group 1479"/>
            <p:cNvGrpSpPr/>
            <p:nvPr/>
          </p:nvGrpSpPr>
          <p:grpSpPr>
            <a:xfrm>
              <a:off x="4031314" y="2211790"/>
              <a:ext cx="199171" cy="186335"/>
              <a:chOff x="0" y="0"/>
              <a:chExt cx="398340" cy="372667"/>
            </a:xfrm>
          </p:grpSpPr>
          <p:sp>
            <p:nvSpPr>
              <p:cNvPr id="16" name="Shape 1477"/>
              <p:cNvSpPr/>
              <p:nvPr/>
            </p:nvSpPr>
            <p:spPr>
              <a:xfrm>
                <a:off x="0" y="0"/>
                <a:ext cx="346395" cy="241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828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Shape 1478"/>
              <p:cNvSpPr/>
              <p:nvPr/>
            </p:nvSpPr>
            <p:spPr>
              <a:xfrm>
                <a:off x="74826" y="149651"/>
                <a:ext cx="323515" cy="223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828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Group 40"/>
          <p:cNvGrpSpPr/>
          <p:nvPr/>
        </p:nvGrpSpPr>
        <p:grpSpPr>
          <a:xfrm>
            <a:off x="9486166" y="2203093"/>
            <a:ext cx="499824" cy="499824"/>
            <a:chOff x="8994965" y="2088733"/>
            <a:chExt cx="474017" cy="474017"/>
          </a:xfrm>
        </p:grpSpPr>
        <p:sp>
          <p:nvSpPr>
            <p:cNvPr id="19" name="Shape 1476"/>
            <p:cNvSpPr/>
            <p:nvPr/>
          </p:nvSpPr>
          <p:spPr>
            <a:xfrm>
              <a:off x="8994965" y="2088733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6784" tIns="26784" rIns="26784" bIns="26784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Shape 1481"/>
            <p:cNvSpPr/>
            <p:nvPr/>
          </p:nvSpPr>
          <p:spPr>
            <a:xfrm>
              <a:off x="9132223" y="2211790"/>
              <a:ext cx="19460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Text Placeholder 5"/>
          <p:cNvSpPr txBox="1">
            <a:spLocks/>
          </p:cNvSpPr>
          <p:nvPr/>
        </p:nvSpPr>
        <p:spPr>
          <a:xfrm>
            <a:off x="1687553" y="2844897"/>
            <a:ext cx="1379498" cy="411253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2" name="Text Placeholder 6"/>
          <p:cNvSpPr txBox="1">
            <a:spLocks/>
          </p:cNvSpPr>
          <p:nvPr/>
        </p:nvSpPr>
        <p:spPr>
          <a:xfrm>
            <a:off x="1327629" y="4227101"/>
            <a:ext cx="2165857" cy="11959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4491370" y="2844897"/>
            <a:ext cx="1282998" cy="411253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9863391" y="2844897"/>
            <a:ext cx="1282998" cy="411253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5" name="Text Placeholder 6"/>
          <p:cNvSpPr txBox="1">
            <a:spLocks/>
          </p:cNvSpPr>
          <p:nvPr/>
        </p:nvSpPr>
        <p:spPr>
          <a:xfrm>
            <a:off x="4140118" y="4227101"/>
            <a:ext cx="1914071" cy="11959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>
            <a:off x="6816339" y="4227101"/>
            <a:ext cx="1914071" cy="11959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6"/>
          <p:cNvSpPr txBox="1">
            <a:spLocks/>
          </p:cNvSpPr>
          <p:nvPr/>
        </p:nvSpPr>
        <p:spPr>
          <a:xfrm>
            <a:off x="9512139" y="4227101"/>
            <a:ext cx="1914071" cy="11959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Placeholder 5"/>
          <p:cNvSpPr txBox="1">
            <a:spLocks/>
          </p:cNvSpPr>
          <p:nvPr/>
        </p:nvSpPr>
        <p:spPr>
          <a:xfrm>
            <a:off x="7167589" y="2844897"/>
            <a:ext cx="1282998" cy="411253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0" name="Shape 1475"/>
          <p:cNvSpPr/>
          <p:nvPr/>
        </p:nvSpPr>
        <p:spPr>
          <a:xfrm>
            <a:off x="6803469" y="2203092"/>
            <a:ext cx="499824" cy="499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20088" tIns="20088" rIns="20088" bIns="20088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Shape 1480"/>
          <p:cNvSpPr/>
          <p:nvPr/>
        </p:nvSpPr>
        <p:spPr>
          <a:xfrm>
            <a:off x="6954796" y="2332852"/>
            <a:ext cx="196493" cy="196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141343" y="880021"/>
            <a:ext cx="57606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0"/>
          <p:cNvSpPr txBox="1">
            <a:spLocks noChangeArrowheads="1"/>
          </p:cNvSpPr>
          <p:nvPr/>
        </p:nvSpPr>
        <p:spPr bwMode="auto">
          <a:xfrm>
            <a:off x="5349255" y="231949"/>
            <a:ext cx="2236359" cy="36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添加相关标题文字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4" name="文本框 10"/>
          <p:cNvSpPr txBox="1">
            <a:spLocks noChangeArrowheads="1"/>
          </p:cNvSpPr>
          <p:nvPr/>
        </p:nvSpPr>
        <p:spPr bwMode="auto">
          <a:xfrm>
            <a:off x="5349255" y="547410"/>
            <a:ext cx="2160240" cy="2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on 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808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 rot="16200000">
            <a:off x="3301210" y="3457642"/>
            <a:ext cx="3364030" cy="1581705"/>
          </a:xfrm>
          <a:custGeom>
            <a:avLst/>
            <a:gdLst>
              <a:gd name="T0" fmla="*/ 2304 w 2304"/>
              <a:gd name="T1" fmla="*/ 792 h 1080"/>
              <a:gd name="T2" fmla="*/ 2302 w 2304"/>
              <a:gd name="T3" fmla="*/ 806 h 1080"/>
              <a:gd name="T4" fmla="*/ 2290 w 2304"/>
              <a:gd name="T5" fmla="*/ 836 h 1080"/>
              <a:gd name="T6" fmla="*/ 2268 w 2304"/>
              <a:gd name="T7" fmla="*/ 864 h 1080"/>
              <a:gd name="T8" fmla="*/ 2234 w 2304"/>
              <a:gd name="T9" fmla="*/ 892 h 1080"/>
              <a:gd name="T10" fmla="*/ 2190 w 2304"/>
              <a:gd name="T11" fmla="*/ 916 h 1080"/>
              <a:gd name="T12" fmla="*/ 2108 w 2304"/>
              <a:gd name="T13" fmla="*/ 954 h 1080"/>
              <a:gd name="T14" fmla="*/ 1966 w 2304"/>
              <a:gd name="T15" fmla="*/ 996 h 1080"/>
              <a:gd name="T16" fmla="*/ 1796 w 2304"/>
              <a:gd name="T17" fmla="*/ 1030 h 1080"/>
              <a:gd name="T18" fmla="*/ 1600 w 2304"/>
              <a:gd name="T19" fmla="*/ 1058 h 1080"/>
              <a:gd name="T20" fmla="*/ 1384 w 2304"/>
              <a:gd name="T21" fmla="*/ 1074 h 1080"/>
              <a:gd name="T22" fmla="*/ 1152 w 2304"/>
              <a:gd name="T23" fmla="*/ 1080 h 1080"/>
              <a:gd name="T24" fmla="*/ 1034 w 2304"/>
              <a:gd name="T25" fmla="*/ 1078 h 1080"/>
              <a:gd name="T26" fmla="*/ 810 w 2304"/>
              <a:gd name="T27" fmla="*/ 1068 h 1080"/>
              <a:gd name="T28" fmla="*/ 602 w 2304"/>
              <a:gd name="T29" fmla="*/ 1046 h 1080"/>
              <a:gd name="T30" fmla="*/ 420 w 2304"/>
              <a:gd name="T31" fmla="*/ 1014 h 1080"/>
              <a:gd name="T32" fmla="*/ 264 w 2304"/>
              <a:gd name="T33" fmla="*/ 976 h 1080"/>
              <a:gd name="T34" fmla="*/ 140 w 2304"/>
              <a:gd name="T35" fmla="*/ 930 h 1080"/>
              <a:gd name="T36" fmla="*/ 90 w 2304"/>
              <a:gd name="T37" fmla="*/ 904 h 1080"/>
              <a:gd name="T38" fmla="*/ 52 w 2304"/>
              <a:gd name="T39" fmla="*/ 878 h 1080"/>
              <a:gd name="T40" fmla="*/ 24 w 2304"/>
              <a:gd name="T41" fmla="*/ 850 h 1080"/>
              <a:gd name="T42" fmla="*/ 6 w 2304"/>
              <a:gd name="T43" fmla="*/ 822 h 1080"/>
              <a:gd name="T44" fmla="*/ 0 w 2304"/>
              <a:gd name="T45" fmla="*/ 792 h 1080"/>
              <a:gd name="T46" fmla="*/ 288 w 2304"/>
              <a:gd name="T47" fmla="*/ 216 h 1080"/>
              <a:gd name="T48" fmla="*/ 292 w 2304"/>
              <a:gd name="T49" fmla="*/ 194 h 1080"/>
              <a:gd name="T50" fmla="*/ 306 w 2304"/>
              <a:gd name="T51" fmla="*/ 172 h 1080"/>
              <a:gd name="T52" fmla="*/ 326 w 2304"/>
              <a:gd name="T53" fmla="*/ 152 h 1080"/>
              <a:gd name="T54" fmla="*/ 356 w 2304"/>
              <a:gd name="T55" fmla="*/ 132 h 1080"/>
              <a:gd name="T56" fmla="*/ 436 w 2304"/>
              <a:gd name="T57" fmla="*/ 96 h 1080"/>
              <a:gd name="T58" fmla="*/ 542 w 2304"/>
              <a:gd name="T59" fmla="*/ 64 h 1080"/>
              <a:gd name="T60" fmla="*/ 668 w 2304"/>
              <a:gd name="T61" fmla="*/ 36 h 1080"/>
              <a:gd name="T62" fmla="*/ 816 w 2304"/>
              <a:gd name="T63" fmla="*/ 16 h 1080"/>
              <a:gd name="T64" fmla="*/ 978 w 2304"/>
              <a:gd name="T65" fmla="*/ 4 h 1080"/>
              <a:gd name="T66" fmla="*/ 1152 w 2304"/>
              <a:gd name="T67" fmla="*/ 0 h 1080"/>
              <a:gd name="T68" fmla="*/ 1240 w 2304"/>
              <a:gd name="T69" fmla="*/ 2 h 1080"/>
              <a:gd name="T70" fmla="*/ 1408 w 2304"/>
              <a:gd name="T71" fmla="*/ 10 h 1080"/>
              <a:gd name="T72" fmla="*/ 1564 w 2304"/>
              <a:gd name="T73" fmla="*/ 26 h 1080"/>
              <a:gd name="T74" fmla="*/ 1702 w 2304"/>
              <a:gd name="T75" fmla="*/ 50 h 1080"/>
              <a:gd name="T76" fmla="*/ 1818 w 2304"/>
              <a:gd name="T77" fmla="*/ 78 h 1080"/>
              <a:gd name="T78" fmla="*/ 1912 w 2304"/>
              <a:gd name="T79" fmla="*/ 114 h 1080"/>
              <a:gd name="T80" fmla="*/ 1964 w 2304"/>
              <a:gd name="T81" fmla="*/ 142 h 1080"/>
              <a:gd name="T82" fmla="*/ 1988 w 2304"/>
              <a:gd name="T83" fmla="*/ 162 h 1080"/>
              <a:gd name="T84" fmla="*/ 2006 w 2304"/>
              <a:gd name="T85" fmla="*/ 184 h 1080"/>
              <a:gd name="T86" fmla="*/ 2014 w 2304"/>
              <a:gd name="T87" fmla="*/ 204 h 1080"/>
              <a:gd name="T88" fmla="*/ 2016 w 2304"/>
              <a:gd name="T89" fmla="*/ 216 h 108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304"/>
              <a:gd name="T136" fmla="*/ 0 h 1080"/>
              <a:gd name="T137" fmla="*/ 2304 w 2304"/>
              <a:gd name="T138" fmla="*/ 1080 h 108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304" h="1080">
                <a:moveTo>
                  <a:pt x="2016" y="216"/>
                </a:moveTo>
                <a:lnTo>
                  <a:pt x="2304" y="792"/>
                </a:lnTo>
                <a:lnTo>
                  <a:pt x="2302" y="806"/>
                </a:lnTo>
                <a:lnTo>
                  <a:pt x="2298" y="822"/>
                </a:lnTo>
                <a:lnTo>
                  <a:pt x="2290" y="836"/>
                </a:lnTo>
                <a:lnTo>
                  <a:pt x="2280" y="850"/>
                </a:lnTo>
                <a:lnTo>
                  <a:pt x="2268" y="864"/>
                </a:lnTo>
                <a:lnTo>
                  <a:pt x="2252" y="878"/>
                </a:lnTo>
                <a:lnTo>
                  <a:pt x="2234" y="892"/>
                </a:lnTo>
                <a:lnTo>
                  <a:pt x="2214" y="904"/>
                </a:lnTo>
                <a:lnTo>
                  <a:pt x="2190" y="916"/>
                </a:lnTo>
                <a:lnTo>
                  <a:pt x="2164" y="930"/>
                </a:lnTo>
                <a:lnTo>
                  <a:pt x="2108" y="954"/>
                </a:lnTo>
                <a:lnTo>
                  <a:pt x="2040" y="976"/>
                </a:lnTo>
                <a:lnTo>
                  <a:pt x="1966" y="996"/>
                </a:lnTo>
                <a:lnTo>
                  <a:pt x="1884" y="1014"/>
                </a:lnTo>
                <a:lnTo>
                  <a:pt x="1796" y="1030"/>
                </a:lnTo>
                <a:lnTo>
                  <a:pt x="1702" y="1046"/>
                </a:lnTo>
                <a:lnTo>
                  <a:pt x="1600" y="1058"/>
                </a:lnTo>
                <a:lnTo>
                  <a:pt x="1494" y="1068"/>
                </a:lnTo>
                <a:lnTo>
                  <a:pt x="1384" y="1074"/>
                </a:lnTo>
                <a:lnTo>
                  <a:pt x="1270" y="1078"/>
                </a:lnTo>
                <a:lnTo>
                  <a:pt x="1152" y="1080"/>
                </a:lnTo>
                <a:lnTo>
                  <a:pt x="1034" y="1078"/>
                </a:lnTo>
                <a:lnTo>
                  <a:pt x="920" y="1074"/>
                </a:lnTo>
                <a:lnTo>
                  <a:pt x="810" y="1068"/>
                </a:lnTo>
                <a:lnTo>
                  <a:pt x="704" y="1058"/>
                </a:lnTo>
                <a:lnTo>
                  <a:pt x="602" y="1046"/>
                </a:lnTo>
                <a:lnTo>
                  <a:pt x="508" y="1030"/>
                </a:lnTo>
                <a:lnTo>
                  <a:pt x="420" y="1014"/>
                </a:lnTo>
                <a:lnTo>
                  <a:pt x="338" y="996"/>
                </a:lnTo>
                <a:lnTo>
                  <a:pt x="264" y="976"/>
                </a:lnTo>
                <a:lnTo>
                  <a:pt x="196" y="954"/>
                </a:lnTo>
                <a:lnTo>
                  <a:pt x="140" y="930"/>
                </a:lnTo>
                <a:lnTo>
                  <a:pt x="114" y="916"/>
                </a:lnTo>
                <a:lnTo>
                  <a:pt x="90" y="904"/>
                </a:lnTo>
                <a:lnTo>
                  <a:pt x="70" y="892"/>
                </a:lnTo>
                <a:lnTo>
                  <a:pt x="52" y="878"/>
                </a:lnTo>
                <a:lnTo>
                  <a:pt x="36" y="864"/>
                </a:lnTo>
                <a:lnTo>
                  <a:pt x="24" y="850"/>
                </a:lnTo>
                <a:lnTo>
                  <a:pt x="14" y="836"/>
                </a:lnTo>
                <a:lnTo>
                  <a:pt x="6" y="822"/>
                </a:lnTo>
                <a:lnTo>
                  <a:pt x="2" y="806"/>
                </a:lnTo>
                <a:lnTo>
                  <a:pt x="0" y="792"/>
                </a:lnTo>
                <a:lnTo>
                  <a:pt x="288" y="216"/>
                </a:lnTo>
                <a:lnTo>
                  <a:pt x="290" y="204"/>
                </a:lnTo>
                <a:lnTo>
                  <a:pt x="292" y="194"/>
                </a:lnTo>
                <a:lnTo>
                  <a:pt x="298" y="184"/>
                </a:lnTo>
                <a:lnTo>
                  <a:pt x="306" y="172"/>
                </a:lnTo>
                <a:lnTo>
                  <a:pt x="316" y="162"/>
                </a:lnTo>
                <a:lnTo>
                  <a:pt x="326" y="152"/>
                </a:lnTo>
                <a:lnTo>
                  <a:pt x="340" y="142"/>
                </a:lnTo>
                <a:lnTo>
                  <a:pt x="356" y="132"/>
                </a:lnTo>
                <a:lnTo>
                  <a:pt x="392" y="114"/>
                </a:lnTo>
                <a:lnTo>
                  <a:pt x="436" y="96"/>
                </a:lnTo>
                <a:lnTo>
                  <a:pt x="486" y="78"/>
                </a:lnTo>
                <a:lnTo>
                  <a:pt x="542" y="64"/>
                </a:lnTo>
                <a:lnTo>
                  <a:pt x="602" y="50"/>
                </a:lnTo>
                <a:lnTo>
                  <a:pt x="668" y="36"/>
                </a:lnTo>
                <a:lnTo>
                  <a:pt x="740" y="26"/>
                </a:lnTo>
                <a:lnTo>
                  <a:pt x="816" y="16"/>
                </a:lnTo>
                <a:lnTo>
                  <a:pt x="896" y="10"/>
                </a:lnTo>
                <a:lnTo>
                  <a:pt x="978" y="4"/>
                </a:lnTo>
                <a:lnTo>
                  <a:pt x="1064" y="2"/>
                </a:lnTo>
                <a:lnTo>
                  <a:pt x="1152" y="0"/>
                </a:lnTo>
                <a:lnTo>
                  <a:pt x="1240" y="2"/>
                </a:lnTo>
                <a:lnTo>
                  <a:pt x="1326" y="4"/>
                </a:lnTo>
                <a:lnTo>
                  <a:pt x="1408" y="10"/>
                </a:lnTo>
                <a:lnTo>
                  <a:pt x="1488" y="16"/>
                </a:lnTo>
                <a:lnTo>
                  <a:pt x="1564" y="26"/>
                </a:lnTo>
                <a:lnTo>
                  <a:pt x="1636" y="36"/>
                </a:lnTo>
                <a:lnTo>
                  <a:pt x="1702" y="50"/>
                </a:lnTo>
                <a:lnTo>
                  <a:pt x="1762" y="64"/>
                </a:lnTo>
                <a:lnTo>
                  <a:pt x="1818" y="78"/>
                </a:lnTo>
                <a:lnTo>
                  <a:pt x="1868" y="96"/>
                </a:lnTo>
                <a:lnTo>
                  <a:pt x="1912" y="114"/>
                </a:lnTo>
                <a:lnTo>
                  <a:pt x="1948" y="132"/>
                </a:lnTo>
                <a:lnTo>
                  <a:pt x="1964" y="142"/>
                </a:lnTo>
                <a:lnTo>
                  <a:pt x="1978" y="152"/>
                </a:lnTo>
                <a:lnTo>
                  <a:pt x="1988" y="162"/>
                </a:lnTo>
                <a:lnTo>
                  <a:pt x="1998" y="172"/>
                </a:lnTo>
                <a:lnTo>
                  <a:pt x="2006" y="184"/>
                </a:lnTo>
                <a:lnTo>
                  <a:pt x="2012" y="194"/>
                </a:lnTo>
                <a:lnTo>
                  <a:pt x="2014" y="204"/>
                </a:lnTo>
                <a:lnTo>
                  <a:pt x="2016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just">
              <a:lnSpc>
                <a:spcPct val="120000"/>
              </a:lnSpc>
            </a:pPr>
            <a:endParaRPr lang="zh-CN" altLang="en-US" sz="8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2767152" y="3452517"/>
            <a:ext cx="2593530" cy="1625317"/>
            <a:chOff x="1068760" y="3280022"/>
            <a:chExt cx="2832100" cy="1774825"/>
          </a:xfrm>
          <a:effectLst/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068760" y="4134097"/>
              <a:ext cx="2832100" cy="92075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 defTabSz="837391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800" b="0" kern="0">
                <a:solidFill>
                  <a:srgbClr val="00000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1260848" y="3280022"/>
              <a:ext cx="2484437" cy="1373187"/>
            </a:xfrm>
            <a:custGeom>
              <a:avLst/>
              <a:gdLst>
                <a:gd name="T0" fmla="*/ 1728 w 1728"/>
                <a:gd name="T1" fmla="*/ 720 h 936"/>
                <a:gd name="T2" fmla="*/ 1726 w 1728"/>
                <a:gd name="T3" fmla="*/ 732 h 936"/>
                <a:gd name="T4" fmla="*/ 1718 w 1728"/>
                <a:gd name="T5" fmla="*/ 752 h 936"/>
                <a:gd name="T6" fmla="*/ 1700 w 1728"/>
                <a:gd name="T7" fmla="*/ 774 h 936"/>
                <a:gd name="T8" fmla="*/ 1676 w 1728"/>
                <a:gd name="T9" fmla="*/ 794 h 936"/>
                <a:gd name="T10" fmla="*/ 1624 w 1728"/>
                <a:gd name="T11" fmla="*/ 822 h 936"/>
                <a:gd name="T12" fmla="*/ 1530 w 1728"/>
                <a:gd name="T13" fmla="*/ 858 h 936"/>
                <a:gd name="T14" fmla="*/ 1414 w 1728"/>
                <a:gd name="T15" fmla="*/ 886 h 936"/>
                <a:gd name="T16" fmla="*/ 1276 w 1728"/>
                <a:gd name="T17" fmla="*/ 910 h 936"/>
                <a:gd name="T18" fmla="*/ 1120 w 1728"/>
                <a:gd name="T19" fmla="*/ 926 h 936"/>
                <a:gd name="T20" fmla="*/ 952 w 1728"/>
                <a:gd name="T21" fmla="*/ 934 h 936"/>
                <a:gd name="T22" fmla="*/ 864 w 1728"/>
                <a:gd name="T23" fmla="*/ 936 h 936"/>
                <a:gd name="T24" fmla="*/ 690 w 1728"/>
                <a:gd name="T25" fmla="*/ 932 h 936"/>
                <a:gd name="T26" fmla="*/ 528 w 1728"/>
                <a:gd name="T27" fmla="*/ 920 h 936"/>
                <a:gd name="T28" fmla="*/ 380 w 1728"/>
                <a:gd name="T29" fmla="*/ 900 h 936"/>
                <a:gd name="T30" fmla="*/ 254 w 1728"/>
                <a:gd name="T31" fmla="*/ 872 h 936"/>
                <a:gd name="T32" fmla="*/ 148 w 1728"/>
                <a:gd name="T33" fmla="*/ 840 h 936"/>
                <a:gd name="T34" fmla="*/ 68 w 1728"/>
                <a:gd name="T35" fmla="*/ 804 h 936"/>
                <a:gd name="T36" fmla="*/ 38 w 1728"/>
                <a:gd name="T37" fmla="*/ 784 h 936"/>
                <a:gd name="T38" fmla="*/ 18 w 1728"/>
                <a:gd name="T39" fmla="*/ 764 h 936"/>
                <a:gd name="T40" fmla="*/ 4 w 1728"/>
                <a:gd name="T41" fmla="*/ 742 h 936"/>
                <a:gd name="T42" fmla="*/ 0 w 1728"/>
                <a:gd name="T43" fmla="*/ 720 h 936"/>
                <a:gd name="T44" fmla="*/ 288 w 1728"/>
                <a:gd name="T45" fmla="*/ 144 h 936"/>
                <a:gd name="T46" fmla="*/ 290 w 1728"/>
                <a:gd name="T47" fmla="*/ 130 h 936"/>
                <a:gd name="T48" fmla="*/ 300 w 1728"/>
                <a:gd name="T49" fmla="*/ 114 h 936"/>
                <a:gd name="T50" fmla="*/ 334 w 1728"/>
                <a:gd name="T51" fmla="*/ 88 h 936"/>
                <a:gd name="T52" fmla="*/ 386 w 1728"/>
                <a:gd name="T53" fmla="*/ 64 h 936"/>
                <a:gd name="T54" fmla="*/ 456 w 1728"/>
                <a:gd name="T55" fmla="*/ 42 h 936"/>
                <a:gd name="T56" fmla="*/ 542 w 1728"/>
                <a:gd name="T57" fmla="*/ 24 h 936"/>
                <a:gd name="T58" fmla="*/ 640 w 1728"/>
                <a:gd name="T59" fmla="*/ 12 h 936"/>
                <a:gd name="T60" fmla="*/ 748 w 1728"/>
                <a:gd name="T61" fmla="*/ 2 h 936"/>
                <a:gd name="T62" fmla="*/ 864 w 1728"/>
                <a:gd name="T63" fmla="*/ 0 h 936"/>
                <a:gd name="T64" fmla="*/ 922 w 1728"/>
                <a:gd name="T65" fmla="*/ 0 h 936"/>
                <a:gd name="T66" fmla="*/ 1036 w 1728"/>
                <a:gd name="T67" fmla="*/ 6 h 936"/>
                <a:gd name="T68" fmla="*/ 1138 w 1728"/>
                <a:gd name="T69" fmla="*/ 18 h 936"/>
                <a:gd name="T70" fmla="*/ 1230 w 1728"/>
                <a:gd name="T71" fmla="*/ 32 h 936"/>
                <a:gd name="T72" fmla="*/ 1308 w 1728"/>
                <a:gd name="T73" fmla="*/ 52 h 936"/>
                <a:gd name="T74" fmla="*/ 1370 w 1728"/>
                <a:gd name="T75" fmla="*/ 76 h 936"/>
                <a:gd name="T76" fmla="*/ 1414 w 1728"/>
                <a:gd name="T77" fmla="*/ 102 h 936"/>
                <a:gd name="T78" fmla="*/ 1434 w 1728"/>
                <a:gd name="T79" fmla="*/ 122 h 936"/>
                <a:gd name="T80" fmla="*/ 1440 w 1728"/>
                <a:gd name="T81" fmla="*/ 136 h 936"/>
                <a:gd name="T82" fmla="*/ 1440 w 1728"/>
                <a:gd name="T83" fmla="*/ 144 h 9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28"/>
                <a:gd name="T127" fmla="*/ 0 h 936"/>
                <a:gd name="T128" fmla="*/ 1728 w 1728"/>
                <a:gd name="T129" fmla="*/ 936 h 9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28" h="936">
                  <a:moveTo>
                    <a:pt x="1440" y="144"/>
                  </a:moveTo>
                  <a:lnTo>
                    <a:pt x="1728" y="720"/>
                  </a:lnTo>
                  <a:lnTo>
                    <a:pt x="1726" y="732"/>
                  </a:lnTo>
                  <a:lnTo>
                    <a:pt x="1724" y="742"/>
                  </a:lnTo>
                  <a:lnTo>
                    <a:pt x="1718" y="752"/>
                  </a:lnTo>
                  <a:lnTo>
                    <a:pt x="1710" y="764"/>
                  </a:lnTo>
                  <a:lnTo>
                    <a:pt x="1700" y="774"/>
                  </a:lnTo>
                  <a:lnTo>
                    <a:pt x="1690" y="784"/>
                  </a:lnTo>
                  <a:lnTo>
                    <a:pt x="1676" y="794"/>
                  </a:lnTo>
                  <a:lnTo>
                    <a:pt x="1660" y="804"/>
                  </a:lnTo>
                  <a:lnTo>
                    <a:pt x="1624" y="822"/>
                  </a:lnTo>
                  <a:lnTo>
                    <a:pt x="1580" y="840"/>
                  </a:lnTo>
                  <a:lnTo>
                    <a:pt x="1530" y="858"/>
                  </a:lnTo>
                  <a:lnTo>
                    <a:pt x="1474" y="872"/>
                  </a:lnTo>
                  <a:lnTo>
                    <a:pt x="1414" y="886"/>
                  </a:lnTo>
                  <a:lnTo>
                    <a:pt x="1348" y="900"/>
                  </a:lnTo>
                  <a:lnTo>
                    <a:pt x="1276" y="910"/>
                  </a:lnTo>
                  <a:lnTo>
                    <a:pt x="1200" y="920"/>
                  </a:lnTo>
                  <a:lnTo>
                    <a:pt x="1120" y="926"/>
                  </a:lnTo>
                  <a:lnTo>
                    <a:pt x="1038" y="932"/>
                  </a:lnTo>
                  <a:lnTo>
                    <a:pt x="952" y="934"/>
                  </a:lnTo>
                  <a:lnTo>
                    <a:pt x="864" y="936"/>
                  </a:lnTo>
                  <a:lnTo>
                    <a:pt x="776" y="934"/>
                  </a:lnTo>
                  <a:lnTo>
                    <a:pt x="690" y="932"/>
                  </a:lnTo>
                  <a:lnTo>
                    <a:pt x="608" y="926"/>
                  </a:lnTo>
                  <a:lnTo>
                    <a:pt x="528" y="920"/>
                  </a:lnTo>
                  <a:lnTo>
                    <a:pt x="452" y="910"/>
                  </a:lnTo>
                  <a:lnTo>
                    <a:pt x="380" y="900"/>
                  </a:lnTo>
                  <a:lnTo>
                    <a:pt x="314" y="886"/>
                  </a:lnTo>
                  <a:lnTo>
                    <a:pt x="254" y="872"/>
                  </a:lnTo>
                  <a:lnTo>
                    <a:pt x="198" y="858"/>
                  </a:lnTo>
                  <a:lnTo>
                    <a:pt x="148" y="840"/>
                  </a:lnTo>
                  <a:lnTo>
                    <a:pt x="104" y="822"/>
                  </a:lnTo>
                  <a:lnTo>
                    <a:pt x="68" y="804"/>
                  </a:lnTo>
                  <a:lnTo>
                    <a:pt x="52" y="794"/>
                  </a:lnTo>
                  <a:lnTo>
                    <a:pt x="38" y="784"/>
                  </a:lnTo>
                  <a:lnTo>
                    <a:pt x="28" y="774"/>
                  </a:lnTo>
                  <a:lnTo>
                    <a:pt x="18" y="764"/>
                  </a:lnTo>
                  <a:lnTo>
                    <a:pt x="10" y="752"/>
                  </a:lnTo>
                  <a:lnTo>
                    <a:pt x="4" y="742"/>
                  </a:lnTo>
                  <a:lnTo>
                    <a:pt x="2" y="732"/>
                  </a:lnTo>
                  <a:lnTo>
                    <a:pt x="0" y="720"/>
                  </a:lnTo>
                  <a:lnTo>
                    <a:pt x="288" y="144"/>
                  </a:lnTo>
                  <a:lnTo>
                    <a:pt x="288" y="136"/>
                  </a:lnTo>
                  <a:lnTo>
                    <a:pt x="290" y="130"/>
                  </a:lnTo>
                  <a:lnTo>
                    <a:pt x="294" y="122"/>
                  </a:lnTo>
                  <a:lnTo>
                    <a:pt x="300" y="114"/>
                  </a:lnTo>
                  <a:lnTo>
                    <a:pt x="314" y="102"/>
                  </a:lnTo>
                  <a:lnTo>
                    <a:pt x="334" y="88"/>
                  </a:lnTo>
                  <a:lnTo>
                    <a:pt x="358" y="76"/>
                  </a:lnTo>
                  <a:lnTo>
                    <a:pt x="386" y="64"/>
                  </a:lnTo>
                  <a:lnTo>
                    <a:pt x="420" y="52"/>
                  </a:lnTo>
                  <a:lnTo>
                    <a:pt x="456" y="42"/>
                  </a:lnTo>
                  <a:lnTo>
                    <a:pt x="498" y="32"/>
                  </a:lnTo>
                  <a:lnTo>
                    <a:pt x="542" y="24"/>
                  </a:lnTo>
                  <a:lnTo>
                    <a:pt x="590" y="18"/>
                  </a:lnTo>
                  <a:lnTo>
                    <a:pt x="640" y="12"/>
                  </a:lnTo>
                  <a:lnTo>
                    <a:pt x="692" y="6"/>
                  </a:lnTo>
                  <a:lnTo>
                    <a:pt x="748" y="2"/>
                  </a:lnTo>
                  <a:lnTo>
                    <a:pt x="806" y="0"/>
                  </a:lnTo>
                  <a:lnTo>
                    <a:pt x="864" y="0"/>
                  </a:lnTo>
                  <a:lnTo>
                    <a:pt x="922" y="0"/>
                  </a:lnTo>
                  <a:lnTo>
                    <a:pt x="980" y="2"/>
                  </a:lnTo>
                  <a:lnTo>
                    <a:pt x="1036" y="6"/>
                  </a:lnTo>
                  <a:lnTo>
                    <a:pt x="1088" y="12"/>
                  </a:lnTo>
                  <a:lnTo>
                    <a:pt x="1138" y="18"/>
                  </a:lnTo>
                  <a:lnTo>
                    <a:pt x="1186" y="24"/>
                  </a:lnTo>
                  <a:lnTo>
                    <a:pt x="1230" y="32"/>
                  </a:lnTo>
                  <a:lnTo>
                    <a:pt x="1272" y="42"/>
                  </a:lnTo>
                  <a:lnTo>
                    <a:pt x="1308" y="52"/>
                  </a:lnTo>
                  <a:lnTo>
                    <a:pt x="1342" y="64"/>
                  </a:lnTo>
                  <a:lnTo>
                    <a:pt x="1370" y="76"/>
                  </a:lnTo>
                  <a:lnTo>
                    <a:pt x="1394" y="88"/>
                  </a:lnTo>
                  <a:lnTo>
                    <a:pt x="1414" y="102"/>
                  </a:lnTo>
                  <a:lnTo>
                    <a:pt x="1428" y="114"/>
                  </a:lnTo>
                  <a:lnTo>
                    <a:pt x="1434" y="122"/>
                  </a:lnTo>
                  <a:lnTo>
                    <a:pt x="1438" y="130"/>
                  </a:lnTo>
                  <a:lnTo>
                    <a:pt x="1440" y="136"/>
                  </a:lnTo>
                  <a:lnTo>
                    <a:pt x="1440" y="1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just">
                <a:lnSpc>
                  <a:spcPct val="120000"/>
                </a:lnSpc>
              </a:pPr>
              <a:endParaRPr lang="zh-CN" altLang="en-US" sz="8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1888675" y="3521724"/>
            <a:ext cx="1750342" cy="1492404"/>
            <a:chOff x="1529135" y="2104362"/>
            <a:chExt cx="1911350" cy="1629685"/>
          </a:xfrm>
        </p:grpSpPr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1529135" y="3111747"/>
              <a:ext cx="1911350" cy="62230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 defTabSz="837391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800" b="0" kern="0">
                <a:solidFill>
                  <a:srgbClr val="00000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1787898" y="2104362"/>
              <a:ext cx="1430337" cy="1466850"/>
            </a:xfrm>
            <a:custGeom>
              <a:avLst/>
              <a:gdLst>
                <a:gd name="T0" fmla="*/ 2147483647 w 576"/>
                <a:gd name="T1" fmla="*/ 2147483647 h 648"/>
                <a:gd name="T2" fmla="*/ 2147483647 w 576"/>
                <a:gd name="T3" fmla="*/ 2147483647 h 648"/>
                <a:gd name="T4" fmla="*/ 2147483647 w 576"/>
                <a:gd name="T5" fmla="*/ 2147483647 h 648"/>
                <a:gd name="T6" fmla="*/ 2147483647 w 576"/>
                <a:gd name="T7" fmla="*/ 2147483647 h 648"/>
                <a:gd name="T8" fmla="*/ 2147483647 w 576"/>
                <a:gd name="T9" fmla="*/ 2147483647 h 648"/>
                <a:gd name="T10" fmla="*/ 2147483647 w 576"/>
                <a:gd name="T11" fmla="*/ 2147483647 h 648"/>
                <a:gd name="T12" fmla="*/ 2147483647 w 576"/>
                <a:gd name="T13" fmla="*/ 2147483647 h 648"/>
                <a:gd name="T14" fmla="*/ 2147483647 w 576"/>
                <a:gd name="T15" fmla="*/ 2147483647 h 648"/>
                <a:gd name="T16" fmla="*/ 2147483647 w 576"/>
                <a:gd name="T17" fmla="*/ 2147483647 h 648"/>
                <a:gd name="T18" fmla="*/ 2147483647 w 576"/>
                <a:gd name="T19" fmla="*/ 2147483647 h 648"/>
                <a:gd name="T20" fmla="*/ 2147483647 w 576"/>
                <a:gd name="T21" fmla="*/ 2147483647 h 648"/>
                <a:gd name="T22" fmla="*/ 2133573609 w 576"/>
                <a:gd name="T23" fmla="*/ 2147483647 h 648"/>
                <a:gd name="T24" fmla="*/ 1775924795 w 576"/>
                <a:gd name="T25" fmla="*/ 2147483647 h 648"/>
                <a:gd name="T26" fmla="*/ 1775924795 w 576"/>
                <a:gd name="T27" fmla="*/ 2147483647 h 648"/>
                <a:gd name="T28" fmla="*/ 1418273498 w 576"/>
                <a:gd name="T29" fmla="*/ 2147483647 h 648"/>
                <a:gd name="T30" fmla="*/ 1085285581 w 576"/>
                <a:gd name="T31" fmla="*/ 2147483647 h 648"/>
                <a:gd name="T32" fmla="*/ 776966011 w 576"/>
                <a:gd name="T33" fmla="*/ 2147483647 h 648"/>
                <a:gd name="T34" fmla="*/ 517978169 w 576"/>
                <a:gd name="T35" fmla="*/ 2147483647 h 648"/>
                <a:gd name="T36" fmla="*/ 308319570 w 576"/>
                <a:gd name="T37" fmla="*/ 2147483647 h 648"/>
                <a:gd name="T38" fmla="*/ 209658599 w 576"/>
                <a:gd name="T39" fmla="*/ 2147483647 h 648"/>
                <a:gd name="T40" fmla="*/ 135661008 w 576"/>
                <a:gd name="T41" fmla="*/ 2147483647 h 648"/>
                <a:gd name="T42" fmla="*/ 73997591 w 576"/>
                <a:gd name="T43" fmla="*/ 2147483647 h 648"/>
                <a:gd name="T44" fmla="*/ 36997554 w 576"/>
                <a:gd name="T45" fmla="*/ 2147483647 h 648"/>
                <a:gd name="T46" fmla="*/ 12331690 w 576"/>
                <a:gd name="T47" fmla="*/ 2147483647 h 648"/>
                <a:gd name="T48" fmla="*/ 0 w 576"/>
                <a:gd name="T49" fmla="*/ 2147483647 h 648"/>
                <a:gd name="T50" fmla="*/ 1775924795 w 576"/>
                <a:gd name="T51" fmla="*/ 0 h 648"/>
                <a:gd name="T52" fmla="*/ 2147483647 w 576"/>
                <a:gd name="T53" fmla="*/ 2147483647 h 6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76"/>
                <a:gd name="T82" fmla="*/ 0 h 648"/>
                <a:gd name="T83" fmla="*/ 576 w 576"/>
                <a:gd name="T84" fmla="*/ 648 h 64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76" h="648">
                  <a:moveTo>
                    <a:pt x="576" y="576"/>
                  </a:moveTo>
                  <a:lnTo>
                    <a:pt x="576" y="576"/>
                  </a:lnTo>
                  <a:lnTo>
                    <a:pt x="574" y="584"/>
                  </a:lnTo>
                  <a:lnTo>
                    <a:pt x="570" y="590"/>
                  </a:lnTo>
                  <a:lnTo>
                    <a:pt x="564" y="598"/>
                  </a:lnTo>
                  <a:lnTo>
                    <a:pt x="554" y="604"/>
                  </a:lnTo>
                  <a:lnTo>
                    <a:pt x="542" y="610"/>
                  </a:lnTo>
                  <a:lnTo>
                    <a:pt x="526" y="616"/>
                  </a:lnTo>
                  <a:lnTo>
                    <a:pt x="492" y="626"/>
                  </a:lnTo>
                  <a:lnTo>
                    <a:pt x="450" y="636"/>
                  </a:lnTo>
                  <a:lnTo>
                    <a:pt x="400" y="642"/>
                  </a:lnTo>
                  <a:lnTo>
                    <a:pt x="346" y="646"/>
                  </a:lnTo>
                  <a:lnTo>
                    <a:pt x="288" y="648"/>
                  </a:lnTo>
                  <a:lnTo>
                    <a:pt x="230" y="646"/>
                  </a:lnTo>
                  <a:lnTo>
                    <a:pt x="176" y="642"/>
                  </a:lnTo>
                  <a:lnTo>
                    <a:pt x="126" y="636"/>
                  </a:lnTo>
                  <a:lnTo>
                    <a:pt x="84" y="626"/>
                  </a:lnTo>
                  <a:lnTo>
                    <a:pt x="50" y="616"/>
                  </a:lnTo>
                  <a:lnTo>
                    <a:pt x="34" y="610"/>
                  </a:lnTo>
                  <a:lnTo>
                    <a:pt x="22" y="604"/>
                  </a:lnTo>
                  <a:lnTo>
                    <a:pt x="12" y="598"/>
                  </a:lnTo>
                  <a:lnTo>
                    <a:pt x="6" y="590"/>
                  </a:lnTo>
                  <a:lnTo>
                    <a:pt x="2" y="584"/>
                  </a:lnTo>
                  <a:lnTo>
                    <a:pt x="0" y="576"/>
                  </a:lnTo>
                  <a:lnTo>
                    <a:pt x="288" y="0"/>
                  </a:lnTo>
                  <a:lnTo>
                    <a:pt x="576" y="5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just" defTabSz="837391">
                <a:lnSpc>
                  <a:spcPct val="120000"/>
                </a:lnSpc>
                <a:defRPr/>
              </a:pPr>
              <a:endParaRPr lang="zh-CN" altLang="en-US" sz="800" b="1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74748" y="3968466"/>
            <a:ext cx="593414" cy="593414"/>
            <a:chOff x="2159906" y="3869724"/>
            <a:chExt cx="648000" cy="64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2360437" y="4004497"/>
              <a:ext cx="297613" cy="396000"/>
              <a:chOff x="7913688" y="-280988"/>
              <a:chExt cx="1733550" cy="2306638"/>
            </a:xfrm>
            <a:solidFill>
              <a:schemeClr val="bg1"/>
            </a:solidFill>
          </p:grpSpPr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8215313" y="1317625"/>
                <a:ext cx="1155700" cy="71438"/>
              </a:xfrm>
              <a:custGeom>
                <a:avLst/>
                <a:gdLst>
                  <a:gd name="T0" fmla="*/ 9 w 306"/>
                  <a:gd name="T1" fmla="*/ 0 h 19"/>
                  <a:gd name="T2" fmla="*/ 0 w 306"/>
                  <a:gd name="T3" fmla="*/ 10 h 19"/>
                  <a:gd name="T4" fmla="*/ 9 w 306"/>
                  <a:gd name="T5" fmla="*/ 19 h 19"/>
                  <a:gd name="T6" fmla="*/ 297 w 306"/>
                  <a:gd name="T7" fmla="*/ 19 h 19"/>
                  <a:gd name="T8" fmla="*/ 306 w 306"/>
                  <a:gd name="T9" fmla="*/ 10 h 19"/>
                  <a:gd name="T10" fmla="*/ 297 w 306"/>
                  <a:gd name="T11" fmla="*/ 0 h 19"/>
                  <a:gd name="T12" fmla="*/ 9 w 306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19">
                    <a:moveTo>
                      <a:pt x="9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297" y="19"/>
                      <a:pt x="297" y="19"/>
                      <a:pt x="297" y="19"/>
                    </a:cubicBezTo>
                    <a:cubicBezTo>
                      <a:pt x="302" y="19"/>
                      <a:pt x="306" y="15"/>
                      <a:pt x="306" y="10"/>
                    </a:cubicBezTo>
                    <a:cubicBezTo>
                      <a:pt x="306" y="5"/>
                      <a:pt x="302" y="0"/>
                      <a:pt x="297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30"/>
              <p:cNvSpPr>
                <a:spLocks/>
              </p:cNvSpPr>
              <p:nvPr/>
            </p:nvSpPr>
            <p:spPr bwMode="auto">
              <a:xfrm>
                <a:off x="8215313" y="1535112"/>
                <a:ext cx="1155700" cy="71438"/>
              </a:xfrm>
              <a:custGeom>
                <a:avLst/>
                <a:gdLst>
                  <a:gd name="T0" fmla="*/ 297 w 306"/>
                  <a:gd name="T1" fmla="*/ 0 h 19"/>
                  <a:gd name="T2" fmla="*/ 9 w 306"/>
                  <a:gd name="T3" fmla="*/ 0 h 19"/>
                  <a:gd name="T4" fmla="*/ 0 w 306"/>
                  <a:gd name="T5" fmla="*/ 9 h 19"/>
                  <a:gd name="T6" fmla="*/ 9 w 306"/>
                  <a:gd name="T7" fmla="*/ 19 h 19"/>
                  <a:gd name="T8" fmla="*/ 297 w 306"/>
                  <a:gd name="T9" fmla="*/ 19 h 19"/>
                  <a:gd name="T10" fmla="*/ 306 w 306"/>
                  <a:gd name="T11" fmla="*/ 9 h 19"/>
                  <a:gd name="T12" fmla="*/ 297 w 306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19">
                    <a:moveTo>
                      <a:pt x="29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297" y="19"/>
                      <a:pt x="297" y="19"/>
                      <a:pt x="297" y="19"/>
                    </a:cubicBezTo>
                    <a:cubicBezTo>
                      <a:pt x="302" y="19"/>
                      <a:pt x="306" y="15"/>
                      <a:pt x="306" y="9"/>
                    </a:cubicBezTo>
                    <a:cubicBezTo>
                      <a:pt x="306" y="4"/>
                      <a:pt x="302" y="0"/>
                      <a:pt x="2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31"/>
              <p:cNvSpPr>
                <a:spLocks noEditPoints="1"/>
              </p:cNvSpPr>
              <p:nvPr/>
            </p:nvSpPr>
            <p:spPr bwMode="auto">
              <a:xfrm>
                <a:off x="7913688" y="-280988"/>
                <a:ext cx="1733550" cy="2306638"/>
              </a:xfrm>
              <a:custGeom>
                <a:avLst/>
                <a:gdLst>
                  <a:gd name="T0" fmla="*/ 353 w 459"/>
                  <a:gd name="T1" fmla="*/ 12 h 612"/>
                  <a:gd name="T2" fmla="*/ 325 w 459"/>
                  <a:gd name="T3" fmla="*/ 0 h 612"/>
                  <a:gd name="T4" fmla="*/ 57 w 459"/>
                  <a:gd name="T5" fmla="*/ 0 h 612"/>
                  <a:gd name="T6" fmla="*/ 0 w 459"/>
                  <a:gd name="T7" fmla="*/ 57 h 612"/>
                  <a:gd name="T8" fmla="*/ 0 w 459"/>
                  <a:gd name="T9" fmla="*/ 555 h 612"/>
                  <a:gd name="T10" fmla="*/ 57 w 459"/>
                  <a:gd name="T11" fmla="*/ 612 h 612"/>
                  <a:gd name="T12" fmla="*/ 402 w 459"/>
                  <a:gd name="T13" fmla="*/ 612 h 612"/>
                  <a:gd name="T14" fmla="*/ 459 w 459"/>
                  <a:gd name="T15" fmla="*/ 555 h 612"/>
                  <a:gd name="T16" fmla="*/ 459 w 459"/>
                  <a:gd name="T17" fmla="*/ 153 h 612"/>
                  <a:gd name="T18" fmla="*/ 353 w 459"/>
                  <a:gd name="T19" fmla="*/ 12 h 612"/>
                  <a:gd name="T20" fmla="*/ 344 w 459"/>
                  <a:gd name="T21" fmla="*/ 59 h 612"/>
                  <a:gd name="T22" fmla="*/ 409 w 459"/>
                  <a:gd name="T23" fmla="*/ 134 h 612"/>
                  <a:gd name="T24" fmla="*/ 344 w 459"/>
                  <a:gd name="T25" fmla="*/ 134 h 612"/>
                  <a:gd name="T26" fmla="*/ 344 w 459"/>
                  <a:gd name="T27" fmla="*/ 59 h 612"/>
                  <a:gd name="T28" fmla="*/ 421 w 459"/>
                  <a:gd name="T29" fmla="*/ 555 h 612"/>
                  <a:gd name="T30" fmla="*/ 402 w 459"/>
                  <a:gd name="T31" fmla="*/ 574 h 612"/>
                  <a:gd name="T32" fmla="*/ 57 w 459"/>
                  <a:gd name="T33" fmla="*/ 574 h 612"/>
                  <a:gd name="T34" fmla="*/ 38 w 459"/>
                  <a:gd name="T35" fmla="*/ 555 h 612"/>
                  <a:gd name="T36" fmla="*/ 38 w 459"/>
                  <a:gd name="T37" fmla="*/ 57 h 612"/>
                  <a:gd name="T38" fmla="*/ 57 w 459"/>
                  <a:gd name="T39" fmla="*/ 38 h 612"/>
                  <a:gd name="T40" fmla="*/ 306 w 459"/>
                  <a:gd name="T41" fmla="*/ 38 h 612"/>
                  <a:gd name="T42" fmla="*/ 306 w 459"/>
                  <a:gd name="T43" fmla="*/ 172 h 612"/>
                  <a:gd name="T44" fmla="*/ 421 w 459"/>
                  <a:gd name="T45" fmla="*/ 172 h 612"/>
                  <a:gd name="T46" fmla="*/ 421 w 459"/>
                  <a:gd name="T47" fmla="*/ 555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59" h="612">
                    <a:moveTo>
                      <a:pt x="353" y="12"/>
                    </a:moveTo>
                    <a:cubicBezTo>
                      <a:pt x="346" y="4"/>
                      <a:pt x="336" y="0"/>
                      <a:pt x="325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26" y="0"/>
                      <a:pt x="0" y="25"/>
                      <a:pt x="0" y="57"/>
                    </a:cubicBezTo>
                    <a:cubicBezTo>
                      <a:pt x="0" y="555"/>
                      <a:pt x="0" y="555"/>
                      <a:pt x="0" y="555"/>
                    </a:cubicBezTo>
                    <a:cubicBezTo>
                      <a:pt x="0" y="587"/>
                      <a:pt x="26" y="612"/>
                      <a:pt x="57" y="612"/>
                    </a:cubicBezTo>
                    <a:cubicBezTo>
                      <a:pt x="402" y="612"/>
                      <a:pt x="402" y="612"/>
                      <a:pt x="402" y="612"/>
                    </a:cubicBezTo>
                    <a:cubicBezTo>
                      <a:pt x="434" y="612"/>
                      <a:pt x="459" y="587"/>
                      <a:pt x="459" y="555"/>
                    </a:cubicBezTo>
                    <a:cubicBezTo>
                      <a:pt x="459" y="153"/>
                      <a:pt x="459" y="153"/>
                      <a:pt x="459" y="153"/>
                    </a:cubicBezTo>
                    <a:cubicBezTo>
                      <a:pt x="459" y="138"/>
                      <a:pt x="459" y="127"/>
                      <a:pt x="353" y="12"/>
                    </a:cubicBezTo>
                    <a:close/>
                    <a:moveTo>
                      <a:pt x="344" y="59"/>
                    </a:moveTo>
                    <a:cubicBezTo>
                      <a:pt x="364" y="80"/>
                      <a:pt x="392" y="113"/>
                      <a:pt x="409" y="134"/>
                    </a:cubicBezTo>
                    <a:cubicBezTo>
                      <a:pt x="344" y="134"/>
                      <a:pt x="344" y="134"/>
                      <a:pt x="344" y="134"/>
                    </a:cubicBezTo>
                    <a:lnTo>
                      <a:pt x="344" y="59"/>
                    </a:lnTo>
                    <a:close/>
                    <a:moveTo>
                      <a:pt x="421" y="555"/>
                    </a:moveTo>
                    <a:cubicBezTo>
                      <a:pt x="421" y="566"/>
                      <a:pt x="412" y="574"/>
                      <a:pt x="402" y="574"/>
                    </a:cubicBezTo>
                    <a:cubicBezTo>
                      <a:pt x="57" y="574"/>
                      <a:pt x="57" y="574"/>
                      <a:pt x="57" y="574"/>
                    </a:cubicBezTo>
                    <a:cubicBezTo>
                      <a:pt x="47" y="574"/>
                      <a:pt x="38" y="566"/>
                      <a:pt x="38" y="555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8" y="47"/>
                      <a:pt x="47" y="38"/>
                      <a:pt x="57" y="38"/>
                    </a:cubicBezTo>
                    <a:cubicBezTo>
                      <a:pt x="306" y="38"/>
                      <a:pt x="306" y="38"/>
                      <a:pt x="306" y="38"/>
                    </a:cubicBezTo>
                    <a:cubicBezTo>
                      <a:pt x="306" y="172"/>
                      <a:pt x="306" y="172"/>
                      <a:pt x="306" y="172"/>
                    </a:cubicBezTo>
                    <a:cubicBezTo>
                      <a:pt x="421" y="172"/>
                      <a:pt x="421" y="172"/>
                      <a:pt x="421" y="172"/>
                    </a:cubicBezTo>
                    <a:lnTo>
                      <a:pt x="421" y="5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32"/>
              <p:cNvSpPr>
                <a:spLocks/>
              </p:cNvSpPr>
              <p:nvPr/>
            </p:nvSpPr>
            <p:spPr bwMode="auto">
              <a:xfrm>
                <a:off x="8199438" y="77787"/>
                <a:ext cx="725488" cy="146050"/>
              </a:xfrm>
              <a:custGeom>
                <a:avLst/>
                <a:gdLst>
                  <a:gd name="T0" fmla="*/ 19 w 192"/>
                  <a:gd name="T1" fmla="*/ 39 h 39"/>
                  <a:gd name="T2" fmla="*/ 173 w 192"/>
                  <a:gd name="T3" fmla="*/ 39 h 39"/>
                  <a:gd name="T4" fmla="*/ 192 w 192"/>
                  <a:gd name="T5" fmla="*/ 20 h 39"/>
                  <a:gd name="T6" fmla="*/ 173 w 192"/>
                  <a:gd name="T7" fmla="*/ 0 h 39"/>
                  <a:gd name="T8" fmla="*/ 19 w 192"/>
                  <a:gd name="T9" fmla="*/ 0 h 39"/>
                  <a:gd name="T10" fmla="*/ 0 w 192"/>
                  <a:gd name="T11" fmla="*/ 20 h 39"/>
                  <a:gd name="T12" fmla="*/ 19 w 192"/>
                  <a:gd name="T13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39">
                    <a:moveTo>
                      <a:pt x="19" y="39"/>
                    </a:moveTo>
                    <a:cubicBezTo>
                      <a:pt x="173" y="39"/>
                      <a:pt x="173" y="39"/>
                      <a:pt x="173" y="39"/>
                    </a:cubicBezTo>
                    <a:cubicBezTo>
                      <a:pt x="183" y="39"/>
                      <a:pt x="192" y="30"/>
                      <a:pt x="192" y="20"/>
                    </a:cubicBezTo>
                    <a:cubicBezTo>
                      <a:pt x="192" y="9"/>
                      <a:pt x="183" y="0"/>
                      <a:pt x="17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0"/>
                      <a:pt x="9" y="39"/>
                      <a:pt x="19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33"/>
              <p:cNvSpPr>
                <a:spLocks/>
              </p:cNvSpPr>
              <p:nvPr/>
            </p:nvSpPr>
            <p:spPr bwMode="auto">
              <a:xfrm>
                <a:off x="8199438" y="438150"/>
                <a:ext cx="725488" cy="73025"/>
              </a:xfrm>
              <a:custGeom>
                <a:avLst/>
                <a:gdLst>
                  <a:gd name="T0" fmla="*/ 10 w 192"/>
                  <a:gd name="T1" fmla="*/ 19 h 19"/>
                  <a:gd name="T2" fmla="*/ 182 w 192"/>
                  <a:gd name="T3" fmla="*/ 19 h 19"/>
                  <a:gd name="T4" fmla="*/ 192 w 192"/>
                  <a:gd name="T5" fmla="*/ 10 h 19"/>
                  <a:gd name="T6" fmla="*/ 182 w 192"/>
                  <a:gd name="T7" fmla="*/ 0 h 19"/>
                  <a:gd name="T8" fmla="*/ 10 w 192"/>
                  <a:gd name="T9" fmla="*/ 0 h 19"/>
                  <a:gd name="T10" fmla="*/ 0 w 192"/>
                  <a:gd name="T11" fmla="*/ 10 h 19"/>
                  <a:gd name="T12" fmla="*/ 10 w 192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9">
                    <a:moveTo>
                      <a:pt x="10" y="19"/>
                    </a:moveTo>
                    <a:cubicBezTo>
                      <a:pt x="182" y="19"/>
                      <a:pt x="182" y="19"/>
                      <a:pt x="182" y="19"/>
                    </a:cubicBezTo>
                    <a:cubicBezTo>
                      <a:pt x="188" y="19"/>
                      <a:pt x="192" y="15"/>
                      <a:pt x="192" y="10"/>
                    </a:cubicBezTo>
                    <a:cubicBezTo>
                      <a:pt x="192" y="4"/>
                      <a:pt x="188" y="0"/>
                      <a:pt x="18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34"/>
              <p:cNvSpPr>
                <a:spLocks/>
              </p:cNvSpPr>
              <p:nvPr/>
            </p:nvSpPr>
            <p:spPr bwMode="auto">
              <a:xfrm>
                <a:off x="8199438" y="657225"/>
                <a:ext cx="1160463" cy="71438"/>
              </a:xfrm>
              <a:custGeom>
                <a:avLst/>
                <a:gdLst>
                  <a:gd name="T0" fmla="*/ 0 w 307"/>
                  <a:gd name="T1" fmla="*/ 9 h 19"/>
                  <a:gd name="T2" fmla="*/ 10 w 307"/>
                  <a:gd name="T3" fmla="*/ 19 h 19"/>
                  <a:gd name="T4" fmla="*/ 297 w 307"/>
                  <a:gd name="T5" fmla="*/ 19 h 19"/>
                  <a:gd name="T6" fmla="*/ 307 w 307"/>
                  <a:gd name="T7" fmla="*/ 9 h 19"/>
                  <a:gd name="T8" fmla="*/ 297 w 307"/>
                  <a:gd name="T9" fmla="*/ 0 h 19"/>
                  <a:gd name="T10" fmla="*/ 10 w 307"/>
                  <a:gd name="T11" fmla="*/ 0 h 19"/>
                  <a:gd name="T12" fmla="*/ 0 w 307"/>
                  <a:gd name="T13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19">
                    <a:moveTo>
                      <a:pt x="0" y="9"/>
                    </a:moveTo>
                    <a:cubicBezTo>
                      <a:pt x="0" y="14"/>
                      <a:pt x="5" y="19"/>
                      <a:pt x="10" y="19"/>
                    </a:cubicBezTo>
                    <a:cubicBezTo>
                      <a:pt x="297" y="19"/>
                      <a:pt x="297" y="19"/>
                      <a:pt x="297" y="19"/>
                    </a:cubicBezTo>
                    <a:cubicBezTo>
                      <a:pt x="302" y="19"/>
                      <a:pt x="307" y="14"/>
                      <a:pt x="307" y="9"/>
                    </a:cubicBezTo>
                    <a:cubicBezTo>
                      <a:pt x="307" y="4"/>
                      <a:pt x="302" y="0"/>
                      <a:pt x="297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35"/>
              <p:cNvSpPr>
                <a:spLocks/>
              </p:cNvSpPr>
              <p:nvPr/>
            </p:nvSpPr>
            <p:spPr bwMode="auto">
              <a:xfrm>
                <a:off x="8199438" y="1087437"/>
                <a:ext cx="1160463" cy="74613"/>
              </a:xfrm>
              <a:custGeom>
                <a:avLst/>
                <a:gdLst>
                  <a:gd name="T0" fmla="*/ 297 w 307"/>
                  <a:gd name="T1" fmla="*/ 20 h 20"/>
                  <a:gd name="T2" fmla="*/ 307 w 307"/>
                  <a:gd name="T3" fmla="*/ 10 h 20"/>
                  <a:gd name="T4" fmla="*/ 297 w 307"/>
                  <a:gd name="T5" fmla="*/ 0 h 20"/>
                  <a:gd name="T6" fmla="*/ 10 w 307"/>
                  <a:gd name="T7" fmla="*/ 0 h 20"/>
                  <a:gd name="T8" fmla="*/ 0 w 307"/>
                  <a:gd name="T9" fmla="*/ 10 h 20"/>
                  <a:gd name="T10" fmla="*/ 10 w 307"/>
                  <a:gd name="T11" fmla="*/ 20 h 20"/>
                  <a:gd name="T12" fmla="*/ 297 w 307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20">
                    <a:moveTo>
                      <a:pt x="297" y="20"/>
                    </a:moveTo>
                    <a:cubicBezTo>
                      <a:pt x="302" y="20"/>
                      <a:pt x="307" y="15"/>
                      <a:pt x="307" y="10"/>
                    </a:cubicBezTo>
                    <a:cubicBezTo>
                      <a:pt x="307" y="5"/>
                      <a:pt x="302" y="0"/>
                      <a:pt x="297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lnTo>
                      <a:pt x="297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36"/>
              <p:cNvSpPr>
                <a:spLocks/>
              </p:cNvSpPr>
              <p:nvPr/>
            </p:nvSpPr>
            <p:spPr bwMode="auto">
              <a:xfrm>
                <a:off x="8199438" y="871537"/>
                <a:ext cx="1089025" cy="73025"/>
              </a:xfrm>
              <a:custGeom>
                <a:avLst/>
                <a:gdLst>
                  <a:gd name="T0" fmla="*/ 10 w 288"/>
                  <a:gd name="T1" fmla="*/ 19 h 19"/>
                  <a:gd name="T2" fmla="*/ 278 w 288"/>
                  <a:gd name="T3" fmla="*/ 19 h 19"/>
                  <a:gd name="T4" fmla="*/ 288 w 288"/>
                  <a:gd name="T5" fmla="*/ 10 h 19"/>
                  <a:gd name="T6" fmla="*/ 278 w 288"/>
                  <a:gd name="T7" fmla="*/ 0 h 19"/>
                  <a:gd name="T8" fmla="*/ 10 w 288"/>
                  <a:gd name="T9" fmla="*/ 0 h 19"/>
                  <a:gd name="T10" fmla="*/ 0 w 288"/>
                  <a:gd name="T11" fmla="*/ 10 h 19"/>
                  <a:gd name="T12" fmla="*/ 10 w 288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9">
                    <a:moveTo>
                      <a:pt x="10" y="19"/>
                    </a:moveTo>
                    <a:cubicBezTo>
                      <a:pt x="278" y="19"/>
                      <a:pt x="278" y="19"/>
                      <a:pt x="278" y="19"/>
                    </a:cubicBezTo>
                    <a:cubicBezTo>
                      <a:pt x="283" y="19"/>
                      <a:pt x="288" y="15"/>
                      <a:pt x="288" y="10"/>
                    </a:cubicBezTo>
                    <a:cubicBezTo>
                      <a:pt x="288" y="4"/>
                      <a:pt x="283" y="0"/>
                      <a:pt x="27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2159906" y="3869724"/>
              <a:ext cx="648000" cy="64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951309" y="3905049"/>
            <a:ext cx="692317" cy="692317"/>
            <a:chOff x="2116364" y="5112875"/>
            <a:chExt cx="756000" cy="756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2200554" y="5328158"/>
              <a:ext cx="577107" cy="468000"/>
              <a:chOff x="3175" y="1588"/>
              <a:chExt cx="4962526" cy="4024312"/>
            </a:xfrm>
            <a:solidFill>
              <a:schemeClr val="bg1"/>
            </a:solidFill>
          </p:grpSpPr>
          <p:sp>
            <p:nvSpPr>
              <p:cNvPr id="22" name="Freeform 22"/>
              <p:cNvSpPr>
                <a:spLocks noEditPoints="1"/>
              </p:cNvSpPr>
              <p:nvPr/>
            </p:nvSpPr>
            <p:spPr bwMode="auto">
              <a:xfrm>
                <a:off x="1454150" y="2998788"/>
                <a:ext cx="1025525" cy="1027112"/>
              </a:xfrm>
              <a:custGeom>
                <a:avLst/>
                <a:gdLst>
                  <a:gd name="T0" fmla="*/ 137 w 273"/>
                  <a:gd name="T1" fmla="*/ 273 h 273"/>
                  <a:gd name="T2" fmla="*/ 0 w 273"/>
                  <a:gd name="T3" fmla="*/ 136 h 273"/>
                  <a:gd name="T4" fmla="*/ 137 w 273"/>
                  <a:gd name="T5" fmla="*/ 0 h 273"/>
                  <a:gd name="T6" fmla="*/ 273 w 273"/>
                  <a:gd name="T7" fmla="*/ 136 h 273"/>
                  <a:gd name="T8" fmla="*/ 137 w 273"/>
                  <a:gd name="T9" fmla="*/ 273 h 273"/>
                  <a:gd name="T10" fmla="*/ 137 w 273"/>
                  <a:gd name="T11" fmla="*/ 91 h 273"/>
                  <a:gd name="T12" fmla="*/ 91 w 273"/>
                  <a:gd name="T13" fmla="*/ 136 h 273"/>
                  <a:gd name="T14" fmla="*/ 137 w 273"/>
                  <a:gd name="T15" fmla="*/ 182 h 273"/>
                  <a:gd name="T16" fmla="*/ 182 w 273"/>
                  <a:gd name="T17" fmla="*/ 136 h 273"/>
                  <a:gd name="T18" fmla="*/ 137 w 273"/>
                  <a:gd name="T19" fmla="*/ 91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273">
                    <a:moveTo>
                      <a:pt x="137" y="273"/>
                    </a:moveTo>
                    <a:cubicBezTo>
                      <a:pt x="61" y="273"/>
                      <a:pt x="0" y="212"/>
                      <a:pt x="0" y="136"/>
                    </a:cubicBezTo>
                    <a:cubicBezTo>
                      <a:pt x="0" y="61"/>
                      <a:pt x="61" y="0"/>
                      <a:pt x="137" y="0"/>
                    </a:cubicBezTo>
                    <a:cubicBezTo>
                      <a:pt x="212" y="0"/>
                      <a:pt x="273" y="61"/>
                      <a:pt x="273" y="136"/>
                    </a:cubicBezTo>
                    <a:cubicBezTo>
                      <a:pt x="273" y="212"/>
                      <a:pt x="212" y="273"/>
                      <a:pt x="137" y="273"/>
                    </a:cubicBezTo>
                    <a:close/>
                    <a:moveTo>
                      <a:pt x="137" y="91"/>
                    </a:moveTo>
                    <a:cubicBezTo>
                      <a:pt x="112" y="91"/>
                      <a:pt x="91" y="111"/>
                      <a:pt x="91" y="136"/>
                    </a:cubicBezTo>
                    <a:cubicBezTo>
                      <a:pt x="91" y="161"/>
                      <a:pt x="112" y="182"/>
                      <a:pt x="137" y="182"/>
                    </a:cubicBezTo>
                    <a:cubicBezTo>
                      <a:pt x="162" y="182"/>
                      <a:pt x="182" y="161"/>
                      <a:pt x="182" y="136"/>
                    </a:cubicBezTo>
                    <a:cubicBezTo>
                      <a:pt x="182" y="111"/>
                      <a:pt x="162" y="91"/>
                      <a:pt x="137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23"/>
              <p:cNvSpPr>
                <a:spLocks noEditPoints="1"/>
              </p:cNvSpPr>
              <p:nvPr/>
            </p:nvSpPr>
            <p:spPr bwMode="auto">
              <a:xfrm>
                <a:off x="3163888" y="2998788"/>
                <a:ext cx="1027113" cy="1027112"/>
              </a:xfrm>
              <a:custGeom>
                <a:avLst/>
                <a:gdLst>
                  <a:gd name="T0" fmla="*/ 137 w 273"/>
                  <a:gd name="T1" fmla="*/ 91 h 273"/>
                  <a:gd name="T2" fmla="*/ 182 w 273"/>
                  <a:gd name="T3" fmla="*/ 136 h 273"/>
                  <a:gd name="T4" fmla="*/ 137 w 273"/>
                  <a:gd name="T5" fmla="*/ 182 h 273"/>
                  <a:gd name="T6" fmla="*/ 91 w 273"/>
                  <a:gd name="T7" fmla="*/ 136 h 273"/>
                  <a:gd name="T8" fmla="*/ 137 w 273"/>
                  <a:gd name="T9" fmla="*/ 91 h 273"/>
                  <a:gd name="T10" fmla="*/ 137 w 273"/>
                  <a:gd name="T11" fmla="*/ 0 h 273"/>
                  <a:gd name="T12" fmla="*/ 0 w 273"/>
                  <a:gd name="T13" fmla="*/ 136 h 273"/>
                  <a:gd name="T14" fmla="*/ 137 w 273"/>
                  <a:gd name="T15" fmla="*/ 273 h 273"/>
                  <a:gd name="T16" fmla="*/ 273 w 273"/>
                  <a:gd name="T17" fmla="*/ 136 h 273"/>
                  <a:gd name="T18" fmla="*/ 137 w 273"/>
                  <a:gd name="T19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273">
                    <a:moveTo>
                      <a:pt x="137" y="91"/>
                    </a:moveTo>
                    <a:cubicBezTo>
                      <a:pt x="162" y="91"/>
                      <a:pt x="182" y="111"/>
                      <a:pt x="182" y="136"/>
                    </a:cubicBezTo>
                    <a:cubicBezTo>
                      <a:pt x="182" y="161"/>
                      <a:pt x="162" y="182"/>
                      <a:pt x="137" y="182"/>
                    </a:cubicBezTo>
                    <a:cubicBezTo>
                      <a:pt x="112" y="182"/>
                      <a:pt x="91" y="161"/>
                      <a:pt x="91" y="136"/>
                    </a:cubicBezTo>
                    <a:cubicBezTo>
                      <a:pt x="91" y="111"/>
                      <a:pt x="112" y="91"/>
                      <a:pt x="137" y="91"/>
                    </a:cubicBezTo>
                    <a:moveTo>
                      <a:pt x="137" y="0"/>
                    </a:moveTo>
                    <a:cubicBezTo>
                      <a:pt x="62" y="0"/>
                      <a:pt x="0" y="61"/>
                      <a:pt x="0" y="136"/>
                    </a:cubicBezTo>
                    <a:cubicBezTo>
                      <a:pt x="0" y="212"/>
                      <a:pt x="62" y="273"/>
                      <a:pt x="137" y="273"/>
                    </a:cubicBezTo>
                    <a:cubicBezTo>
                      <a:pt x="212" y="273"/>
                      <a:pt x="273" y="212"/>
                      <a:pt x="273" y="136"/>
                    </a:cubicBezTo>
                    <a:cubicBezTo>
                      <a:pt x="273" y="61"/>
                      <a:pt x="212" y="0"/>
                      <a:pt x="1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3175" y="1588"/>
                <a:ext cx="4619625" cy="2738437"/>
              </a:xfrm>
              <a:custGeom>
                <a:avLst/>
                <a:gdLst>
                  <a:gd name="T0" fmla="*/ 425 w 1229"/>
                  <a:gd name="T1" fmla="*/ 638 h 728"/>
                  <a:gd name="T2" fmla="*/ 295 w 1229"/>
                  <a:gd name="T3" fmla="*/ 0 h 728"/>
                  <a:gd name="T4" fmla="*/ 183 w 1229"/>
                  <a:gd name="T5" fmla="*/ 0 h 728"/>
                  <a:gd name="T6" fmla="*/ 45 w 1229"/>
                  <a:gd name="T7" fmla="*/ 0 h 728"/>
                  <a:gd name="T8" fmla="*/ 45 w 1229"/>
                  <a:gd name="T9" fmla="*/ 0 h 728"/>
                  <a:gd name="T10" fmla="*/ 0 w 1229"/>
                  <a:gd name="T11" fmla="*/ 46 h 728"/>
                  <a:gd name="T12" fmla="*/ 46 w 1229"/>
                  <a:gd name="T13" fmla="*/ 91 h 728"/>
                  <a:gd name="T14" fmla="*/ 48 w 1229"/>
                  <a:gd name="T15" fmla="*/ 91 h 728"/>
                  <a:gd name="T16" fmla="*/ 215 w 1229"/>
                  <a:gd name="T17" fmla="*/ 91 h 728"/>
                  <a:gd name="T18" fmla="*/ 345 w 1229"/>
                  <a:gd name="T19" fmla="*/ 728 h 728"/>
                  <a:gd name="T20" fmla="*/ 484 w 1229"/>
                  <a:gd name="T21" fmla="*/ 728 h 728"/>
                  <a:gd name="T22" fmla="*/ 1183 w 1229"/>
                  <a:gd name="T23" fmla="*/ 728 h 728"/>
                  <a:gd name="T24" fmla="*/ 1183 w 1229"/>
                  <a:gd name="T25" fmla="*/ 728 h 728"/>
                  <a:gd name="T26" fmla="*/ 1184 w 1229"/>
                  <a:gd name="T27" fmla="*/ 728 h 728"/>
                  <a:gd name="T28" fmla="*/ 1185 w 1229"/>
                  <a:gd name="T29" fmla="*/ 728 h 728"/>
                  <a:gd name="T30" fmla="*/ 1185 w 1229"/>
                  <a:gd name="T31" fmla="*/ 728 h 728"/>
                  <a:gd name="T32" fmla="*/ 1229 w 1229"/>
                  <a:gd name="T33" fmla="*/ 683 h 728"/>
                  <a:gd name="T34" fmla="*/ 1183 w 1229"/>
                  <a:gd name="T35" fmla="*/ 637 h 728"/>
                  <a:gd name="T36" fmla="*/ 425 w 1229"/>
                  <a:gd name="T37" fmla="*/ 638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9" h="728">
                    <a:moveTo>
                      <a:pt x="425" y="638"/>
                    </a:moveTo>
                    <a:cubicBezTo>
                      <a:pt x="295" y="0"/>
                      <a:pt x="295" y="0"/>
                      <a:pt x="295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71"/>
                      <a:pt x="20" y="91"/>
                      <a:pt x="46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215" y="91"/>
                      <a:pt x="215" y="91"/>
                      <a:pt x="215" y="91"/>
                    </a:cubicBezTo>
                    <a:cubicBezTo>
                      <a:pt x="345" y="728"/>
                      <a:pt x="345" y="728"/>
                      <a:pt x="345" y="728"/>
                    </a:cubicBezTo>
                    <a:cubicBezTo>
                      <a:pt x="484" y="728"/>
                      <a:pt x="484" y="728"/>
                      <a:pt x="484" y="728"/>
                    </a:cubicBezTo>
                    <a:cubicBezTo>
                      <a:pt x="1183" y="728"/>
                      <a:pt x="1183" y="728"/>
                      <a:pt x="1183" y="728"/>
                    </a:cubicBezTo>
                    <a:cubicBezTo>
                      <a:pt x="1183" y="728"/>
                      <a:pt x="1183" y="728"/>
                      <a:pt x="1183" y="728"/>
                    </a:cubicBezTo>
                    <a:cubicBezTo>
                      <a:pt x="1184" y="728"/>
                      <a:pt x="1184" y="728"/>
                      <a:pt x="1184" y="728"/>
                    </a:cubicBezTo>
                    <a:cubicBezTo>
                      <a:pt x="1185" y="728"/>
                      <a:pt x="1185" y="728"/>
                      <a:pt x="1185" y="728"/>
                    </a:cubicBezTo>
                    <a:cubicBezTo>
                      <a:pt x="1185" y="728"/>
                      <a:pt x="1185" y="728"/>
                      <a:pt x="1185" y="728"/>
                    </a:cubicBezTo>
                    <a:cubicBezTo>
                      <a:pt x="1209" y="727"/>
                      <a:pt x="1229" y="708"/>
                      <a:pt x="1229" y="683"/>
                    </a:cubicBezTo>
                    <a:cubicBezTo>
                      <a:pt x="1229" y="658"/>
                      <a:pt x="1209" y="637"/>
                      <a:pt x="1183" y="637"/>
                    </a:cubicBezTo>
                    <a:lnTo>
                      <a:pt x="425" y="6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25"/>
              <p:cNvSpPr>
                <a:spLocks noEditPoints="1"/>
              </p:cNvSpPr>
              <p:nvPr/>
            </p:nvSpPr>
            <p:spPr bwMode="auto">
              <a:xfrm>
                <a:off x="1544638" y="344488"/>
                <a:ext cx="3421063" cy="1709737"/>
              </a:xfrm>
              <a:custGeom>
                <a:avLst/>
                <a:gdLst>
                  <a:gd name="T0" fmla="*/ 773 w 910"/>
                  <a:gd name="T1" fmla="*/ 364 h 455"/>
                  <a:gd name="T2" fmla="*/ 136 w 910"/>
                  <a:gd name="T3" fmla="*/ 364 h 455"/>
                  <a:gd name="T4" fmla="*/ 91 w 910"/>
                  <a:gd name="T5" fmla="*/ 410 h 455"/>
                  <a:gd name="T6" fmla="*/ 136 w 910"/>
                  <a:gd name="T7" fmla="*/ 455 h 455"/>
                  <a:gd name="T8" fmla="*/ 773 w 910"/>
                  <a:gd name="T9" fmla="*/ 455 h 455"/>
                  <a:gd name="T10" fmla="*/ 819 w 910"/>
                  <a:gd name="T11" fmla="*/ 410 h 455"/>
                  <a:gd name="T12" fmla="*/ 773 w 910"/>
                  <a:gd name="T13" fmla="*/ 364 h 455"/>
                  <a:gd name="T14" fmla="*/ 819 w 910"/>
                  <a:gd name="T15" fmla="*/ 182 h 455"/>
                  <a:gd name="T16" fmla="*/ 91 w 910"/>
                  <a:gd name="T17" fmla="*/ 182 h 455"/>
                  <a:gd name="T18" fmla="*/ 45 w 910"/>
                  <a:gd name="T19" fmla="*/ 228 h 455"/>
                  <a:gd name="T20" fmla="*/ 91 w 910"/>
                  <a:gd name="T21" fmla="*/ 273 h 455"/>
                  <a:gd name="T22" fmla="*/ 819 w 910"/>
                  <a:gd name="T23" fmla="*/ 273 h 455"/>
                  <a:gd name="T24" fmla="*/ 864 w 910"/>
                  <a:gd name="T25" fmla="*/ 228 h 455"/>
                  <a:gd name="T26" fmla="*/ 819 w 910"/>
                  <a:gd name="T27" fmla="*/ 182 h 455"/>
                  <a:gd name="T28" fmla="*/ 864 w 910"/>
                  <a:gd name="T29" fmla="*/ 0 h 455"/>
                  <a:gd name="T30" fmla="*/ 45 w 910"/>
                  <a:gd name="T31" fmla="*/ 0 h 455"/>
                  <a:gd name="T32" fmla="*/ 0 w 910"/>
                  <a:gd name="T33" fmla="*/ 46 h 455"/>
                  <a:gd name="T34" fmla="*/ 45 w 910"/>
                  <a:gd name="T35" fmla="*/ 91 h 455"/>
                  <a:gd name="T36" fmla="*/ 864 w 910"/>
                  <a:gd name="T37" fmla="*/ 91 h 455"/>
                  <a:gd name="T38" fmla="*/ 910 w 910"/>
                  <a:gd name="T39" fmla="*/ 46 h 455"/>
                  <a:gd name="T40" fmla="*/ 864 w 910"/>
                  <a:gd name="T41" fmla="*/ 0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10" h="455">
                    <a:moveTo>
                      <a:pt x="773" y="364"/>
                    </a:moveTo>
                    <a:cubicBezTo>
                      <a:pt x="136" y="364"/>
                      <a:pt x="136" y="364"/>
                      <a:pt x="136" y="364"/>
                    </a:cubicBezTo>
                    <a:cubicBezTo>
                      <a:pt x="111" y="364"/>
                      <a:pt x="91" y="385"/>
                      <a:pt x="91" y="410"/>
                    </a:cubicBezTo>
                    <a:cubicBezTo>
                      <a:pt x="91" y="435"/>
                      <a:pt x="111" y="455"/>
                      <a:pt x="136" y="455"/>
                    </a:cubicBezTo>
                    <a:cubicBezTo>
                      <a:pt x="773" y="455"/>
                      <a:pt x="773" y="455"/>
                      <a:pt x="773" y="455"/>
                    </a:cubicBezTo>
                    <a:cubicBezTo>
                      <a:pt x="799" y="455"/>
                      <a:pt x="819" y="435"/>
                      <a:pt x="819" y="410"/>
                    </a:cubicBezTo>
                    <a:cubicBezTo>
                      <a:pt x="819" y="385"/>
                      <a:pt x="799" y="364"/>
                      <a:pt x="773" y="364"/>
                    </a:cubicBezTo>
                    <a:close/>
                    <a:moveTo>
                      <a:pt x="819" y="182"/>
                    </a:moveTo>
                    <a:cubicBezTo>
                      <a:pt x="91" y="182"/>
                      <a:pt x="91" y="182"/>
                      <a:pt x="91" y="182"/>
                    </a:cubicBezTo>
                    <a:cubicBezTo>
                      <a:pt x="66" y="182"/>
                      <a:pt x="45" y="203"/>
                      <a:pt x="45" y="228"/>
                    </a:cubicBezTo>
                    <a:cubicBezTo>
                      <a:pt x="45" y="253"/>
                      <a:pt x="66" y="273"/>
                      <a:pt x="91" y="273"/>
                    </a:cubicBezTo>
                    <a:cubicBezTo>
                      <a:pt x="819" y="273"/>
                      <a:pt x="819" y="273"/>
                      <a:pt x="819" y="273"/>
                    </a:cubicBezTo>
                    <a:cubicBezTo>
                      <a:pt x="844" y="273"/>
                      <a:pt x="864" y="253"/>
                      <a:pt x="864" y="228"/>
                    </a:cubicBezTo>
                    <a:cubicBezTo>
                      <a:pt x="864" y="203"/>
                      <a:pt x="844" y="182"/>
                      <a:pt x="819" y="182"/>
                    </a:cubicBezTo>
                    <a:close/>
                    <a:moveTo>
                      <a:pt x="86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71"/>
                      <a:pt x="20" y="91"/>
                      <a:pt x="45" y="91"/>
                    </a:cubicBezTo>
                    <a:cubicBezTo>
                      <a:pt x="864" y="91"/>
                      <a:pt x="864" y="91"/>
                      <a:pt x="864" y="91"/>
                    </a:cubicBezTo>
                    <a:cubicBezTo>
                      <a:pt x="890" y="91"/>
                      <a:pt x="910" y="71"/>
                      <a:pt x="910" y="46"/>
                    </a:cubicBezTo>
                    <a:cubicBezTo>
                      <a:pt x="910" y="21"/>
                      <a:pt x="890" y="0"/>
                      <a:pt x="8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2116364" y="5112875"/>
              <a:ext cx="756000" cy="756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697037" y="3992704"/>
            <a:ext cx="527479" cy="527479"/>
            <a:chOff x="2205591" y="2704022"/>
            <a:chExt cx="576000" cy="576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2356428" y="2874941"/>
              <a:ext cx="302671" cy="288000"/>
              <a:chOff x="1588" y="4763"/>
              <a:chExt cx="6746875" cy="6419850"/>
            </a:xfrm>
            <a:solidFill>
              <a:schemeClr val="bg1"/>
            </a:solidFill>
          </p:grpSpPr>
          <p:sp>
            <p:nvSpPr>
              <p:cNvPr id="14" name="Freeform 5"/>
              <p:cNvSpPr>
                <a:spLocks noEditPoints="1"/>
              </p:cNvSpPr>
              <p:nvPr/>
            </p:nvSpPr>
            <p:spPr bwMode="auto">
              <a:xfrm>
                <a:off x="1588" y="4763"/>
                <a:ext cx="6746875" cy="6419850"/>
              </a:xfrm>
              <a:custGeom>
                <a:avLst/>
                <a:gdLst>
                  <a:gd name="T0" fmla="*/ 1645 w 1796"/>
                  <a:gd name="T1" fmla="*/ 0 h 1709"/>
                  <a:gd name="T2" fmla="*/ 151 w 1796"/>
                  <a:gd name="T3" fmla="*/ 0 h 1709"/>
                  <a:gd name="T4" fmla="*/ 0 w 1796"/>
                  <a:gd name="T5" fmla="*/ 151 h 1709"/>
                  <a:gd name="T6" fmla="*/ 0 w 1796"/>
                  <a:gd name="T7" fmla="*/ 1307 h 1709"/>
                  <a:gd name="T8" fmla="*/ 151 w 1796"/>
                  <a:gd name="T9" fmla="*/ 1458 h 1709"/>
                  <a:gd name="T10" fmla="*/ 606 w 1796"/>
                  <a:gd name="T11" fmla="*/ 1458 h 1709"/>
                  <a:gd name="T12" fmla="*/ 526 w 1796"/>
                  <a:gd name="T13" fmla="*/ 1545 h 1709"/>
                  <a:gd name="T14" fmla="*/ 483 w 1796"/>
                  <a:gd name="T15" fmla="*/ 1590 h 1709"/>
                  <a:gd name="T16" fmla="*/ 479 w 1796"/>
                  <a:gd name="T17" fmla="*/ 1659 h 1709"/>
                  <a:gd name="T18" fmla="*/ 593 w 1796"/>
                  <a:gd name="T19" fmla="*/ 1709 h 1709"/>
                  <a:gd name="T20" fmla="*/ 1203 w 1796"/>
                  <a:gd name="T21" fmla="*/ 1709 h 1709"/>
                  <a:gd name="T22" fmla="*/ 1316 w 1796"/>
                  <a:gd name="T23" fmla="*/ 1659 h 1709"/>
                  <a:gd name="T24" fmla="*/ 1312 w 1796"/>
                  <a:gd name="T25" fmla="*/ 1590 h 1709"/>
                  <a:gd name="T26" fmla="*/ 1270 w 1796"/>
                  <a:gd name="T27" fmla="*/ 1545 h 1709"/>
                  <a:gd name="T28" fmla="*/ 1190 w 1796"/>
                  <a:gd name="T29" fmla="*/ 1458 h 1709"/>
                  <a:gd name="T30" fmla="*/ 1645 w 1796"/>
                  <a:gd name="T31" fmla="*/ 1458 h 1709"/>
                  <a:gd name="T32" fmla="*/ 1796 w 1796"/>
                  <a:gd name="T33" fmla="*/ 1307 h 1709"/>
                  <a:gd name="T34" fmla="*/ 1796 w 1796"/>
                  <a:gd name="T35" fmla="*/ 151 h 1709"/>
                  <a:gd name="T36" fmla="*/ 1645 w 1796"/>
                  <a:gd name="T37" fmla="*/ 0 h 1709"/>
                  <a:gd name="T38" fmla="*/ 1231 w 1796"/>
                  <a:gd name="T39" fmla="*/ 1585 h 1709"/>
                  <a:gd name="T40" fmla="*/ 1267 w 1796"/>
                  <a:gd name="T41" fmla="*/ 1622 h 1709"/>
                  <a:gd name="T42" fmla="*/ 1265 w 1796"/>
                  <a:gd name="T43" fmla="*/ 1635 h 1709"/>
                  <a:gd name="T44" fmla="*/ 1203 w 1796"/>
                  <a:gd name="T45" fmla="*/ 1653 h 1709"/>
                  <a:gd name="T46" fmla="*/ 593 w 1796"/>
                  <a:gd name="T47" fmla="*/ 1653 h 1709"/>
                  <a:gd name="T48" fmla="*/ 530 w 1796"/>
                  <a:gd name="T49" fmla="*/ 1635 h 1709"/>
                  <a:gd name="T50" fmla="*/ 528 w 1796"/>
                  <a:gd name="T51" fmla="*/ 1623 h 1709"/>
                  <a:gd name="T52" fmla="*/ 528 w 1796"/>
                  <a:gd name="T53" fmla="*/ 1623 h 1709"/>
                  <a:gd name="T54" fmla="*/ 565 w 1796"/>
                  <a:gd name="T55" fmla="*/ 1585 h 1709"/>
                  <a:gd name="T56" fmla="*/ 672 w 1796"/>
                  <a:gd name="T57" fmla="*/ 1458 h 1709"/>
                  <a:gd name="T58" fmla="*/ 1124 w 1796"/>
                  <a:gd name="T59" fmla="*/ 1458 h 1709"/>
                  <a:gd name="T60" fmla="*/ 1231 w 1796"/>
                  <a:gd name="T61" fmla="*/ 1585 h 1709"/>
                  <a:gd name="T62" fmla="*/ 1684 w 1796"/>
                  <a:gd name="T63" fmla="*/ 1307 h 1709"/>
                  <a:gd name="T64" fmla="*/ 1645 w 1796"/>
                  <a:gd name="T65" fmla="*/ 1346 h 1709"/>
                  <a:gd name="T66" fmla="*/ 151 w 1796"/>
                  <a:gd name="T67" fmla="*/ 1346 h 1709"/>
                  <a:gd name="T68" fmla="*/ 112 w 1796"/>
                  <a:gd name="T69" fmla="*/ 1307 h 1709"/>
                  <a:gd name="T70" fmla="*/ 112 w 1796"/>
                  <a:gd name="T71" fmla="*/ 151 h 1709"/>
                  <a:gd name="T72" fmla="*/ 151 w 1796"/>
                  <a:gd name="T73" fmla="*/ 112 h 1709"/>
                  <a:gd name="T74" fmla="*/ 1645 w 1796"/>
                  <a:gd name="T75" fmla="*/ 112 h 1709"/>
                  <a:gd name="T76" fmla="*/ 1684 w 1796"/>
                  <a:gd name="T77" fmla="*/ 151 h 1709"/>
                  <a:gd name="T78" fmla="*/ 1684 w 1796"/>
                  <a:gd name="T79" fmla="*/ 1307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96" h="1709">
                    <a:moveTo>
                      <a:pt x="1645" y="0"/>
                    </a:moveTo>
                    <a:cubicBezTo>
                      <a:pt x="151" y="0"/>
                      <a:pt x="151" y="0"/>
                      <a:pt x="151" y="0"/>
                    </a:cubicBezTo>
                    <a:cubicBezTo>
                      <a:pt x="68" y="0"/>
                      <a:pt x="0" y="67"/>
                      <a:pt x="0" y="151"/>
                    </a:cubicBezTo>
                    <a:cubicBezTo>
                      <a:pt x="0" y="1307"/>
                      <a:pt x="0" y="1307"/>
                      <a:pt x="0" y="1307"/>
                    </a:cubicBezTo>
                    <a:cubicBezTo>
                      <a:pt x="0" y="1390"/>
                      <a:pt x="68" y="1458"/>
                      <a:pt x="151" y="1458"/>
                    </a:cubicBezTo>
                    <a:cubicBezTo>
                      <a:pt x="606" y="1458"/>
                      <a:pt x="606" y="1458"/>
                      <a:pt x="606" y="1458"/>
                    </a:cubicBezTo>
                    <a:cubicBezTo>
                      <a:pt x="582" y="1488"/>
                      <a:pt x="544" y="1527"/>
                      <a:pt x="526" y="1545"/>
                    </a:cubicBezTo>
                    <a:cubicBezTo>
                      <a:pt x="506" y="1564"/>
                      <a:pt x="491" y="1579"/>
                      <a:pt x="483" y="1590"/>
                    </a:cubicBezTo>
                    <a:cubicBezTo>
                      <a:pt x="472" y="1605"/>
                      <a:pt x="467" y="1634"/>
                      <a:pt x="479" y="1659"/>
                    </a:cubicBezTo>
                    <a:cubicBezTo>
                      <a:pt x="491" y="1682"/>
                      <a:pt x="520" y="1709"/>
                      <a:pt x="593" y="1709"/>
                    </a:cubicBezTo>
                    <a:cubicBezTo>
                      <a:pt x="1203" y="1709"/>
                      <a:pt x="1203" y="1709"/>
                      <a:pt x="1203" y="1709"/>
                    </a:cubicBezTo>
                    <a:cubicBezTo>
                      <a:pt x="1276" y="1709"/>
                      <a:pt x="1305" y="1682"/>
                      <a:pt x="1316" y="1659"/>
                    </a:cubicBezTo>
                    <a:cubicBezTo>
                      <a:pt x="1329" y="1634"/>
                      <a:pt x="1324" y="1605"/>
                      <a:pt x="1312" y="1590"/>
                    </a:cubicBezTo>
                    <a:cubicBezTo>
                      <a:pt x="1304" y="1579"/>
                      <a:pt x="1289" y="1564"/>
                      <a:pt x="1270" y="1545"/>
                    </a:cubicBezTo>
                    <a:cubicBezTo>
                      <a:pt x="1252" y="1527"/>
                      <a:pt x="1213" y="1488"/>
                      <a:pt x="1190" y="1458"/>
                    </a:cubicBezTo>
                    <a:cubicBezTo>
                      <a:pt x="1645" y="1458"/>
                      <a:pt x="1645" y="1458"/>
                      <a:pt x="1645" y="1458"/>
                    </a:cubicBezTo>
                    <a:cubicBezTo>
                      <a:pt x="1728" y="1458"/>
                      <a:pt x="1796" y="1390"/>
                      <a:pt x="1796" y="1307"/>
                    </a:cubicBezTo>
                    <a:cubicBezTo>
                      <a:pt x="1796" y="151"/>
                      <a:pt x="1796" y="151"/>
                      <a:pt x="1796" y="151"/>
                    </a:cubicBezTo>
                    <a:cubicBezTo>
                      <a:pt x="1796" y="67"/>
                      <a:pt x="1728" y="0"/>
                      <a:pt x="1645" y="0"/>
                    </a:cubicBezTo>
                    <a:close/>
                    <a:moveTo>
                      <a:pt x="1231" y="1585"/>
                    </a:moveTo>
                    <a:cubicBezTo>
                      <a:pt x="1247" y="1601"/>
                      <a:pt x="1262" y="1616"/>
                      <a:pt x="1267" y="1622"/>
                    </a:cubicBezTo>
                    <a:cubicBezTo>
                      <a:pt x="1267" y="1622"/>
                      <a:pt x="1269" y="1629"/>
                      <a:pt x="1265" y="1635"/>
                    </a:cubicBezTo>
                    <a:cubicBezTo>
                      <a:pt x="1258" y="1646"/>
                      <a:pt x="1235" y="1653"/>
                      <a:pt x="1203" y="1653"/>
                    </a:cubicBezTo>
                    <a:cubicBezTo>
                      <a:pt x="593" y="1653"/>
                      <a:pt x="593" y="1653"/>
                      <a:pt x="593" y="1653"/>
                    </a:cubicBezTo>
                    <a:cubicBezTo>
                      <a:pt x="561" y="1653"/>
                      <a:pt x="538" y="1646"/>
                      <a:pt x="530" y="1635"/>
                    </a:cubicBezTo>
                    <a:cubicBezTo>
                      <a:pt x="527" y="1629"/>
                      <a:pt x="528" y="1623"/>
                      <a:pt x="528" y="1623"/>
                    </a:cubicBezTo>
                    <a:cubicBezTo>
                      <a:pt x="528" y="1623"/>
                      <a:pt x="528" y="1623"/>
                      <a:pt x="528" y="1623"/>
                    </a:cubicBezTo>
                    <a:cubicBezTo>
                      <a:pt x="534" y="1616"/>
                      <a:pt x="549" y="1601"/>
                      <a:pt x="565" y="1585"/>
                    </a:cubicBezTo>
                    <a:cubicBezTo>
                      <a:pt x="614" y="1536"/>
                      <a:pt x="654" y="1494"/>
                      <a:pt x="672" y="1458"/>
                    </a:cubicBezTo>
                    <a:cubicBezTo>
                      <a:pt x="1124" y="1458"/>
                      <a:pt x="1124" y="1458"/>
                      <a:pt x="1124" y="1458"/>
                    </a:cubicBezTo>
                    <a:cubicBezTo>
                      <a:pt x="1142" y="1494"/>
                      <a:pt x="1182" y="1536"/>
                      <a:pt x="1231" y="1585"/>
                    </a:cubicBezTo>
                    <a:close/>
                    <a:moveTo>
                      <a:pt x="1684" y="1307"/>
                    </a:moveTo>
                    <a:cubicBezTo>
                      <a:pt x="1684" y="1328"/>
                      <a:pt x="1666" y="1346"/>
                      <a:pt x="1645" y="1346"/>
                    </a:cubicBezTo>
                    <a:cubicBezTo>
                      <a:pt x="151" y="1346"/>
                      <a:pt x="151" y="1346"/>
                      <a:pt x="151" y="1346"/>
                    </a:cubicBezTo>
                    <a:cubicBezTo>
                      <a:pt x="129" y="1346"/>
                      <a:pt x="112" y="1328"/>
                      <a:pt x="112" y="1307"/>
                    </a:cubicBezTo>
                    <a:cubicBezTo>
                      <a:pt x="112" y="151"/>
                      <a:pt x="112" y="151"/>
                      <a:pt x="112" y="151"/>
                    </a:cubicBezTo>
                    <a:cubicBezTo>
                      <a:pt x="112" y="129"/>
                      <a:pt x="129" y="112"/>
                      <a:pt x="151" y="112"/>
                    </a:cubicBezTo>
                    <a:cubicBezTo>
                      <a:pt x="1645" y="112"/>
                      <a:pt x="1645" y="112"/>
                      <a:pt x="1645" y="112"/>
                    </a:cubicBezTo>
                    <a:cubicBezTo>
                      <a:pt x="1666" y="112"/>
                      <a:pt x="1684" y="129"/>
                      <a:pt x="1684" y="151"/>
                    </a:cubicBezTo>
                    <a:lnTo>
                      <a:pt x="1684" y="1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6"/>
              <p:cNvSpPr>
                <a:spLocks noEditPoints="1"/>
              </p:cNvSpPr>
              <p:nvPr/>
            </p:nvSpPr>
            <p:spPr bwMode="auto">
              <a:xfrm>
                <a:off x="842963" y="846138"/>
                <a:ext cx="5064125" cy="3376613"/>
              </a:xfrm>
              <a:custGeom>
                <a:avLst/>
                <a:gdLst>
                  <a:gd name="T0" fmla="*/ 1252 w 1348"/>
                  <a:gd name="T1" fmla="*/ 0 h 899"/>
                  <a:gd name="T2" fmla="*/ 96 w 1348"/>
                  <a:gd name="T3" fmla="*/ 0 h 899"/>
                  <a:gd name="T4" fmla="*/ 0 w 1348"/>
                  <a:gd name="T5" fmla="*/ 95 h 899"/>
                  <a:gd name="T6" fmla="*/ 0 w 1348"/>
                  <a:gd name="T7" fmla="*/ 803 h 899"/>
                  <a:gd name="T8" fmla="*/ 96 w 1348"/>
                  <a:gd name="T9" fmla="*/ 899 h 899"/>
                  <a:gd name="T10" fmla="*/ 1252 w 1348"/>
                  <a:gd name="T11" fmla="*/ 899 h 899"/>
                  <a:gd name="T12" fmla="*/ 1348 w 1348"/>
                  <a:gd name="T13" fmla="*/ 803 h 899"/>
                  <a:gd name="T14" fmla="*/ 1348 w 1348"/>
                  <a:gd name="T15" fmla="*/ 95 h 899"/>
                  <a:gd name="T16" fmla="*/ 1252 w 1348"/>
                  <a:gd name="T17" fmla="*/ 0 h 899"/>
                  <a:gd name="T18" fmla="*/ 1291 w 1348"/>
                  <a:gd name="T19" fmla="*/ 803 h 899"/>
                  <a:gd name="T20" fmla="*/ 1252 w 1348"/>
                  <a:gd name="T21" fmla="*/ 843 h 899"/>
                  <a:gd name="T22" fmla="*/ 96 w 1348"/>
                  <a:gd name="T23" fmla="*/ 843 h 899"/>
                  <a:gd name="T24" fmla="*/ 56 w 1348"/>
                  <a:gd name="T25" fmla="*/ 803 h 899"/>
                  <a:gd name="T26" fmla="*/ 56 w 1348"/>
                  <a:gd name="T27" fmla="*/ 95 h 899"/>
                  <a:gd name="T28" fmla="*/ 96 w 1348"/>
                  <a:gd name="T29" fmla="*/ 56 h 899"/>
                  <a:gd name="T30" fmla="*/ 1252 w 1348"/>
                  <a:gd name="T31" fmla="*/ 56 h 899"/>
                  <a:gd name="T32" fmla="*/ 1291 w 1348"/>
                  <a:gd name="T33" fmla="*/ 95 h 899"/>
                  <a:gd name="T34" fmla="*/ 1291 w 1348"/>
                  <a:gd name="T35" fmla="*/ 803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8" h="899">
                    <a:moveTo>
                      <a:pt x="1252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5"/>
                    </a:cubicBezTo>
                    <a:cubicBezTo>
                      <a:pt x="0" y="803"/>
                      <a:pt x="0" y="803"/>
                      <a:pt x="0" y="803"/>
                    </a:cubicBezTo>
                    <a:cubicBezTo>
                      <a:pt x="0" y="856"/>
                      <a:pt x="43" y="899"/>
                      <a:pt x="96" y="899"/>
                    </a:cubicBezTo>
                    <a:cubicBezTo>
                      <a:pt x="1252" y="899"/>
                      <a:pt x="1252" y="899"/>
                      <a:pt x="1252" y="899"/>
                    </a:cubicBezTo>
                    <a:cubicBezTo>
                      <a:pt x="1305" y="899"/>
                      <a:pt x="1348" y="856"/>
                      <a:pt x="1348" y="803"/>
                    </a:cubicBezTo>
                    <a:cubicBezTo>
                      <a:pt x="1348" y="95"/>
                      <a:pt x="1348" y="95"/>
                      <a:pt x="1348" y="95"/>
                    </a:cubicBezTo>
                    <a:cubicBezTo>
                      <a:pt x="1348" y="43"/>
                      <a:pt x="1305" y="0"/>
                      <a:pt x="1252" y="0"/>
                    </a:cubicBezTo>
                    <a:close/>
                    <a:moveTo>
                      <a:pt x="1291" y="803"/>
                    </a:moveTo>
                    <a:cubicBezTo>
                      <a:pt x="1291" y="825"/>
                      <a:pt x="1274" y="843"/>
                      <a:pt x="1252" y="843"/>
                    </a:cubicBezTo>
                    <a:cubicBezTo>
                      <a:pt x="96" y="843"/>
                      <a:pt x="96" y="843"/>
                      <a:pt x="96" y="843"/>
                    </a:cubicBezTo>
                    <a:cubicBezTo>
                      <a:pt x="74" y="843"/>
                      <a:pt x="56" y="825"/>
                      <a:pt x="56" y="803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6" y="74"/>
                      <a:pt x="74" y="56"/>
                      <a:pt x="96" y="56"/>
                    </a:cubicBezTo>
                    <a:cubicBezTo>
                      <a:pt x="1252" y="56"/>
                      <a:pt x="1252" y="56"/>
                      <a:pt x="1252" y="56"/>
                    </a:cubicBezTo>
                    <a:cubicBezTo>
                      <a:pt x="1274" y="56"/>
                      <a:pt x="1291" y="74"/>
                      <a:pt x="1291" y="95"/>
                    </a:cubicBezTo>
                    <a:lnTo>
                      <a:pt x="1291" y="8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7"/>
              <p:cNvSpPr>
                <a:spLocks noEditPoints="1"/>
              </p:cNvSpPr>
              <p:nvPr/>
            </p:nvSpPr>
            <p:spPr bwMode="auto">
              <a:xfrm>
                <a:off x="3059113" y="4321176"/>
                <a:ext cx="631825" cy="630238"/>
              </a:xfrm>
              <a:custGeom>
                <a:avLst/>
                <a:gdLst>
                  <a:gd name="T0" fmla="*/ 84 w 168"/>
                  <a:gd name="T1" fmla="*/ 0 h 168"/>
                  <a:gd name="T2" fmla="*/ 0 w 168"/>
                  <a:gd name="T3" fmla="*/ 84 h 168"/>
                  <a:gd name="T4" fmla="*/ 84 w 168"/>
                  <a:gd name="T5" fmla="*/ 168 h 168"/>
                  <a:gd name="T6" fmla="*/ 168 w 168"/>
                  <a:gd name="T7" fmla="*/ 84 h 168"/>
                  <a:gd name="T8" fmla="*/ 84 w 168"/>
                  <a:gd name="T9" fmla="*/ 0 h 168"/>
                  <a:gd name="T10" fmla="*/ 84 w 168"/>
                  <a:gd name="T11" fmla="*/ 112 h 168"/>
                  <a:gd name="T12" fmla="*/ 56 w 168"/>
                  <a:gd name="T13" fmla="*/ 84 h 168"/>
                  <a:gd name="T14" fmla="*/ 84 w 168"/>
                  <a:gd name="T15" fmla="*/ 56 h 168"/>
                  <a:gd name="T16" fmla="*/ 112 w 168"/>
                  <a:gd name="T17" fmla="*/ 84 h 168"/>
                  <a:gd name="T18" fmla="*/ 84 w 168"/>
                  <a:gd name="T19" fmla="*/ 11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cubicBezTo>
                      <a:pt x="38" y="0"/>
                      <a:pt x="0" y="38"/>
                      <a:pt x="0" y="84"/>
                    </a:cubicBezTo>
                    <a:cubicBezTo>
                      <a:pt x="0" y="131"/>
                      <a:pt x="38" y="168"/>
                      <a:pt x="84" y="168"/>
                    </a:cubicBezTo>
                    <a:cubicBezTo>
                      <a:pt x="130" y="168"/>
                      <a:pt x="168" y="131"/>
                      <a:pt x="168" y="84"/>
                    </a:cubicBezTo>
                    <a:cubicBezTo>
                      <a:pt x="168" y="38"/>
                      <a:pt x="130" y="0"/>
                      <a:pt x="84" y="0"/>
                    </a:cubicBezTo>
                    <a:close/>
                    <a:moveTo>
                      <a:pt x="84" y="112"/>
                    </a:moveTo>
                    <a:cubicBezTo>
                      <a:pt x="68" y="112"/>
                      <a:pt x="56" y="100"/>
                      <a:pt x="56" y="84"/>
                    </a:cubicBezTo>
                    <a:cubicBezTo>
                      <a:pt x="56" y="69"/>
                      <a:pt x="68" y="56"/>
                      <a:pt x="84" y="56"/>
                    </a:cubicBezTo>
                    <a:cubicBezTo>
                      <a:pt x="99" y="56"/>
                      <a:pt x="112" y="69"/>
                      <a:pt x="112" y="84"/>
                    </a:cubicBezTo>
                    <a:cubicBezTo>
                      <a:pt x="112" y="100"/>
                      <a:pt x="99" y="112"/>
                      <a:pt x="84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8"/>
              <p:cNvSpPr>
                <a:spLocks/>
              </p:cNvSpPr>
              <p:nvPr/>
            </p:nvSpPr>
            <p:spPr bwMode="auto">
              <a:xfrm>
                <a:off x="2528888" y="2533651"/>
                <a:ext cx="628650" cy="1262063"/>
              </a:xfrm>
              <a:custGeom>
                <a:avLst/>
                <a:gdLst>
                  <a:gd name="T0" fmla="*/ 125 w 167"/>
                  <a:gd name="T1" fmla="*/ 0 h 336"/>
                  <a:gd name="T2" fmla="*/ 42 w 167"/>
                  <a:gd name="T3" fmla="*/ 0 h 336"/>
                  <a:gd name="T4" fmla="*/ 0 w 167"/>
                  <a:gd name="T5" fmla="*/ 42 h 336"/>
                  <a:gd name="T6" fmla="*/ 0 w 167"/>
                  <a:gd name="T7" fmla="*/ 294 h 336"/>
                  <a:gd name="T8" fmla="*/ 42 w 167"/>
                  <a:gd name="T9" fmla="*/ 336 h 336"/>
                  <a:gd name="T10" fmla="*/ 125 w 167"/>
                  <a:gd name="T11" fmla="*/ 336 h 336"/>
                  <a:gd name="T12" fmla="*/ 167 w 167"/>
                  <a:gd name="T13" fmla="*/ 294 h 336"/>
                  <a:gd name="T14" fmla="*/ 167 w 167"/>
                  <a:gd name="T15" fmla="*/ 42 h 336"/>
                  <a:gd name="T16" fmla="*/ 125 w 167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336">
                    <a:moveTo>
                      <a:pt x="12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8"/>
                      <a:pt x="0" y="42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317"/>
                      <a:pt x="19" y="336"/>
                      <a:pt x="42" y="336"/>
                    </a:cubicBezTo>
                    <a:cubicBezTo>
                      <a:pt x="125" y="336"/>
                      <a:pt x="125" y="336"/>
                      <a:pt x="125" y="336"/>
                    </a:cubicBezTo>
                    <a:cubicBezTo>
                      <a:pt x="148" y="336"/>
                      <a:pt x="167" y="317"/>
                      <a:pt x="167" y="294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9"/>
              <p:cNvSpPr>
                <a:spLocks/>
              </p:cNvSpPr>
              <p:nvPr/>
            </p:nvSpPr>
            <p:spPr bwMode="auto">
              <a:xfrm>
                <a:off x="4632326" y="1266826"/>
                <a:ext cx="635000" cy="2528888"/>
              </a:xfrm>
              <a:custGeom>
                <a:avLst/>
                <a:gdLst>
                  <a:gd name="T0" fmla="*/ 126 w 169"/>
                  <a:gd name="T1" fmla="*/ 0 h 673"/>
                  <a:gd name="T2" fmla="*/ 42 w 169"/>
                  <a:gd name="T3" fmla="*/ 0 h 673"/>
                  <a:gd name="T4" fmla="*/ 0 w 169"/>
                  <a:gd name="T5" fmla="*/ 41 h 673"/>
                  <a:gd name="T6" fmla="*/ 0 w 169"/>
                  <a:gd name="T7" fmla="*/ 632 h 673"/>
                  <a:gd name="T8" fmla="*/ 42 w 169"/>
                  <a:gd name="T9" fmla="*/ 673 h 673"/>
                  <a:gd name="T10" fmla="*/ 126 w 169"/>
                  <a:gd name="T11" fmla="*/ 673 h 673"/>
                  <a:gd name="T12" fmla="*/ 169 w 169"/>
                  <a:gd name="T13" fmla="*/ 632 h 673"/>
                  <a:gd name="T14" fmla="*/ 169 w 169"/>
                  <a:gd name="T15" fmla="*/ 41 h 673"/>
                  <a:gd name="T16" fmla="*/ 126 w 169"/>
                  <a:gd name="T1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673">
                    <a:moveTo>
                      <a:pt x="126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9"/>
                      <a:pt x="0" y="41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55"/>
                      <a:pt x="19" y="673"/>
                      <a:pt x="42" y="673"/>
                    </a:cubicBezTo>
                    <a:cubicBezTo>
                      <a:pt x="126" y="673"/>
                      <a:pt x="126" y="673"/>
                      <a:pt x="126" y="673"/>
                    </a:cubicBezTo>
                    <a:cubicBezTo>
                      <a:pt x="150" y="673"/>
                      <a:pt x="169" y="655"/>
                      <a:pt x="169" y="632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69" y="19"/>
                      <a:pt x="150" y="0"/>
                      <a:pt x="1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3584576" y="2112963"/>
                <a:ext cx="627063" cy="1682750"/>
              </a:xfrm>
              <a:custGeom>
                <a:avLst/>
                <a:gdLst>
                  <a:gd name="T0" fmla="*/ 125 w 167"/>
                  <a:gd name="T1" fmla="*/ 0 h 448"/>
                  <a:gd name="T2" fmla="*/ 41 w 167"/>
                  <a:gd name="T3" fmla="*/ 0 h 448"/>
                  <a:gd name="T4" fmla="*/ 0 w 167"/>
                  <a:gd name="T5" fmla="*/ 40 h 448"/>
                  <a:gd name="T6" fmla="*/ 0 w 167"/>
                  <a:gd name="T7" fmla="*/ 407 h 448"/>
                  <a:gd name="T8" fmla="*/ 41 w 167"/>
                  <a:gd name="T9" fmla="*/ 448 h 448"/>
                  <a:gd name="T10" fmla="*/ 125 w 167"/>
                  <a:gd name="T11" fmla="*/ 448 h 448"/>
                  <a:gd name="T12" fmla="*/ 167 w 167"/>
                  <a:gd name="T13" fmla="*/ 407 h 448"/>
                  <a:gd name="T14" fmla="*/ 167 w 167"/>
                  <a:gd name="T15" fmla="*/ 40 h 448"/>
                  <a:gd name="T16" fmla="*/ 125 w 167"/>
                  <a:gd name="T1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48">
                    <a:moveTo>
                      <a:pt x="125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30"/>
                      <a:pt x="18" y="448"/>
                      <a:pt x="41" y="448"/>
                    </a:cubicBezTo>
                    <a:cubicBezTo>
                      <a:pt x="125" y="448"/>
                      <a:pt x="125" y="448"/>
                      <a:pt x="125" y="448"/>
                    </a:cubicBezTo>
                    <a:cubicBezTo>
                      <a:pt x="148" y="448"/>
                      <a:pt x="167" y="430"/>
                      <a:pt x="167" y="407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11"/>
              <p:cNvSpPr>
                <a:spLocks/>
              </p:cNvSpPr>
              <p:nvPr/>
            </p:nvSpPr>
            <p:spPr bwMode="auto">
              <a:xfrm>
                <a:off x="1474788" y="1687513"/>
                <a:ext cx="633413" cy="2108200"/>
              </a:xfrm>
              <a:custGeom>
                <a:avLst/>
                <a:gdLst>
                  <a:gd name="T0" fmla="*/ 127 w 169"/>
                  <a:gd name="T1" fmla="*/ 0 h 561"/>
                  <a:gd name="T2" fmla="*/ 43 w 169"/>
                  <a:gd name="T3" fmla="*/ 0 h 561"/>
                  <a:gd name="T4" fmla="*/ 0 w 169"/>
                  <a:gd name="T5" fmla="*/ 40 h 561"/>
                  <a:gd name="T6" fmla="*/ 0 w 169"/>
                  <a:gd name="T7" fmla="*/ 521 h 561"/>
                  <a:gd name="T8" fmla="*/ 43 w 169"/>
                  <a:gd name="T9" fmla="*/ 561 h 561"/>
                  <a:gd name="T10" fmla="*/ 127 w 169"/>
                  <a:gd name="T11" fmla="*/ 561 h 561"/>
                  <a:gd name="T12" fmla="*/ 169 w 169"/>
                  <a:gd name="T13" fmla="*/ 521 h 561"/>
                  <a:gd name="T14" fmla="*/ 169 w 169"/>
                  <a:gd name="T15" fmla="*/ 40 h 561"/>
                  <a:gd name="T16" fmla="*/ 127 w 169"/>
                  <a:gd name="T17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561">
                    <a:moveTo>
                      <a:pt x="127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521"/>
                      <a:pt x="0" y="521"/>
                      <a:pt x="0" y="521"/>
                    </a:cubicBezTo>
                    <a:cubicBezTo>
                      <a:pt x="0" y="543"/>
                      <a:pt x="19" y="561"/>
                      <a:pt x="43" y="561"/>
                    </a:cubicBezTo>
                    <a:cubicBezTo>
                      <a:pt x="127" y="561"/>
                      <a:pt x="127" y="561"/>
                      <a:pt x="127" y="561"/>
                    </a:cubicBezTo>
                    <a:cubicBezTo>
                      <a:pt x="150" y="561"/>
                      <a:pt x="169" y="543"/>
                      <a:pt x="169" y="521"/>
                    </a:cubicBezTo>
                    <a:cubicBezTo>
                      <a:pt x="169" y="40"/>
                      <a:pt x="169" y="40"/>
                      <a:pt x="169" y="40"/>
                    </a:cubicBezTo>
                    <a:cubicBezTo>
                      <a:pt x="169" y="18"/>
                      <a:pt x="150" y="0"/>
                      <a:pt x="1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3738" tIns="41869" rIns="83738" bIns="41869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id-ID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2205591" y="2704022"/>
              <a:ext cx="576000" cy="576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Content Placeholder 2"/>
          <p:cNvSpPr txBox="1">
            <a:spLocks/>
          </p:cNvSpPr>
          <p:nvPr/>
        </p:nvSpPr>
        <p:spPr>
          <a:xfrm>
            <a:off x="5928186" y="2955560"/>
            <a:ext cx="1613541" cy="2585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5928186" y="3229466"/>
            <a:ext cx="4975695" cy="59085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5928186" y="4367283"/>
            <a:ext cx="1613541" cy="2585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5928186" y="4594891"/>
            <a:ext cx="1613541" cy="73857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7629609" y="4367283"/>
            <a:ext cx="1613541" cy="2585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7629609" y="4594891"/>
            <a:ext cx="1613541" cy="73857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9356238" y="4367283"/>
            <a:ext cx="1613541" cy="2585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356238" y="4594891"/>
            <a:ext cx="1613541" cy="73857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6141343" y="880021"/>
            <a:ext cx="57606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10"/>
          <p:cNvSpPr txBox="1">
            <a:spLocks noChangeArrowheads="1"/>
          </p:cNvSpPr>
          <p:nvPr/>
        </p:nvSpPr>
        <p:spPr bwMode="auto">
          <a:xfrm>
            <a:off x="5349255" y="231949"/>
            <a:ext cx="2236359" cy="36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添加相关标题文字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52" name="文本框 10"/>
          <p:cNvSpPr txBox="1">
            <a:spLocks noChangeArrowheads="1"/>
          </p:cNvSpPr>
          <p:nvPr/>
        </p:nvSpPr>
        <p:spPr bwMode="auto">
          <a:xfrm>
            <a:off x="5349255" y="547410"/>
            <a:ext cx="2160240" cy="2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on 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073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0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1" grpId="0"/>
      <p:bldP spid="42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4888980" y="4034933"/>
            <a:ext cx="3080792" cy="1885855"/>
          </a:xfrm>
          <a:custGeom>
            <a:avLst/>
            <a:gdLst>
              <a:gd name="T0" fmla="*/ 17 w 618"/>
              <a:gd name="T1" fmla="*/ 170 h 377"/>
              <a:gd name="T2" fmla="*/ 278 w 618"/>
              <a:gd name="T3" fmla="*/ 11 h 377"/>
              <a:gd name="T4" fmla="*/ 344 w 618"/>
              <a:gd name="T5" fmla="*/ 13 h 377"/>
              <a:gd name="T6" fmla="*/ 597 w 618"/>
              <a:gd name="T7" fmla="*/ 167 h 377"/>
              <a:gd name="T8" fmla="*/ 601 w 618"/>
              <a:gd name="T9" fmla="*/ 208 h 377"/>
              <a:gd name="T10" fmla="*/ 340 w 618"/>
              <a:gd name="T11" fmla="*/ 367 h 377"/>
              <a:gd name="T12" fmla="*/ 274 w 618"/>
              <a:gd name="T13" fmla="*/ 364 h 377"/>
              <a:gd name="T14" fmla="*/ 21 w 618"/>
              <a:gd name="T15" fmla="*/ 210 h 377"/>
              <a:gd name="T16" fmla="*/ 17 w 618"/>
              <a:gd name="T17" fmla="*/ 17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" h="377">
                <a:moveTo>
                  <a:pt x="17" y="170"/>
                </a:moveTo>
                <a:cubicBezTo>
                  <a:pt x="278" y="11"/>
                  <a:pt x="278" y="11"/>
                  <a:pt x="278" y="11"/>
                </a:cubicBezTo>
                <a:cubicBezTo>
                  <a:pt x="295" y="0"/>
                  <a:pt x="325" y="1"/>
                  <a:pt x="344" y="13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17" y="179"/>
                  <a:pt x="618" y="197"/>
                  <a:pt x="601" y="208"/>
                </a:cubicBezTo>
                <a:cubicBezTo>
                  <a:pt x="340" y="367"/>
                  <a:pt x="340" y="367"/>
                  <a:pt x="340" y="367"/>
                </a:cubicBezTo>
                <a:cubicBezTo>
                  <a:pt x="323" y="377"/>
                  <a:pt x="293" y="376"/>
                  <a:pt x="274" y="364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" y="198"/>
                  <a:pt x="0" y="180"/>
                  <a:pt x="17" y="1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888980" y="3580356"/>
            <a:ext cx="3080792" cy="1885855"/>
          </a:xfrm>
          <a:custGeom>
            <a:avLst/>
            <a:gdLst>
              <a:gd name="T0" fmla="*/ 17 w 618"/>
              <a:gd name="T1" fmla="*/ 170 h 377"/>
              <a:gd name="T2" fmla="*/ 278 w 618"/>
              <a:gd name="T3" fmla="*/ 11 h 377"/>
              <a:gd name="T4" fmla="*/ 344 w 618"/>
              <a:gd name="T5" fmla="*/ 13 h 377"/>
              <a:gd name="T6" fmla="*/ 597 w 618"/>
              <a:gd name="T7" fmla="*/ 167 h 377"/>
              <a:gd name="T8" fmla="*/ 601 w 618"/>
              <a:gd name="T9" fmla="*/ 208 h 377"/>
              <a:gd name="T10" fmla="*/ 340 w 618"/>
              <a:gd name="T11" fmla="*/ 367 h 377"/>
              <a:gd name="T12" fmla="*/ 274 w 618"/>
              <a:gd name="T13" fmla="*/ 364 h 377"/>
              <a:gd name="T14" fmla="*/ 21 w 618"/>
              <a:gd name="T15" fmla="*/ 210 h 377"/>
              <a:gd name="T16" fmla="*/ 17 w 618"/>
              <a:gd name="T17" fmla="*/ 17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" h="377">
                <a:moveTo>
                  <a:pt x="17" y="170"/>
                </a:moveTo>
                <a:cubicBezTo>
                  <a:pt x="278" y="11"/>
                  <a:pt x="278" y="11"/>
                  <a:pt x="278" y="11"/>
                </a:cubicBezTo>
                <a:cubicBezTo>
                  <a:pt x="295" y="0"/>
                  <a:pt x="325" y="1"/>
                  <a:pt x="344" y="13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17" y="179"/>
                  <a:pt x="618" y="197"/>
                  <a:pt x="601" y="208"/>
                </a:cubicBezTo>
                <a:cubicBezTo>
                  <a:pt x="340" y="367"/>
                  <a:pt x="340" y="367"/>
                  <a:pt x="340" y="367"/>
                </a:cubicBezTo>
                <a:cubicBezTo>
                  <a:pt x="323" y="377"/>
                  <a:pt x="293" y="376"/>
                  <a:pt x="274" y="364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" y="198"/>
                  <a:pt x="0" y="180"/>
                  <a:pt x="17" y="1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888980" y="3130487"/>
            <a:ext cx="3080792" cy="1885855"/>
          </a:xfrm>
          <a:custGeom>
            <a:avLst/>
            <a:gdLst>
              <a:gd name="T0" fmla="*/ 17 w 618"/>
              <a:gd name="T1" fmla="*/ 170 h 377"/>
              <a:gd name="T2" fmla="*/ 278 w 618"/>
              <a:gd name="T3" fmla="*/ 11 h 377"/>
              <a:gd name="T4" fmla="*/ 344 w 618"/>
              <a:gd name="T5" fmla="*/ 13 h 377"/>
              <a:gd name="T6" fmla="*/ 597 w 618"/>
              <a:gd name="T7" fmla="*/ 167 h 377"/>
              <a:gd name="T8" fmla="*/ 601 w 618"/>
              <a:gd name="T9" fmla="*/ 208 h 377"/>
              <a:gd name="T10" fmla="*/ 340 w 618"/>
              <a:gd name="T11" fmla="*/ 367 h 377"/>
              <a:gd name="T12" fmla="*/ 274 w 618"/>
              <a:gd name="T13" fmla="*/ 364 h 377"/>
              <a:gd name="T14" fmla="*/ 21 w 618"/>
              <a:gd name="T15" fmla="*/ 210 h 377"/>
              <a:gd name="T16" fmla="*/ 17 w 618"/>
              <a:gd name="T17" fmla="*/ 17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" h="377">
                <a:moveTo>
                  <a:pt x="17" y="170"/>
                </a:moveTo>
                <a:cubicBezTo>
                  <a:pt x="278" y="11"/>
                  <a:pt x="278" y="11"/>
                  <a:pt x="278" y="11"/>
                </a:cubicBezTo>
                <a:cubicBezTo>
                  <a:pt x="295" y="0"/>
                  <a:pt x="325" y="1"/>
                  <a:pt x="344" y="13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17" y="179"/>
                  <a:pt x="618" y="197"/>
                  <a:pt x="601" y="208"/>
                </a:cubicBezTo>
                <a:cubicBezTo>
                  <a:pt x="340" y="367"/>
                  <a:pt x="340" y="367"/>
                  <a:pt x="340" y="367"/>
                </a:cubicBezTo>
                <a:cubicBezTo>
                  <a:pt x="323" y="377"/>
                  <a:pt x="293" y="376"/>
                  <a:pt x="274" y="364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" y="198"/>
                  <a:pt x="0" y="180"/>
                  <a:pt x="17" y="1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888980" y="2598184"/>
            <a:ext cx="3080792" cy="1885855"/>
          </a:xfrm>
          <a:custGeom>
            <a:avLst/>
            <a:gdLst>
              <a:gd name="T0" fmla="*/ 17 w 618"/>
              <a:gd name="T1" fmla="*/ 170 h 377"/>
              <a:gd name="T2" fmla="*/ 278 w 618"/>
              <a:gd name="T3" fmla="*/ 11 h 377"/>
              <a:gd name="T4" fmla="*/ 344 w 618"/>
              <a:gd name="T5" fmla="*/ 13 h 377"/>
              <a:gd name="T6" fmla="*/ 597 w 618"/>
              <a:gd name="T7" fmla="*/ 167 h 377"/>
              <a:gd name="T8" fmla="*/ 601 w 618"/>
              <a:gd name="T9" fmla="*/ 208 h 377"/>
              <a:gd name="T10" fmla="*/ 340 w 618"/>
              <a:gd name="T11" fmla="*/ 367 h 377"/>
              <a:gd name="T12" fmla="*/ 274 w 618"/>
              <a:gd name="T13" fmla="*/ 364 h 377"/>
              <a:gd name="T14" fmla="*/ 21 w 618"/>
              <a:gd name="T15" fmla="*/ 210 h 377"/>
              <a:gd name="T16" fmla="*/ 17 w 618"/>
              <a:gd name="T17" fmla="*/ 17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" h="377">
                <a:moveTo>
                  <a:pt x="17" y="170"/>
                </a:moveTo>
                <a:cubicBezTo>
                  <a:pt x="278" y="11"/>
                  <a:pt x="278" y="11"/>
                  <a:pt x="278" y="11"/>
                </a:cubicBezTo>
                <a:cubicBezTo>
                  <a:pt x="295" y="0"/>
                  <a:pt x="325" y="1"/>
                  <a:pt x="344" y="13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17" y="179"/>
                  <a:pt x="618" y="197"/>
                  <a:pt x="601" y="208"/>
                </a:cubicBezTo>
                <a:cubicBezTo>
                  <a:pt x="340" y="367"/>
                  <a:pt x="340" y="367"/>
                  <a:pt x="340" y="367"/>
                </a:cubicBezTo>
                <a:cubicBezTo>
                  <a:pt x="323" y="377"/>
                  <a:pt x="293" y="376"/>
                  <a:pt x="274" y="364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" y="198"/>
                  <a:pt x="0" y="180"/>
                  <a:pt x="17" y="1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07350" y="3367310"/>
            <a:ext cx="1770653" cy="7385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07350" y="4502306"/>
            <a:ext cx="1770653" cy="7385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648511" y="3318703"/>
            <a:ext cx="797132" cy="7703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648511" y="4453698"/>
            <a:ext cx="797132" cy="77039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3437" y="3367310"/>
            <a:ext cx="1770653" cy="7385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33437" y="4502306"/>
            <a:ext cx="1770653" cy="7385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38190" y="3318703"/>
            <a:ext cx="797132" cy="7703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38190" y="4453698"/>
            <a:ext cx="797132" cy="7703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773382" y="3433658"/>
            <a:ext cx="547387" cy="543640"/>
            <a:chOff x="1979613" y="3067051"/>
            <a:chExt cx="231775" cy="230188"/>
          </a:xfrm>
          <a:solidFill>
            <a:schemeClr val="bg1"/>
          </a:solidFill>
        </p:grpSpPr>
        <p:sp>
          <p:nvSpPr>
            <p:cNvPr id="20" name="Freeform 38"/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39"/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Oval 40"/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10217" y="4651661"/>
            <a:ext cx="451220" cy="434631"/>
            <a:chOff x="4616450" y="1549401"/>
            <a:chExt cx="215900" cy="207963"/>
          </a:xfrm>
          <a:solidFill>
            <a:schemeClr val="bg1"/>
          </a:solidFill>
        </p:grpSpPr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4616450" y="1549401"/>
              <a:ext cx="215900" cy="207963"/>
            </a:xfrm>
            <a:custGeom>
              <a:avLst/>
              <a:gdLst>
                <a:gd name="T0" fmla="*/ 124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39 w 133"/>
                <a:gd name="T13" fmla="*/ 118 h 127"/>
                <a:gd name="T14" fmla="*/ 39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3 w 133"/>
                <a:gd name="T21" fmla="*/ 127 h 127"/>
                <a:gd name="T22" fmla="*/ 93 w 133"/>
                <a:gd name="T23" fmla="*/ 118 h 127"/>
                <a:gd name="T24" fmla="*/ 80 w 133"/>
                <a:gd name="T25" fmla="*/ 100 h 127"/>
                <a:gd name="T26" fmla="*/ 124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4 w 133"/>
                <a:gd name="T33" fmla="*/ 0 h 127"/>
                <a:gd name="T34" fmla="*/ 59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59 w 133"/>
                <a:gd name="T43" fmla="*/ 89 h 127"/>
                <a:gd name="T44" fmla="*/ 123 w 133"/>
                <a:gd name="T45" fmla="*/ 79 h 127"/>
                <a:gd name="T46" fmla="*/ 9 w 133"/>
                <a:gd name="T47" fmla="*/ 79 h 127"/>
                <a:gd name="T48" fmla="*/ 9 w 133"/>
                <a:gd name="T49" fmla="*/ 10 h 127"/>
                <a:gd name="T50" fmla="*/ 123 w 133"/>
                <a:gd name="T51" fmla="*/ 10 h 127"/>
                <a:gd name="T52" fmla="*/ 123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39" y="11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77" y="118"/>
                    <a:pt x="80" y="100"/>
                    <a:pt x="80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lose/>
                  <a:moveTo>
                    <a:pt x="59" y="89"/>
                  </a:moveTo>
                  <a:cubicBezTo>
                    <a:pt x="59" y="85"/>
                    <a:pt x="63" y="82"/>
                    <a:pt x="67" y="82"/>
                  </a:cubicBezTo>
                  <a:cubicBezTo>
                    <a:pt x="71" y="82"/>
                    <a:pt x="75" y="85"/>
                    <a:pt x="75" y="89"/>
                  </a:cubicBezTo>
                  <a:cubicBezTo>
                    <a:pt x="75" y="93"/>
                    <a:pt x="71" y="97"/>
                    <a:pt x="67" y="97"/>
                  </a:cubicBezTo>
                  <a:cubicBezTo>
                    <a:pt x="63" y="97"/>
                    <a:pt x="59" y="93"/>
                    <a:pt x="59" y="89"/>
                  </a:cubicBezTo>
                  <a:close/>
                  <a:moveTo>
                    <a:pt x="123" y="79"/>
                  </a:moveTo>
                  <a:cubicBezTo>
                    <a:pt x="9" y="79"/>
                    <a:pt x="9" y="79"/>
                    <a:pt x="9" y="7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3" y="10"/>
                    <a:pt x="123" y="10"/>
                    <a:pt x="123" y="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4718050" y="168592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Freeform 59"/>
          <p:cNvSpPr>
            <a:spLocks noEditPoints="1"/>
          </p:cNvSpPr>
          <p:nvPr/>
        </p:nvSpPr>
        <p:spPr bwMode="auto">
          <a:xfrm>
            <a:off x="3629965" y="4560253"/>
            <a:ext cx="392251" cy="526039"/>
          </a:xfrm>
          <a:custGeom>
            <a:avLst/>
            <a:gdLst>
              <a:gd name="T0" fmla="*/ 108 w 108"/>
              <a:gd name="T1" fmla="*/ 145 h 145"/>
              <a:gd name="T2" fmla="*/ 0 w 108"/>
              <a:gd name="T3" fmla="*/ 145 h 145"/>
              <a:gd name="T4" fmla="*/ 0 w 108"/>
              <a:gd name="T5" fmla="*/ 135 h 145"/>
              <a:gd name="T6" fmla="*/ 13 w 108"/>
              <a:gd name="T7" fmla="*/ 124 h 145"/>
              <a:gd name="T8" fmla="*/ 96 w 108"/>
              <a:gd name="T9" fmla="*/ 124 h 145"/>
              <a:gd name="T10" fmla="*/ 108 w 108"/>
              <a:gd name="T11" fmla="*/ 135 h 145"/>
              <a:gd name="T12" fmla="*/ 108 w 108"/>
              <a:gd name="T13" fmla="*/ 145 h 145"/>
              <a:gd name="T14" fmla="*/ 16 w 108"/>
              <a:gd name="T15" fmla="*/ 116 h 145"/>
              <a:gd name="T16" fmla="*/ 24 w 108"/>
              <a:gd name="T17" fmla="*/ 91 h 145"/>
              <a:gd name="T18" fmla="*/ 85 w 108"/>
              <a:gd name="T19" fmla="*/ 91 h 145"/>
              <a:gd name="T20" fmla="*/ 93 w 108"/>
              <a:gd name="T21" fmla="*/ 116 h 145"/>
              <a:gd name="T22" fmla="*/ 16 w 108"/>
              <a:gd name="T23" fmla="*/ 116 h 145"/>
              <a:gd name="T24" fmla="*/ 28 w 108"/>
              <a:gd name="T25" fmla="*/ 76 h 145"/>
              <a:gd name="T26" fmla="*/ 36 w 108"/>
              <a:gd name="T27" fmla="*/ 51 h 145"/>
              <a:gd name="T28" fmla="*/ 72 w 108"/>
              <a:gd name="T29" fmla="*/ 51 h 145"/>
              <a:gd name="T30" fmla="*/ 80 w 108"/>
              <a:gd name="T31" fmla="*/ 76 h 145"/>
              <a:gd name="T32" fmla="*/ 28 w 108"/>
              <a:gd name="T33" fmla="*/ 76 h 145"/>
              <a:gd name="T34" fmla="*/ 49 w 108"/>
              <a:gd name="T35" fmla="*/ 12 h 145"/>
              <a:gd name="T36" fmla="*/ 60 w 108"/>
              <a:gd name="T37" fmla="*/ 12 h 145"/>
              <a:gd name="T38" fmla="*/ 68 w 108"/>
              <a:gd name="T39" fmla="*/ 36 h 145"/>
              <a:gd name="T40" fmla="*/ 41 w 108"/>
              <a:gd name="T41" fmla="*/ 36 h 145"/>
              <a:gd name="T42" fmla="*/ 49 w 108"/>
              <a:gd name="T43" fmla="*/ 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45">
                <a:moveTo>
                  <a:pt x="108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35"/>
                  <a:pt x="0" y="135"/>
                  <a:pt x="0" y="135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108" y="135"/>
                  <a:pt x="108" y="135"/>
                  <a:pt x="108" y="135"/>
                </a:cubicBezTo>
                <a:lnTo>
                  <a:pt x="108" y="145"/>
                </a:lnTo>
                <a:close/>
                <a:moveTo>
                  <a:pt x="16" y="116"/>
                </a:moveTo>
                <a:cubicBezTo>
                  <a:pt x="24" y="91"/>
                  <a:pt x="24" y="91"/>
                  <a:pt x="24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93" y="116"/>
                  <a:pt x="93" y="116"/>
                  <a:pt x="93" y="116"/>
                </a:cubicBezTo>
                <a:lnTo>
                  <a:pt x="16" y="116"/>
                </a:lnTo>
                <a:close/>
                <a:moveTo>
                  <a:pt x="28" y="76"/>
                </a:moveTo>
                <a:cubicBezTo>
                  <a:pt x="36" y="51"/>
                  <a:pt x="36" y="51"/>
                  <a:pt x="36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80" y="76"/>
                  <a:pt x="80" y="76"/>
                  <a:pt x="80" y="76"/>
                </a:cubicBezTo>
                <a:lnTo>
                  <a:pt x="28" y="76"/>
                </a:lnTo>
                <a:close/>
                <a:moveTo>
                  <a:pt x="49" y="12"/>
                </a:moveTo>
                <a:cubicBezTo>
                  <a:pt x="49" y="12"/>
                  <a:pt x="54" y="0"/>
                  <a:pt x="60" y="12"/>
                </a:cubicBezTo>
                <a:cubicBezTo>
                  <a:pt x="68" y="36"/>
                  <a:pt x="68" y="36"/>
                  <a:pt x="68" y="36"/>
                </a:cubicBezTo>
                <a:cubicBezTo>
                  <a:pt x="41" y="36"/>
                  <a:pt x="41" y="36"/>
                  <a:pt x="41" y="36"/>
                </a:cubicBezTo>
                <a:lnTo>
                  <a:pt x="49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651298" y="3490640"/>
            <a:ext cx="370919" cy="429678"/>
            <a:chOff x="3581400" y="3905251"/>
            <a:chExt cx="160338" cy="185738"/>
          </a:xfrm>
          <a:solidFill>
            <a:schemeClr val="bg1"/>
          </a:solidFill>
        </p:grpSpPr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3670300" y="3941763"/>
              <a:ext cx="28575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3627438" y="3971926"/>
              <a:ext cx="26988" cy="1190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3581400" y="3994151"/>
              <a:ext cx="26988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3714750" y="3905251"/>
              <a:ext cx="26988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6141343" y="880021"/>
            <a:ext cx="57606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0"/>
          <p:cNvSpPr txBox="1">
            <a:spLocks noChangeArrowheads="1"/>
          </p:cNvSpPr>
          <p:nvPr/>
        </p:nvSpPr>
        <p:spPr bwMode="auto">
          <a:xfrm>
            <a:off x="5349255" y="231949"/>
            <a:ext cx="2236359" cy="36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添加相关标题文字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4" name="文本框 10"/>
          <p:cNvSpPr txBox="1">
            <a:spLocks noChangeArrowheads="1"/>
          </p:cNvSpPr>
          <p:nvPr/>
        </p:nvSpPr>
        <p:spPr bwMode="auto">
          <a:xfrm>
            <a:off x="5349255" y="547410"/>
            <a:ext cx="2160240" cy="2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on 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70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  <p:bldP spid="8" grpId="0" animBg="1"/>
      <p:bldP spid="11" grpId="0"/>
      <p:bldP spid="12" grpId="0"/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588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007FD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6212611" y="2680453"/>
            <a:ext cx="3293678" cy="1301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标题文字内容</a:t>
            </a:r>
            <a:endParaRPr lang="en-US" altLang="zh-CN" sz="506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23153" y="2542488"/>
            <a:ext cx="0" cy="199735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4260019" y="4193680"/>
            <a:ext cx="1269244" cy="346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52619" y="2505703"/>
            <a:ext cx="1476644" cy="14766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" name="TextBox 24"/>
          <p:cNvSpPr txBox="1"/>
          <p:nvPr/>
        </p:nvSpPr>
        <p:spPr>
          <a:xfrm>
            <a:off x="6462749" y="4065700"/>
            <a:ext cx="1496828" cy="224306"/>
          </a:xfrm>
          <a:prstGeom prst="rect">
            <a:avLst/>
          </a:prstGeom>
          <a:noFill/>
        </p:spPr>
        <p:txBody>
          <a:bodyPr wrap="square" lIns="85010" tIns="42506" rIns="85010" bIns="42506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5"/>
          <p:cNvSpPr txBox="1"/>
          <p:nvPr/>
        </p:nvSpPr>
        <p:spPr>
          <a:xfrm>
            <a:off x="7942622" y="4065700"/>
            <a:ext cx="1563668" cy="224306"/>
          </a:xfrm>
          <a:prstGeom prst="rect">
            <a:avLst/>
          </a:prstGeom>
          <a:noFill/>
        </p:spPr>
        <p:txBody>
          <a:bodyPr wrap="square" lIns="85010" tIns="42506" rIns="85010" bIns="42506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4234380" y="2737595"/>
            <a:ext cx="1269244" cy="108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29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29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6462749" y="4355339"/>
            <a:ext cx="1496828" cy="224306"/>
          </a:xfrm>
          <a:prstGeom prst="rect">
            <a:avLst/>
          </a:prstGeom>
          <a:noFill/>
        </p:spPr>
        <p:txBody>
          <a:bodyPr wrap="square" lIns="85010" tIns="42506" rIns="85010" bIns="42506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5"/>
          <p:cNvSpPr txBox="1"/>
          <p:nvPr/>
        </p:nvSpPr>
        <p:spPr>
          <a:xfrm>
            <a:off x="7942622" y="4355339"/>
            <a:ext cx="1563668" cy="224306"/>
          </a:xfrm>
          <a:prstGeom prst="rect">
            <a:avLst/>
          </a:prstGeom>
          <a:noFill/>
        </p:spPr>
        <p:txBody>
          <a:bodyPr wrap="square" lIns="85010" tIns="42506" rIns="85010" bIns="42506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 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9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29" grpId="0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2382217" y="2009070"/>
            <a:ext cx="732194" cy="732194"/>
            <a:chOff x="0" y="0"/>
            <a:chExt cx="520701" cy="520701"/>
          </a:xfrm>
        </p:grpSpPr>
        <p:sp>
          <p:nvSpPr>
            <p:cNvPr id="20486" name="AutoShape 6"/>
            <p:cNvSpPr>
              <a:spLocks/>
            </p:cNvSpPr>
            <p:nvPr/>
          </p:nvSpPr>
          <p:spPr bwMode="auto">
            <a:xfrm>
              <a:off x="0" y="0"/>
              <a:ext cx="520701" cy="5207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  <p:sp>
          <p:nvSpPr>
            <p:cNvPr id="20487" name="AutoShape 7"/>
            <p:cNvSpPr>
              <a:spLocks/>
            </p:cNvSpPr>
            <p:nvPr/>
          </p:nvSpPr>
          <p:spPr bwMode="auto">
            <a:xfrm>
              <a:off x="109537" y="125413"/>
              <a:ext cx="406401" cy="395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605" y="2541"/>
                  </a:moveTo>
                  <a:cubicBezTo>
                    <a:pt x="13321" y="4495"/>
                    <a:pt x="13321" y="4495"/>
                    <a:pt x="13321" y="4495"/>
                  </a:cubicBezTo>
                  <a:cubicBezTo>
                    <a:pt x="12274" y="3225"/>
                    <a:pt x="12274" y="3225"/>
                    <a:pt x="12274" y="3225"/>
                  </a:cubicBezTo>
                  <a:cubicBezTo>
                    <a:pt x="10086" y="586"/>
                    <a:pt x="10086" y="586"/>
                    <a:pt x="10086" y="586"/>
                  </a:cubicBezTo>
                  <a:cubicBezTo>
                    <a:pt x="9896" y="781"/>
                    <a:pt x="9896" y="781"/>
                    <a:pt x="9896" y="781"/>
                  </a:cubicBezTo>
                  <a:cubicBezTo>
                    <a:pt x="9610" y="390"/>
                    <a:pt x="9610" y="390"/>
                    <a:pt x="9610" y="390"/>
                  </a:cubicBezTo>
                  <a:cubicBezTo>
                    <a:pt x="6470" y="0"/>
                    <a:pt x="6470" y="0"/>
                    <a:pt x="6470" y="0"/>
                  </a:cubicBezTo>
                  <a:cubicBezTo>
                    <a:pt x="4662" y="3029"/>
                    <a:pt x="4662" y="3029"/>
                    <a:pt x="4662" y="3029"/>
                  </a:cubicBezTo>
                  <a:cubicBezTo>
                    <a:pt x="0" y="5571"/>
                    <a:pt x="0" y="5571"/>
                    <a:pt x="0" y="5571"/>
                  </a:cubicBezTo>
                  <a:cubicBezTo>
                    <a:pt x="1998" y="8307"/>
                    <a:pt x="1998" y="8307"/>
                    <a:pt x="1998" y="8307"/>
                  </a:cubicBezTo>
                  <a:cubicBezTo>
                    <a:pt x="3520" y="10262"/>
                    <a:pt x="3520" y="10262"/>
                    <a:pt x="3520" y="10262"/>
                  </a:cubicBezTo>
                  <a:cubicBezTo>
                    <a:pt x="190" y="13292"/>
                    <a:pt x="190" y="13292"/>
                    <a:pt x="190" y="13292"/>
                  </a:cubicBezTo>
                  <a:cubicBezTo>
                    <a:pt x="7231" y="21502"/>
                    <a:pt x="7231" y="21502"/>
                    <a:pt x="7231" y="21502"/>
                  </a:cubicBezTo>
                  <a:cubicBezTo>
                    <a:pt x="7422" y="21600"/>
                    <a:pt x="7707" y="21600"/>
                    <a:pt x="7992" y="21600"/>
                  </a:cubicBezTo>
                  <a:cubicBezTo>
                    <a:pt x="14844" y="21600"/>
                    <a:pt x="20553" y="16419"/>
                    <a:pt x="21600" y="9676"/>
                  </a:cubicBezTo>
                  <a:lnTo>
                    <a:pt x="15605" y="254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  <p:sp>
          <p:nvSpPr>
            <p:cNvPr id="20488" name="AutoShape 8"/>
            <p:cNvSpPr>
              <a:spLocks/>
            </p:cNvSpPr>
            <p:nvPr/>
          </p:nvSpPr>
          <p:spPr bwMode="auto">
            <a:xfrm>
              <a:off x="107950" y="117475"/>
              <a:ext cx="303213" cy="149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63" y="21599"/>
                  </a:moveTo>
                  <a:cubicBezTo>
                    <a:pt x="15209" y="21599"/>
                    <a:pt x="19043" y="19518"/>
                    <a:pt x="21599" y="16134"/>
                  </a:cubicBezTo>
                  <a:cubicBezTo>
                    <a:pt x="21472" y="10149"/>
                    <a:pt x="21472" y="10149"/>
                    <a:pt x="21472" y="10149"/>
                  </a:cubicBezTo>
                  <a:cubicBezTo>
                    <a:pt x="21472" y="8327"/>
                    <a:pt x="20833" y="6766"/>
                    <a:pt x="19810" y="6766"/>
                  </a:cubicBezTo>
                  <a:cubicBezTo>
                    <a:pt x="14698" y="6766"/>
                    <a:pt x="14698" y="6766"/>
                    <a:pt x="14698" y="6766"/>
                  </a:cubicBezTo>
                  <a:cubicBezTo>
                    <a:pt x="14442" y="2862"/>
                    <a:pt x="12781" y="0"/>
                    <a:pt x="10863" y="0"/>
                  </a:cubicBezTo>
                  <a:cubicBezTo>
                    <a:pt x="8818" y="0"/>
                    <a:pt x="7157" y="2862"/>
                    <a:pt x="6901" y="7026"/>
                  </a:cubicBezTo>
                  <a:cubicBezTo>
                    <a:pt x="1661" y="7026"/>
                    <a:pt x="1661" y="7026"/>
                    <a:pt x="1661" y="7026"/>
                  </a:cubicBezTo>
                  <a:cubicBezTo>
                    <a:pt x="766" y="7026"/>
                    <a:pt x="0" y="8587"/>
                    <a:pt x="0" y="10409"/>
                  </a:cubicBezTo>
                  <a:cubicBezTo>
                    <a:pt x="127" y="15874"/>
                    <a:pt x="127" y="15874"/>
                    <a:pt x="127" y="15874"/>
                  </a:cubicBezTo>
                  <a:cubicBezTo>
                    <a:pt x="2556" y="19518"/>
                    <a:pt x="6518" y="21599"/>
                    <a:pt x="10863" y="21599"/>
                  </a:cubicBezTo>
                  <a:close/>
                  <a:moveTo>
                    <a:pt x="10863" y="20038"/>
                  </a:moveTo>
                  <a:cubicBezTo>
                    <a:pt x="10097" y="20038"/>
                    <a:pt x="9457" y="19257"/>
                    <a:pt x="9457" y="18737"/>
                  </a:cubicBezTo>
                  <a:cubicBezTo>
                    <a:pt x="9457" y="17956"/>
                    <a:pt x="10097" y="17436"/>
                    <a:pt x="10863" y="17436"/>
                  </a:cubicBezTo>
                  <a:cubicBezTo>
                    <a:pt x="11502" y="17436"/>
                    <a:pt x="12142" y="17956"/>
                    <a:pt x="12142" y="18737"/>
                  </a:cubicBezTo>
                  <a:cubicBezTo>
                    <a:pt x="12142" y="19257"/>
                    <a:pt x="11502" y="20038"/>
                    <a:pt x="10863" y="20038"/>
                  </a:cubicBezTo>
                  <a:close/>
                  <a:moveTo>
                    <a:pt x="10863" y="1821"/>
                  </a:moveTo>
                  <a:cubicBezTo>
                    <a:pt x="12397" y="1821"/>
                    <a:pt x="13803" y="3903"/>
                    <a:pt x="14314" y="6766"/>
                  </a:cubicBezTo>
                  <a:cubicBezTo>
                    <a:pt x="7285" y="7026"/>
                    <a:pt x="7285" y="7026"/>
                    <a:pt x="7285" y="7026"/>
                  </a:cubicBezTo>
                  <a:cubicBezTo>
                    <a:pt x="7668" y="3903"/>
                    <a:pt x="9074" y="1821"/>
                    <a:pt x="10863" y="1821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  <p:sp>
          <p:nvSpPr>
            <p:cNvPr id="20489" name="AutoShape 9"/>
            <p:cNvSpPr>
              <a:spLocks/>
            </p:cNvSpPr>
            <p:nvPr/>
          </p:nvSpPr>
          <p:spPr bwMode="auto">
            <a:xfrm>
              <a:off x="107950" y="238125"/>
              <a:ext cx="303213" cy="136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472" y="0"/>
                  </a:moveTo>
                  <a:cubicBezTo>
                    <a:pt x="18915" y="3646"/>
                    <a:pt x="15081" y="5890"/>
                    <a:pt x="10736" y="5890"/>
                  </a:cubicBezTo>
                  <a:cubicBezTo>
                    <a:pt x="6518" y="5890"/>
                    <a:pt x="2684" y="3646"/>
                    <a:pt x="0" y="0"/>
                  </a:cubicBezTo>
                  <a:cubicBezTo>
                    <a:pt x="127" y="17953"/>
                    <a:pt x="127" y="17953"/>
                    <a:pt x="127" y="17953"/>
                  </a:cubicBezTo>
                  <a:cubicBezTo>
                    <a:pt x="127" y="20197"/>
                    <a:pt x="894" y="21599"/>
                    <a:pt x="1789" y="21599"/>
                  </a:cubicBezTo>
                  <a:cubicBezTo>
                    <a:pt x="19938" y="21319"/>
                    <a:pt x="19938" y="21319"/>
                    <a:pt x="19938" y="21319"/>
                  </a:cubicBezTo>
                  <a:cubicBezTo>
                    <a:pt x="20833" y="21319"/>
                    <a:pt x="21599" y="19636"/>
                    <a:pt x="21599" y="17672"/>
                  </a:cubicBezTo>
                  <a:lnTo>
                    <a:pt x="21472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</p:grpSp>
      <p:grpSp>
        <p:nvGrpSpPr>
          <p:cNvPr id="20490" name="Group 10"/>
          <p:cNvGrpSpPr>
            <a:grpSpLocks/>
          </p:cNvGrpSpPr>
          <p:nvPr/>
        </p:nvGrpSpPr>
        <p:grpSpPr bwMode="auto">
          <a:xfrm>
            <a:off x="2366590" y="4259227"/>
            <a:ext cx="734427" cy="732194"/>
            <a:chOff x="-1" y="0"/>
            <a:chExt cx="522289" cy="520701"/>
          </a:xfrm>
        </p:grpSpPr>
        <p:sp>
          <p:nvSpPr>
            <p:cNvPr id="2" name="AutoShape 11"/>
            <p:cNvSpPr>
              <a:spLocks/>
            </p:cNvSpPr>
            <p:nvPr/>
          </p:nvSpPr>
          <p:spPr bwMode="auto">
            <a:xfrm>
              <a:off x="-1" y="0"/>
              <a:ext cx="520701" cy="5207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  <p:sp>
          <p:nvSpPr>
            <p:cNvPr id="20492" name="AutoShape 12"/>
            <p:cNvSpPr>
              <a:spLocks/>
            </p:cNvSpPr>
            <p:nvPr/>
          </p:nvSpPr>
          <p:spPr bwMode="auto">
            <a:xfrm>
              <a:off x="63499" y="187325"/>
              <a:ext cx="458789" cy="320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7119"/>
                  </a:moveTo>
                  <a:cubicBezTo>
                    <a:pt x="18140" y="1930"/>
                    <a:pt x="18140" y="1930"/>
                    <a:pt x="18140" y="1930"/>
                  </a:cubicBezTo>
                  <a:cubicBezTo>
                    <a:pt x="9787" y="0"/>
                    <a:pt x="9787" y="0"/>
                    <a:pt x="9787" y="0"/>
                  </a:cubicBezTo>
                  <a:cubicBezTo>
                    <a:pt x="3037" y="724"/>
                    <a:pt x="3037" y="724"/>
                    <a:pt x="3037" y="724"/>
                  </a:cubicBezTo>
                  <a:cubicBezTo>
                    <a:pt x="0" y="1930"/>
                    <a:pt x="0" y="1930"/>
                    <a:pt x="0" y="1930"/>
                  </a:cubicBezTo>
                  <a:cubicBezTo>
                    <a:pt x="5062" y="9653"/>
                    <a:pt x="5062" y="9653"/>
                    <a:pt x="5062" y="9653"/>
                  </a:cubicBezTo>
                  <a:cubicBezTo>
                    <a:pt x="12824" y="21600"/>
                    <a:pt x="12824" y="21600"/>
                    <a:pt x="12824" y="21600"/>
                  </a:cubicBezTo>
                  <a:cubicBezTo>
                    <a:pt x="17465" y="19789"/>
                    <a:pt x="21009" y="14118"/>
                    <a:pt x="21599" y="711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  <p:sp>
          <p:nvSpPr>
            <p:cNvPr id="20493" name="AutoShape 13"/>
            <p:cNvSpPr>
              <a:spLocks/>
            </p:cNvSpPr>
            <p:nvPr/>
          </p:nvSpPr>
          <p:spPr bwMode="auto">
            <a:xfrm>
              <a:off x="163512" y="258763"/>
              <a:ext cx="187325" cy="968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423" y="8799"/>
                  </a:moveTo>
                  <a:cubicBezTo>
                    <a:pt x="11215" y="8399"/>
                    <a:pt x="11215" y="8399"/>
                    <a:pt x="11215" y="83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400"/>
                    <a:pt x="0" y="12400"/>
                    <a:pt x="0" y="12400"/>
                  </a:cubicBezTo>
                  <a:cubicBezTo>
                    <a:pt x="0" y="17599"/>
                    <a:pt x="4776" y="21599"/>
                    <a:pt x="10800" y="21599"/>
                  </a:cubicBezTo>
                  <a:cubicBezTo>
                    <a:pt x="16823" y="21599"/>
                    <a:pt x="21599" y="17599"/>
                    <a:pt x="21599" y="12400"/>
                  </a:cubicBezTo>
                  <a:cubicBezTo>
                    <a:pt x="21599" y="800"/>
                    <a:pt x="21599" y="800"/>
                    <a:pt x="21599" y="800"/>
                  </a:cubicBezTo>
                  <a:lnTo>
                    <a:pt x="11423" y="8799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  <p:sp>
          <p:nvSpPr>
            <p:cNvPr id="20494" name="AutoShape 14"/>
            <p:cNvSpPr>
              <a:spLocks/>
            </p:cNvSpPr>
            <p:nvPr/>
          </p:nvSpPr>
          <p:spPr bwMode="auto">
            <a:xfrm>
              <a:off x="63499" y="131763"/>
              <a:ext cx="403226" cy="2127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236"/>
                  </a:moveTo>
                  <a:cubicBezTo>
                    <a:pt x="20735" y="16699"/>
                    <a:pt x="20735" y="16699"/>
                    <a:pt x="20735" y="16699"/>
                  </a:cubicBezTo>
                  <a:cubicBezTo>
                    <a:pt x="20735" y="16517"/>
                    <a:pt x="20735" y="16154"/>
                    <a:pt x="20735" y="15973"/>
                  </a:cubicBezTo>
                  <a:cubicBezTo>
                    <a:pt x="20735" y="8712"/>
                    <a:pt x="20735" y="8712"/>
                    <a:pt x="20735" y="8712"/>
                  </a:cubicBezTo>
                  <a:cubicBezTo>
                    <a:pt x="20735" y="8712"/>
                    <a:pt x="20735" y="8712"/>
                    <a:pt x="20735" y="8712"/>
                  </a:cubicBezTo>
                  <a:cubicBezTo>
                    <a:pt x="20735" y="8712"/>
                    <a:pt x="20735" y="8712"/>
                    <a:pt x="20735" y="8712"/>
                  </a:cubicBezTo>
                  <a:cubicBezTo>
                    <a:pt x="20735" y="8531"/>
                    <a:pt x="20735" y="8531"/>
                    <a:pt x="20735" y="8531"/>
                  </a:cubicBezTo>
                  <a:cubicBezTo>
                    <a:pt x="20639" y="8531"/>
                    <a:pt x="20639" y="8531"/>
                    <a:pt x="20639" y="8531"/>
                  </a:cubicBezTo>
                  <a:cubicBezTo>
                    <a:pt x="10367" y="0"/>
                    <a:pt x="10367" y="0"/>
                    <a:pt x="10367" y="0"/>
                  </a:cubicBezTo>
                  <a:cubicBezTo>
                    <a:pt x="0" y="8531"/>
                    <a:pt x="0" y="8531"/>
                    <a:pt x="0" y="8531"/>
                  </a:cubicBezTo>
                  <a:cubicBezTo>
                    <a:pt x="10655" y="16336"/>
                    <a:pt x="10655" y="16336"/>
                    <a:pt x="10655" y="16336"/>
                  </a:cubicBezTo>
                  <a:cubicBezTo>
                    <a:pt x="20063" y="9075"/>
                    <a:pt x="20063" y="9075"/>
                    <a:pt x="20063" y="9075"/>
                  </a:cubicBezTo>
                  <a:cubicBezTo>
                    <a:pt x="20063" y="16699"/>
                    <a:pt x="20063" y="16699"/>
                    <a:pt x="20063" y="16699"/>
                  </a:cubicBezTo>
                  <a:cubicBezTo>
                    <a:pt x="19295" y="21236"/>
                    <a:pt x="19295" y="21236"/>
                    <a:pt x="19295" y="21236"/>
                  </a:cubicBezTo>
                  <a:cubicBezTo>
                    <a:pt x="19871" y="21600"/>
                    <a:pt x="19871" y="21600"/>
                    <a:pt x="19871" y="21600"/>
                  </a:cubicBezTo>
                  <a:cubicBezTo>
                    <a:pt x="20159" y="20329"/>
                    <a:pt x="20159" y="20329"/>
                    <a:pt x="20159" y="20329"/>
                  </a:cubicBezTo>
                  <a:cubicBezTo>
                    <a:pt x="20159" y="21600"/>
                    <a:pt x="20159" y="21600"/>
                    <a:pt x="20159" y="21600"/>
                  </a:cubicBezTo>
                  <a:cubicBezTo>
                    <a:pt x="20735" y="21600"/>
                    <a:pt x="20735" y="21600"/>
                    <a:pt x="20735" y="21600"/>
                  </a:cubicBezTo>
                  <a:cubicBezTo>
                    <a:pt x="20735" y="20329"/>
                    <a:pt x="20735" y="20329"/>
                    <a:pt x="20735" y="20329"/>
                  </a:cubicBezTo>
                  <a:cubicBezTo>
                    <a:pt x="21023" y="21600"/>
                    <a:pt x="21023" y="21600"/>
                    <a:pt x="21023" y="21600"/>
                  </a:cubicBezTo>
                  <a:lnTo>
                    <a:pt x="21599" y="2123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9429585" y="2009070"/>
            <a:ext cx="732194" cy="732194"/>
            <a:chOff x="0" y="0"/>
            <a:chExt cx="520701" cy="520701"/>
          </a:xfrm>
        </p:grpSpPr>
        <p:sp>
          <p:nvSpPr>
            <p:cNvPr id="20496" name="AutoShape 16"/>
            <p:cNvSpPr>
              <a:spLocks/>
            </p:cNvSpPr>
            <p:nvPr/>
          </p:nvSpPr>
          <p:spPr bwMode="auto">
            <a:xfrm>
              <a:off x="0" y="0"/>
              <a:ext cx="520701" cy="5207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  <p:sp>
          <p:nvSpPr>
            <p:cNvPr id="20497" name="AutoShape 17"/>
            <p:cNvSpPr>
              <a:spLocks/>
            </p:cNvSpPr>
            <p:nvPr/>
          </p:nvSpPr>
          <p:spPr bwMode="auto">
            <a:xfrm>
              <a:off x="144463" y="95250"/>
              <a:ext cx="333376" cy="4254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1561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1393" y="1361"/>
                    <a:pt x="1393" y="1361"/>
                    <a:pt x="1393" y="1361"/>
                  </a:cubicBezTo>
                  <a:cubicBezTo>
                    <a:pt x="3251" y="3357"/>
                    <a:pt x="3251" y="3357"/>
                    <a:pt x="3251" y="3357"/>
                  </a:cubicBezTo>
                  <a:cubicBezTo>
                    <a:pt x="0" y="7986"/>
                    <a:pt x="0" y="7986"/>
                    <a:pt x="0" y="7986"/>
                  </a:cubicBezTo>
                  <a:cubicBezTo>
                    <a:pt x="2090" y="9983"/>
                    <a:pt x="2090" y="9983"/>
                    <a:pt x="2090" y="9983"/>
                  </a:cubicBezTo>
                  <a:cubicBezTo>
                    <a:pt x="1161" y="10618"/>
                    <a:pt x="1161" y="10618"/>
                    <a:pt x="1161" y="10618"/>
                  </a:cubicBezTo>
                  <a:cubicBezTo>
                    <a:pt x="7200" y="15882"/>
                    <a:pt x="7200" y="15882"/>
                    <a:pt x="7200" y="15882"/>
                  </a:cubicBezTo>
                  <a:cubicBezTo>
                    <a:pt x="3832" y="17243"/>
                    <a:pt x="3832" y="17243"/>
                    <a:pt x="3832" y="17243"/>
                  </a:cubicBezTo>
                  <a:cubicBezTo>
                    <a:pt x="8709" y="21600"/>
                    <a:pt x="8709" y="21600"/>
                    <a:pt x="8709" y="21600"/>
                  </a:cubicBezTo>
                  <a:cubicBezTo>
                    <a:pt x="14051" y="21236"/>
                    <a:pt x="18812" y="18968"/>
                    <a:pt x="21599" y="1561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165100" y="93663"/>
              <a:ext cx="3651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3600"/>
                  </a:moveTo>
                  <a:lnTo>
                    <a:pt x="19721" y="0"/>
                  </a:lnTo>
                  <a:lnTo>
                    <a:pt x="0" y="18000"/>
                  </a:lnTo>
                  <a:lnTo>
                    <a:pt x="1878" y="21600"/>
                  </a:lnTo>
                  <a:lnTo>
                    <a:pt x="21600" y="360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  <p:sp>
          <p:nvSpPr>
            <p:cNvPr id="20499" name="AutoShape 19"/>
            <p:cNvSpPr>
              <a:spLocks/>
            </p:cNvSpPr>
            <p:nvPr/>
          </p:nvSpPr>
          <p:spPr bwMode="auto">
            <a:xfrm>
              <a:off x="273051" y="258763"/>
              <a:ext cx="65088" cy="492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7" y="21599"/>
                  </a:moveTo>
                  <a:lnTo>
                    <a:pt x="21599" y="3483"/>
                  </a:lnTo>
                  <a:lnTo>
                    <a:pt x="18965" y="0"/>
                  </a:lnTo>
                  <a:lnTo>
                    <a:pt x="0" y="18116"/>
                  </a:lnTo>
                  <a:lnTo>
                    <a:pt x="2107" y="21599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  <p:sp>
          <p:nvSpPr>
            <p:cNvPr id="20500" name="AutoShape 20"/>
            <p:cNvSpPr>
              <a:spLocks/>
            </p:cNvSpPr>
            <p:nvPr/>
          </p:nvSpPr>
          <p:spPr bwMode="auto">
            <a:xfrm>
              <a:off x="144463" y="104775"/>
              <a:ext cx="231775" cy="338139"/>
            </a:xfrm>
            <a:custGeom>
              <a:avLst/>
              <a:gdLst>
                <a:gd name="T0" fmla="+- 0 11314 1028"/>
                <a:gd name="T1" fmla="*/ T0 w 20572"/>
                <a:gd name="T2" fmla="*/ 10800 h 21600"/>
                <a:gd name="T3" fmla="+- 0 11314 1028"/>
                <a:gd name="T4" fmla="*/ T3 w 20572"/>
                <a:gd name="T5" fmla="*/ 10800 h 21600"/>
                <a:gd name="T6" fmla="+- 0 11314 1028"/>
                <a:gd name="T7" fmla="*/ T6 w 20572"/>
                <a:gd name="T8" fmla="*/ 10800 h 21600"/>
                <a:gd name="T9" fmla="+- 0 11314 1028"/>
                <a:gd name="T10" fmla="*/ T9 w 2057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572" h="21600">
                  <a:moveTo>
                    <a:pt x="16892" y="18742"/>
                  </a:moveTo>
                  <a:cubicBezTo>
                    <a:pt x="13852" y="18742"/>
                    <a:pt x="13852" y="18742"/>
                    <a:pt x="13852" y="18742"/>
                  </a:cubicBezTo>
                  <a:cubicBezTo>
                    <a:pt x="13852" y="18171"/>
                    <a:pt x="13852" y="18171"/>
                    <a:pt x="13852" y="18171"/>
                  </a:cubicBezTo>
                  <a:cubicBezTo>
                    <a:pt x="13852" y="18057"/>
                    <a:pt x="14012" y="18057"/>
                    <a:pt x="14012" y="17942"/>
                  </a:cubicBezTo>
                  <a:cubicBezTo>
                    <a:pt x="14012" y="17257"/>
                    <a:pt x="13371" y="16685"/>
                    <a:pt x="12412" y="16457"/>
                  </a:cubicBezTo>
                  <a:cubicBezTo>
                    <a:pt x="12412" y="15885"/>
                    <a:pt x="12412" y="15885"/>
                    <a:pt x="12412" y="15885"/>
                  </a:cubicBezTo>
                  <a:cubicBezTo>
                    <a:pt x="12891" y="15771"/>
                    <a:pt x="13212" y="15657"/>
                    <a:pt x="13532" y="15542"/>
                  </a:cubicBezTo>
                  <a:cubicBezTo>
                    <a:pt x="13691" y="15542"/>
                    <a:pt x="13691" y="15542"/>
                    <a:pt x="13691" y="15542"/>
                  </a:cubicBezTo>
                  <a:cubicBezTo>
                    <a:pt x="20572" y="12228"/>
                    <a:pt x="20572" y="12228"/>
                    <a:pt x="20572" y="12228"/>
                  </a:cubicBezTo>
                  <a:cubicBezTo>
                    <a:pt x="19772" y="11428"/>
                    <a:pt x="19772" y="11428"/>
                    <a:pt x="19772" y="11428"/>
                  </a:cubicBezTo>
                  <a:cubicBezTo>
                    <a:pt x="12732" y="14742"/>
                    <a:pt x="12732" y="14742"/>
                    <a:pt x="12732" y="14742"/>
                  </a:cubicBezTo>
                  <a:cubicBezTo>
                    <a:pt x="12891" y="14742"/>
                    <a:pt x="12891" y="14742"/>
                    <a:pt x="12891" y="14742"/>
                  </a:cubicBezTo>
                  <a:cubicBezTo>
                    <a:pt x="8572" y="15199"/>
                    <a:pt x="4411" y="13942"/>
                    <a:pt x="2651" y="11314"/>
                  </a:cubicBezTo>
                  <a:cubicBezTo>
                    <a:pt x="1051" y="8914"/>
                    <a:pt x="2012" y="6057"/>
                    <a:pt x="4732" y="4000"/>
                  </a:cubicBezTo>
                  <a:cubicBezTo>
                    <a:pt x="12252" y="11885"/>
                    <a:pt x="12252" y="11885"/>
                    <a:pt x="12252" y="11885"/>
                  </a:cubicBezTo>
                  <a:cubicBezTo>
                    <a:pt x="15611" y="10171"/>
                    <a:pt x="15611" y="10171"/>
                    <a:pt x="15611" y="10171"/>
                  </a:cubicBezTo>
                  <a:cubicBezTo>
                    <a:pt x="6011" y="800"/>
                    <a:pt x="6011" y="800"/>
                    <a:pt x="6011" y="800"/>
                  </a:cubicBezTo>
                  <a:cubicBezTo>
                    <a:pt x="5532" y="1028"/>
                    <a:pt x="5532" y="1028"/>
                    <a:pt x="5532" y="1028"/>
                  </a:cubicBezTo>
                  <a:cubicBezTo>
                    <a:pt x="4411" y="0"/>
                    <a:pt x="4411" y="0"/>
                    <a:pt x="4411" y="0"/>
                  </a:cubicBezTo>
                  <a:cubicBezTo>
                    <a:pt x="2651" y="914"/>
                    <a:pt x="2651" y="914"/>
                    <a:pt x="2651" y="914"/>
                  </a:cubicBezTo>
                  <a:cubicBezTo>
                    <a:pt x="3612" y="1942"/>
                    <a:pt x="3612" y="1942"/>
                    <a:pt x="3612" y="1942"/>
                  </a:cubicBezTo>
                  <a:cubicBezTo>
                    <a:pt x="3132" y="2171"/>
                    <a:pt x="3132" y="2171"/>
                    <a:pt x="3132" y="2171"/>
                  </a:cubicBezTo>
                  <a:cubicBezTo>
                    <a:pt x="3771" y="2971"/>
                    <a:pt x="3771" y="2971"/>
                    <a:pt x="3771" y="2971"/>
                  </a:cubicBezTo>
                  <a:cubicBezTo>
                    <a:pt x="251" y="5257"/>
                    <a:pt x="-1028" y="8800"/>
                    <a:pt x="891" y="11885"/>
                  </a:cubicBezTo>
                  <a:cubicBezTo>
                    <a:pt x="2651" y="14514"/>
                    <a:pt x="7772" y="16114"/>
                    <a:pt x="11451" y="15885"/>
                  </a:cubicBezTo>
                  <a:cubicBezTo>
                    <a:pt x="11451" y="16457"/>
                    <a:pt x="11451" y="16457"/>
                    <a:pt x="11451" y="16457"/>
                  </a:cubicBezTo>
                  <a:cubicBezTo>
                    <a:pt x="10492" y="16685"/>
                    <a:pt x="9852" y="17257"/>
                    <a:pt x="9852" y="17942"/>
                  </a:cubicBezTo>
                  <a:cubicBezTo>
                    <a:pt x="9852" y="18742"/>
                    <a:pt x="9852" y="18742"/>
                    <a:pt x="9852" y="18742"/>
                  </a:cubicBezTo>
                  <a:cubicBezTo>
                    <a:pt x="6971" y="18742"/>
                    <a:pt x="6971" y="18742"/>
                    <a:pt x="6971" y="18742"/>
                  </a:cubicBezTo>
                  <a:cubicBezTo>
                    <a:pt x="5851" y="18742"/>
                    <a:pt x="5051" y="19428"/>
                    <a:pt x="5051" y="20228"/>
                  </a:cubicBezTo>
                  <a:cubicBezTo>
                    <a:pt x="5051" y="20914"/>
                    <a:pt x="5851" y="21599"/>
                    <a:pt x="6971" y="21599"/>
                  </a:cubicBezTo>
                  <a:cubicBezTo>
                    <a:pt x="16892" y="21599"/>
                    <a:pt x="16892" y="21599"/>
                    <a:pt x="16892" y="21599"/>
                  </a:cubicBezTo>
                  <a:cubicBezTo>
                    <a:pt x="18012" y="21599"/>
                    <a:pt x="18812" y="20914"/>
                    <a:pt x="18812" y="20228"/>
                  </a:cubicBezTo>
                  <a:cubicBezTo>
                    <a:pt x="18812" y="19428"/>
                    <a:pt x="18012" y="18742"/>
                    <a:pt x="16892" y="18742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</p:grp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9427354" y="4256995"/>
            <a:ext cx="747820" cy="747820"/>
            <a:chOff x="-1" y="-1"/>
            <a:chExt cx="530228" cy="530228"/>
          </a:xfrm>
        </p:grpSpPr>
        <p:sp>
          <p:nvSpPr>
            <p:cNvPr id="3" name="AutoShape 22"/>
            <p:cNvSpPr>
              <a:spLocks/>
            </p:cNvSpPr>
            <p:nvPr/>
          </p:nvSpPr>
          <p:spPr bwMode="auto">
            <a:xfrm>
              <a:off x="-1" y="-1"/>
              <a:ext cx="530228" cy="53022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  <p:sp>
          <p:nvSpPr>
            <p:cNvPr id="20503" name="AutoShape 23"/>
            <p:cNvSpPr>
              <a:spLocks/>
            </p:cNvSpPr>
            <p:nvPr/>
          </p:nvSpPr>
          <p:spPr bwMode="auto">
            <a:xfrm>
              <a:off x="147196" y="125037"/>
              <a:ext cx="379865" cy="40519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9079"/>
                  </a:moveTo>
                  <a:cubicBezTo>
                    <a:pt x="12735" y="0"/>
                    <a:pt x="12735" y="0"/>
                    <a:pt x="12735" y="0"/>
                  </a:cubicBezTo>
                  <a:cubicBezTo>
                    <a:pt x="8049" y="286"/>
                    <a:pt x="8049" y="286"/>
                    <a:pt x="8049" y="286"/>
                  </a:cubicBezTo>
                  <a:cubicBezTo>
                    <a:pt x="203" y="286"/>
                    <a:pt x="203" y="286"/>
                    <a:pt x="203" y="286"/>
                  </a:cubicBezTo>
                  <a:cubicBezTo>
                    <a:pt x="407" y="8123"/>
                    <a:pt x="407" y="8123"/>
                    <a:pt x="407" y="8123"/>
                  </a:cubicBezTo>
                  <a:cubicBezTo>
                    <a:pt x="0" y="14623"/>
                    <a:pt x="0" y="14623"/>
                    <a:pt x="0" y="14623"/>
                  </a:cubicBezTo>
                  <a:cubicBezTo>
                    <a:pt x="6724" y="21599"/>
                    <a:pt x="6724" y="21599"/>
                    <a:pt x="6724" y="21599"/>
                  </a:cubicBezTo>
                  <a:cubicBezTo>
                    <a:pt x="14366" y="21504"/>
                    <a:pt x="20683" y="16056"/>
                    <a:pt x="21600" y="907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  <p:sp>
          <p:nvSpPr>
            <p:cNvPr id="20504" name="AutoShape 24"/>
            <p:cNvSpPr>
              <a:spLocks/>
            </p:cNvSpPr>
            <p:nvPr/>
          </p:nvSpPr>
          <p:spPr bwMode="auto">
            <a:xfrm>
              <a:off x="147196" y="125037"/>
              <a:ext cx="234250" cy="2817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04" y="0"/>
                  </a:moveTo>
                  <a:cubicBezTo>
                    <a:pt x="1163" y="275"/>
                    <a:pt x="1163" y="275"/>
                    <a:pt x="1163" y="275"/>
                  </a:cubicBezTo>
                  <a:cubicBezTo>
                    <a:pt x="498" y="275"/>
                    <a:pt x="0" y="687"/>
                    <a:pt x="0" y="1238"/>
                  </a:cubicBezTo>
                  <a:cubicBezTo>
                    <a:pt x="166" y="20499"/>
                    <a:pt x="166" y="20499"/>
                    <a:pt x="166" y="20499"/>
                  </a:cubicBezTo>
                  <a:cubicBezTo>
                    <a:pt x="166" y="21049"/>
                    <a:pt x="830" y="21599"/>
                    <a:pt x="1495" y="21599"/>
                  </a:cubicBezTo>
                  <a:cubicBezTo>
                    <a:pt x="20270" y="21324"/>
                    <a:pt x="20270" y="21324"/>
                    <a:pt x="20270" y="21324"/>
                  </a:cubicBezTo>
                  <a:cubicBezTo>
                    <a:pt x="21101" y="21324"/>
                    <a:pt x="21600" y="20912"/>
                    <a:pt x="21600" y="20361"/>
                  </a:cubicBezTo>
                  <a:cubicBezTo>
                    <a:pt x="21267" y="1100"/>
                    <a:pt x="21267" y="1100"/>
                    <a:pt x="21267" y="1100"/>
                  </a:cubicBezTo>
                  <a:cubicBezTo>
                    <a:pt x="21267" y="550"/>
                    <a:pt x="20769" y="0"/>
                    <a:pt x="20104" y="0"/>
                  </a:cubicBezTo>
                  <a:close/>
                  <a:moveTo>
                    <a:pt x="4486" y="18298"/>
                  </a:moveTo>
                  <a:cubicBezTo>
                    <a:pt x="3655" y="18298"/>
                    <a:pt x="2990" y="17885"/>
                    <a:pt x="2990" y="17197"/>
                  </a:cubicBezTo>
                  <a:cubicBezTo>
                    <a:pt x="2990" y="16509"/>
                    <a:pt x="3655" y="16096"/>
                    <a:pt x="4319" y="16096"/>
                  </a:cubicBezTo>
                  <a:cubicBezTo>
                    <a:pt x="5150" y="16096"/>
                    <a:pt x="5815" y="16509"/>
                    <a:pt x="5815" y="17197"/>
                  </a:cubicBezTo>
                  <a:cubicBezTo>
                    <a:pt x="5815" y="17747"/>
                    <a:pt x="5150" y="18298"/>
                    <a:pt x="4486" y="18298"/>
                  </a:cubicBezTo>
                  <a:close/>
                  <a:moveTo>
                    <a:pt x="4319" y="14721"/>
                  </a:moveTo>
                  <a:cubicBezTo>
                    <a:pt x="3655" y="14721"/>
                    <a:pt x="2990" y="14308"/>
                    <a:pt x="2990" y="13620"/>
                  </a:cubicBezTo>
                  <a:cubicBezTo>
                    <a:pt x="2990" y="13070"/>
                    <a:pt x="3489" y="12519"/>
                    <a:pt x="4319" y="12519"/>
                  </a:cubicBezTo>
                  <a:cubicBezTo>
                    <a:pt x="5150" y="12519"/>
                    <a:pt x="5649" y="12932"/>
                    <a:pt x="5649" y="13620"/>
                  </a:cubicBezTo>
                  <a:cubicBezTo>
                    <a:pt x="5649" y="14308"/>
                    <a:pt x="5150" y="14721"/>
                    <a:pt x="4319" y="14721"/>
                  </a:cubicBezTo>
                  <a:close/>
                  <a:moveTo>
                    <a:pt x="4319" y="11281"/>
                  </a:moveTo>
                  <a:cubicBezTo>
                    <a:pt x="3489" y="11281"/>
                    <a:pt x="2990" y="10731"/>
                    <a:pt x="2990" y="10043"/>
                  </a:cubicBezTo>
                  <a:cubicBezTo>
                    <a:pt x="2824" y="9492"/>
                    <a:pt x="3489" y="8942"/>
                    <a:pt x="4319" y="8942"/>
                  </a:cubicBezTo>
                  <a:cubicBezTo>
                    <a:pt x="4984" y="8942"/>
                    <a:pt x="5649" y="9492"/>
                    <a:pt x="5649" y="10043"/>
                  </a:cubicBezTo>
                  <a:cubicBezTo>
                    <a:pt x="5649" y="10731"/>
                    <a:pt x="4984" y="11281"/>
                    <a:pt x="4319" y="11281"/>
                  </a:cubicBezTo>
                  <a:close/>
                  <a:moveTo>
                    <a:pt x="8640" y="18298"/>
                  </a:moveTo>
                  <a:cubicBezTo>
                    <a:pt x="7975" y="18298"/>
                    <a:pt x="7310" y="17747"/>
                    <a:pt x="7310" y="17197"/>
                  </a:cubicBezTo>
                  <a:cubicBezTo>
                    <a:pt x="7310" y="16509"/>
                    <a:pt x="7975" y="15959"/>
                    <a:pt x="8640" y="15959"/>
                  </a:cubicBezTo>
                  <a:cubicBezTo>
                    <a:pt x="9470" y="15959"/>
                    <a:pt x="9969" y="16509"/>
                    <a:pt x="9969" y="17197"/>
                  </a:cubicBezTo>
                  <a:cubicBezTo>
                    <a:pt x="10135" y="17747"/>
                    <a:pt x="9470" y="18298"/>
                    <a:pt x="8640" y="18298"/>
                  </a:cubicBezTo>
                  <a:close/>
                  <a:moveTo>
                    <a:pt x="8640" y="14721"/>
                  </a:moveTo>
                  <a:cubicBezTo>
                    <a:pt x="7809" y="14721"/>
                    <a:pt x="7310" y="14170"/>
                    <a:pt x="7310" y="13620"/>
                  </a:cubicBezTo>
                  <a:cubicBezTo>
                    <a:pt x="7310" y="12932"/>
                    <a:pt x="7809" y="12519"/>
                    <a:pt x="8640" y="12519"/>
                  </a:cubicBezTo>
                  <a:cubicBezTo>
                    <a:pt x="9304" y="12519"/>
                    <a:pt x="9969" y="12932"/>
                    <a:pt x="9969" y="13620"/>
                  </a:cubicBezTo>
                  <a:cubicBezTo>
                    <a:pt x="9969" y="14170"/>
                    <a:pt x="9470" y="14721"/>
                    <a:pt x="8640" y="14721"/>
                  </a:cubicBezTo>
                  <a:close/>
                  <a:moveTo>
                    <a:pt x="8640" y="11143"/>
                  </a:moveTo>
                  <a:cubicBezTo>
                    <a:pt x="7809" y="11143"/>
                    <a:pt x="7144" y="10731"/>
                    <a:pt x="7144" y="10043"/>
                  </a:cubicBezTo>
                  <a:cubicBezTo>
                    <a:pt x="7144" y="9492"/>
                    <a:pt x="7809" y="8942"/>
                    <a:pt x="8640" y="8942"/>
                  </a:cubicBezTo>
                  <a:cubicBezTo>
                    <a:pt x="9304" y="8942"/>
                    <a:pt x="9969" y="9355"/>
                    <a:pt x="9969" y="10043"/>
                  </a:cubicBezTo>
                  <a:cubicBezTo>
                    <a:pt x="9969" y="10593"/>
                    <a:pt x="9304" y="11143"/>
                    <a:pt x="8640" y="11143"/>
                  </a:cubicBezTo>
                  <a:close/>
                  <a:moveTo>
                    <a:pt x="12960" y="18298"/>
                  </a:moveTo>
                  <a:cubicBezTo>
                    <a:pt x="12295" y="18298"/>
                    <a:pt x="11630" y="17747"/>
                    <a:pt x="11630" y="17059"/>
                  </a:cubicBezTo>
                  <a:cubicBezTo>
                    <a:pt x="11630" y="16509"/>
                    <a:pt x="12129" y="15959"/>
                    <a:pt x="12960" y="15959"/>
                  </a:cubicBezTo>
                  <a:cubicBezTo>
                    <a:pt x="13790" y="15959"/>
                    <a:pt x="14289" y="16509"/>
                    <a:pt x="14289" y="17059"/>
                  </a:cubicBezTo>
                  <a:cubicBezTo>
                    <a:pt x="14289" y="17747"/>
                    <a:pt x="13790" y="18298"/>
                    <a:pt x="12960" y="18298"/>
                  </a:cubicBezTo>
                  <a:close/>
                  <a:moveTo>
                    <a:pt x="12960" y="14721"/>
                  </a:moveTo>
                  <a:cubicBezTo>
                    <a:pt x="12129" y="14721"/>
                    <a:pt x="11630" y="14170"/>
                    <a:pt x="11464" y="13620"/>
                  </a:cubicBezTo>
                  <a:cubicBezTo>
                    <a:pt x="11464" y="12932"/>
                    <a:pt x="12129" y="12382"/>
                    <a:pt x="12960" y="12382"/>
                  </a:cubicBezTo>
                  <a:cubicBezTo>
                    <a:pt x="13624" y="12382"/>
                    <a:pt x="14289" y="12932"/>
                    <a:pt x="14289" y="13482"/>
                  </a:cubicBezTo>
                  <a:cubicBezTo>
                    <a:pt x="14289" y="14170"/>
                    <a:pt x="13624" y="14721"/>
                    <a:pt x="12960" y="14721"/>
                  </a:cubicBezTo>
                  <a:close/>
                  <a:moveTo>
                    <a:pt x="12960" y="11143"/>
                  </a:moveTo>
                  <a:cubicBezTo>
                    <a:pt x="12129" y="11143"/>
                    <a:pt x="11464" y="10593"/>
                    <a:pt x="11464" y="10043"/>
                  </a:cubicBezTo>
                  <a:cubicBezTo>
                    <a:pt x="11464" y="9355"/>
                    <a:pt x="12129" y="8942"/>
                    <a:pt x="12793" y="8805"/>
                  </a:cubicBezTo>
                  <a:cubicBezTo>
                    <a:pt x="13624" y="8805"/>
                    <a:pt x="14289" y="9355"/>
                    <a:pt x="14289" y="10043"/>
                  </a:cubicBezTo>
                  <a:cubicBezTo>
                    <a:pt x="14289" y="10593"/>
                    <a:pt x="13624" y="11143"/>
                    <a:pt x="12960" y="11143"/>
                  </a:cubicBezTo>
                  <a:close/>
                  <a:moveTo>
                    <a:pt x="18775" y="17059"/>
                  </a:moveTo>
                  <a:cubicBezTo>
                    <a:pt x="18775" y="17747"/>
                    <a:pt x="18110" y="18298"/>
                    <a:pt x="17280" y="18298"/>
                  </a:cubicBezTo>
                  <a:cubicBezTo>
                    <a:pt x="16449" y="18298"/>
                    <a:pt x="15784" y="17747"/>
                    <a:pt x="15784" y="17059"/>
                  </a:cubicBezTo>
                  <a:cubicBezTo>
                    <a:pt x="15784" y="13620"/>
                    <a:pt x="15784" y="13620"/>
                    <a:pt x="15784" y="13620"/>
                  </a:cubicBezTo>
                  <a:cubicBezTo>
                    <a:pt x="15784" y="12932"/>
                    <a:pt x="16449" y="12382"/>
                    <a:pt x="17113" y="12382"/>
                  </a:cubicBezTo>
                  <a:cubicBezTo>
                    <a:pt x="17944" y="12382"/>
                    <a:pt x="18609" y="12932"/>
                    <a:pt x="18609" y="13620"/>
                  </a:cubicBezTo>
                  <a:lnTo>
                    <a:pt x="18775" y="17059"/>
                  </a:lnTo>
                  <a:close/>
                  <a:moveTo>
                    <a:pt x="15784" y="10043"/>
                  </a:moveTo>
                  <a:cubicBezTo>
                    <a:pt x="15784" y="9355"/>
                    <a:pt x="16449" y="8805"/>
                    <a:pt x="17113" y="8805"/>
                  </a:cubicBezTo>
                  <a:cubicBezTo>
                    <a:pt x="17944" y="8805"/>
                    <a:pt x="18609" y="9355"/>
                    <a:pt x="18609" y="9905"/>
                  </a:cubicBezTo>
                  <a:cubicBezTo>
                    <a:pt x="18609" y="10593"/>
                    <a:pt x="17944" y="11143"/>
                    <a:pt x="17113" y="11143"/>
                  </a:cubicBezTo>
                  <a:cubicBezTo>
                    <a:pt x="16449" y="11143"/>
                    <a:pt x="15784" y="10593"/>
                    <a:pt x="15784" y="10043"/>
                  </a:cubicBezTo>
                  <a:close/>
                  <a:moveTo>
                    <a:pt x="16615" y="6053"/>
                  </a:moveTo>
                  <a:cubicBezTo>
                    <a:pt x="4818" y="6191"/>
                    <a:pt x="4818" y="6191"/>
                    <a:pt x="4818" y="6191"/>
                  </a:cubicBezTo>
                  <a:cubicBezTo>
                    <a:pt x="3323" y="6191"/>
                    <a:pt x="2326" y="5228"/>
                    <a:pt x="2326" y="4127"/>
                  </a:cubicBezTo>
                  <a:cubicBezTo>
                    <a:pt x="2326" y="3026"/>
                    <a:pt x="3323" y="2201"/>
                    <a:pt x="4652" y="2201"/>
                  </a:cubicBezTo>
                  <a:cubicBezTo>
                    <a:pt x="16615" y="2063"/>
                    <a:pt x="16615" y="2063"/>
                    <a:pt x="16615" y="2063"/>
                  </a:cubicBezTo>
                  <a:cubicBezTo>
                    <a:pt x="17944" y="2063"/>
                    <a:pt x="19107" y="2889"/>
                    <a:pt x="19107" y="3989"/>
                  </a:cubicBezTo>
                  <a:cubicBezTo>
                    <a:pt x="19107" y="5090"/>
                    <a:pt x="17944" y="6053"/>
                    <a:pt x="16615" y="6053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</p:grpSp>
      <p:grpSp>
        <p:nvGrpSpPr>
          <p:cNvPr id="20505" name="Group 25"/>
          <p:cNvGrpSpPr>
            <a:grpSpLocks/>
          </p:cNvGrpSpPr>
          <p:nvPr/>
        </p:nvGrpSpPr>
        <p:grpSpPr bwMode="auto">
          <a:xfrm>
            <a:off x="4514063" y="1732264"/>
            <a:ext cx="3515872" cy="4562820"/>
            <a:chOff x="-1" y="0"/>
            <a:chExt cx="2500315" cy="3244407"/>
          </a:xfrm>
        </p:grpSpPr>
        <p:grpSp>
          <p:nvGrpSpPr>
            <p:cNvPr id="20502" name="Group 27"/>
            <p:cNvGrpSpPr>
              <a:grpSpLocks/>
            </p:cNvGrpSpPr>
            <p:nvPr/>
          </p:nvGrpSpPr>
          <p:grpSpPr bwMode="auto">
            <a:xfrm>
              <a:off x="-1" y="0"/>
              <a:ext cx="2500315" cy="3244407"/>
              <a:chOff x="-1" y="0"/>
              <a:chExt cx="2500315" cy="3244407"/>
            </a:xfrm>
          </p:grpSpPr>
          <p:sp>
            <p:nvSpPr>
              <p:cNvPr id="20508" name="AutoShape 28"/>
              <p:cNvSpPr>
                <a:spLocks/>
              </p:cNvSpPr>
              <p:nvPr/>
            </p:nvSpPr>
            <p:spPr bwMode="auto">
              <a:xfrm>
                <a:off x="-1" y="0"/>
                <a:ext cx="2500315" cy="324440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92" y="0"/>
                    </a:moveTo>
                    <a:cubicBezTo>
                      <a:pt x="1107" y="0"/>
                      <a:pt x="1107" y="0"/>
                      <a:pt x="1107" y="0"/>
                    </a:cubicBezTo>
                    <a:cubicBezTo>
                      <a:pt x="494" y="0"/>
                      <a:pt x="0" y="380"/>
                      <a:pt x="0" y="852"/>
                    </a:cubicBezTo>
                    <a:cubicBezTo>
                      <a:pt x="0" y="20747"/>
                      <a:pt x="0" y="20747"/>
                      <a:pt x="0" y="20747"/>
                    </a:cubicBezTo>
                    <a:cubicBezTo>
                      <a:pt x="0" y="21219"/>
                      <a:pt x="494" y="21600"/>
                      <a:pt x="1107" y="21600"/>
                    </a:cubicBezTo>
                    <a:cubicBezTo>
                      <a:pt x="20492" y="21600"/>
                      <a:pt x="20492" y="21600"/>
                      <a:pt x="20492" y="21600"/>
                    </a:cubicBezTo>
                    <a:cubicBezTo>
                      <a:pt x="21105" y="21600"/>
                      <a:pt x="21599" y="21219"/>
                      <a:pt x="21599" y="20747"/>
                    </a:cubicBezTo>
                    <a:cubicBezTo>
                      <a:pt x="21599" y="852"/>
                      <a:pt x="21599" y="852"/>
                      <a:pt x="21599" y="852"/>
                    </a:cubicBezTo>
                    <a:cubicBezTo>
                      <a:pt x="21599" y="380"/>
                      <a:pt x="21105" y="0"/>
                      <a:pt x="20492" y="0"/>
                    </a:cubicBezTo>
                    <a:close/>
                    <a:moveTo>
                      <a:pt x="19521" y="19697"/>
                    </a:moveTo>
                    <a:cubicBezTo>
                      <a:pt x="2129" y="19697"/>
                      <a:pt x="2129" y="19697"/>
                      <a:pt x="2129" y="19697"/>
                    </a:cubicBezTo>
                    <a:cubicBezTo>
                      <a:pt x="2129" y="1837"/>
                      <a:pt x="2129" y="1837"/>
                      <a:pt x="2129" y="1837"/>
                    </a:cubicBezTo>
                    <a:cubicBezTo>
                      <a:pt x="19521" y="1837"/>
                      <a:pt x="19521" y="1837"/>
                      <a:pt x="19521" y="1837"/>
                    </a:cubicBezTo>
                    <a:lnTo>
                      <a:pt x="19521" y="196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s-ES" sz="2669">
                  <a:cs typeface="Calibri" charset="0"/>
                </a:endParaRPr>
              </a:p>
            </p:txBody>
          </p:sp>
          <p:sp>
            <p:nvSpPr>
              <p:cNvPr id="20509" name="AutoShape 29"/>
              <p:cNvSpPr>
                <a:spLocks/>
              </p:cNvSpPr>
              <p:nvPr/>
            </p:nvSpPr>
            <p:spPr bwMode="auto">
              <a:xfrm>
                <a:off x="1174750" y="3017426"/>
                <a:ext cx="177800" cy="17618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s-ES" sz="2669">
                  <a:cs typeface="Calibri" charset="0"/>
                </a:endParaRPr>
              </a:p>
            </p:txBody>
          </p:sp>
          <p:sp>
            <p:nvSpPr>
              <p:cNvPr id="20510" name="AutoShape 30"/>
              <p:cNvSpPr>
                <a:spLocks/>
              </p:cNvSpPr>
              <p:nvPr/>
            </p:nvSpPr>
            <p:spPr bwMode="auto">
              <a:xfrm>
                <a:off x="1228725" y="109523"/>
                <a:ext cx="49213" cy="49205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s-ES" sz="2669">
                  <a:cs typeface="Calibri" charset="0"/>
                </a:endParaRPr>
              </a:p>
            </p:txBody>
          </p:sp>
        </p:grpSp>
        <p:sp>
          <p:nvSpPr>
            <p:cNvPr id="20511" name="AutoShape 31"/>
            <p:cNvSpPr>
              <a:spLocks/>
            </p:cNvSpPr>
            <p:nvPr/>
          </p:nvSpPr>
          <p:spPr bwMode="auto">
            <a:xfrm rot="10800000">
              <a:off x="1049338" y="11111"/>
              <a:ext cx="1435101" cy="231584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0" y="0"/>
                  </a:lnTo>
                  <a:lnTo>
                    <a:pt x="21599" y="21599"/>
                  </a:lnTo>
                  <a:close/>
                </a:path>
              </a:pathLst>
            </a:custGeom>
            <a:solidFill>
              <a:srgbClr val="F2F2F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2669">
                <a:solidFill>
                  <a:srgbClr val="FFFFFF"/>
                </a:solidFill>
                <a:cs typeface="Calibri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845199" y="2140776"/>
            <a:ext cx="2880320" cy="3763657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512" name="Group 32"/>
          <p:cNvGrpSpPr>
            <a:grpSpLocks/>
          </p:cNvGrpSpPr>
          <p:nvPr/>
        </p:nvGrpSpPr>
        <p:grpSpPr bwMode="auto">
          <a:xfrm>
            <a:off x="5043119" y="5116430"/>
            <a:ext cx="1073735" cy="2116220"/>
            <a:chOff x="0" y="0"/>
            <a:chExt cx="762745" cy="1504951"/>
          </a:xfrm>
        </p:grpSpPr>
        <p:sp>
          <p:nvSpPr>
            <p:cNvPr id="20513" name="AutoShape 33"/>
            <p:cNvSpPr>
              <a:spLocks/>
            </p:cNvSpPr>
            <p:nvPr/>
          </p:nvSpPr>
          <p:spPr bwMode="auto">
            <a:xfrm>
              <a:off x="0" y="0"/>
              <a:ext cx="762745" cy="1504951"/>
            </a:xfrm>
            <a:custGeom>
              <a:avLst/>
              <a:gdLst>
                <a:gd name="T0" fmla="+- 0 10879 158"/>
                <a:gd name="T1" fmla="*/ T0 w 21442"/>
                <a:gd name="T2" fmla="*/ 10800 h 21600"/>
                <a:gd name="T3" fmla="+- 0 10879 158"/>
                <a:gd name="T4" fmla="*/ T3 w 21442"/>
                <a:gd name="T5" fmla="*/ 10800 h 21600"/>
                <a:gd name="T6" fmla="+- 0 10879 158"/>
                <a:gd name="T7" fmla="*/ T6 w 21442"/>
                <a:gd name="T8" fmla="*/ 10800 h 21600"/>
                <a:gd name="T9" fmla="+- 0 10879 158"/>
                <a:gd name="T10" fmla="*/ T9 w 2144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42" h="21600">
                  <a:moveTo>
                    <a:pt x="1659" y="11288"/>
                  </a:moveTo>
                  <a:cubicBezTo>
                    <a:pt x="1659" y="11288"/>
                    <a:pt x="1659" y="11288"/>
                    <a:pt x="1659" y="11288"/>
                  </a:cubicBezTo>
                  <a:cubicBezTo>
                    <a:pt x="2729" y="13025"/>
                    <a:pt x="2729" y="13025"/>
                    <a:pt x="2729" y="13025"/>
                  </a:cubicBezTo>
                  <a:cubicBezTo>
                    <a:pt x="4226" y="15250"/>
                    <a:pt x="6792" y="15901"/>
                    <a:pt x="8289" y="16118"/>
                  </a:cubicBezTo>
                  <a:cubicBezTo>
                    <a:pt x="7647" y="21600"/>
                    <a:pt x="7647" y="21600"/>
                    <a:pt x="7647" y="21600"/>
                  </a:cubicBezTo>
                  <a:cubicBezTo>
                    <a:pt x="18768" y="21600"/>
                    <a:pt x="18768" y="21600"/>
                    <a:pt x="18768" y="21600"/>
                  </a:cubicBezTo>
                  <a:cubicBezTo>
                    <a:pt x="17913" y="15901"/>
                    <a:pt x="17913" y="15901"/>
                    <a:pt x="17913" y="15901"/>
                  </a:cubicBezTo>
                  <a:cubicBezTo>
                    <a:pt x="19838" y="15413"/>
                    <a:pt x="21441" y="14110"/>
                    <a:pt x="21441" y="11234"/>
                  </a:cubicBezTo>
                  <a:cubicBezTo>
                    <a:pt x="21441" y="8194"/>
                    <a:pt x="21441" y="8194"/>
                    <a:pt x="21441" y="8194"/>
                  </a:cubicBezTo>
                  <a:cubicBezTo>
                    <a:pt x="21441" y="7597"/>
                    <a:pt x="20479" y="7109"/>
                    <a:pt x="19303" y="7109"/>
                  </a:cubicBezTo>
                  <a:cubicBezTo>
                    <a:pt x="19089" y="7109"/>
                    <a:pt x="19089" y="7109"/>
                    <a:pt x="19089" y="7109"/>
                  </a:cubicBezTo>
                  <a:cubicBezTo>
                    <a:pt x="18768" y="7109"/>
                    <a:pt x="18447" y="7218"/>
                    <a:pt x="18234" y="7380"/>
                  </a:cubicBezTo>
                  <a:cubicBezTo>
                    <a:pt x="18127" y="6892"/>
                    <a:pt x="17378" y="6566"/>
                    <a:pt x="16523" y="6566"/>
                  </a:cubicBezTo>
                  <a:cubicBezTo>
                    <a:pt x="15026" y="6566"/>
                    <a:pt x="15026" y="6566"/>
                    <a:pt x="15026" y="6566"/>
                  </a:cubicBezTo>
                  <a:cubicBezTo>
                    <a:pt x="14598" y="6566"/>
                    <a:pt x="14277" y="6675"/>
                    <a:pt x="14063" y="6838"/>
                  </a:cubicBezTo>
                  <a:cubicBezTo>
                    <a:pt x="13956" y="6512"/>
                    <a:pt x="13422" y="6241"/>
                    <a:pt x="12673" y="6241"/>
                  </a:cubicBezTo>
                  <a:cubicBezTo>
                    <a:pt x="10855" y="6241"/>
                    <a:pt x="10855" y="6241"/>
                    <a:pt x="10855" y="6241"/>
                  </a:cubicBezTo>
                  <a:cubicBezTo>
                    <a:pt x="10321" y="6241"/>
                    <a:pt x="10000" y="6404"/>
                    <a:pt x="9893" y="6621"/>
                  </a:cubicBezTo>
                  <a:cubicBezTo>
                    <a:pt x="9679" y="922"/>
                    <a:pt x="9679" y="922"/>
                    <a:pt x="9679" y="922"/>
                  </a:cubicBezTo>
                  <a:cubicBezTo>
                    <a:pt x="9679" y="434"/>
                    <a:pt x="9144" y="0"/>
                    <a:pt x="8075" y="0"/>
                  </a:cubicBezTo>
                  <a:cubicBezTo>
                    <a:pt x="7541" y="0"/>
                    <a:pt x="7541" y="0"/>
                    <a:pt x="7541" y="0"/>
                  </a:cubicBezTo>
                  <a:cubicBezTo>
                    <a:pt x="6578" y="0"/>
                    <a:pt x="5937" y="434"/>
                    <a:pt x="5937" y="922"/>
                  </a:cubicBezTo>
                  <a:cubicBezTo>
                    <a:pt x="5723" y="9877"/>
                    <a:pt x="5723" y="9877"/>
                    <a:pt x="5723" y="9877"/>
                  </a:cubicBezTo>
                  <a:cubicBezTo>
                    <a:pt x="5723" y="10800"/>
                    <a:pt x="5723" y="10800"/>
                    <a:pt x="5723" y="10800"/>
                  </a:cubicBezTo>
                  <a:cubicBezTo>
                    <a:pt x="4974" y="9660"/>
                    <a:pt x="4974" y="9660"/>
                    <a:pt x="4974" y="9660"/>
                  </a:cubicBezTo>
                  <a:cubicBezTo>
                    <a:pt x="4440" y="8846"/>
                    <a:pt x="2836" y="8249"/>
                    <a:pt x="1125" y="8249"/>
                  </a:cubicBezTo>
                  <a:cubicBezTo>
                    <a:pt x="804" y="8249"/>
                    <a:pt x="804" y="8249"/>
                    <a:pt x="804" y="8249"/>
                  </a:cubicBezTo>
                  <a:cubicBezTo>
                    <a:pt x="269" y="8249"/>
                    <a:pt x="-158" y="8520"/>
                    <a:pt x="55" y="8791"/>
                  </a:cubicBezTo>
                  <a:lnTo>
                    <a:pt x="1659" y="11288"/>
                  </a:lnTo>
                  <a:close/>
                </a:path>
              </a:pathLst>
            </a:custGeom>
            <a:solidFill>
              <a:srgbClr val="8DC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  <p:sp>
          <p:nvSpPr>
            <p:cNvPr id="20514" name="AutoShape 34"/>
            <p:cNvSpPr>
              <a:spLocks/>
            </p:cNvSpPr>
            <p:nvPr/>
          </p:nvSpPr>
          <p:spPr bwMode="auto">
            <a:xfrm>
              <a:off x="237862" y="19050"/>
              <a:ext cx="84044" cy="952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600" y="9503"/>
                    <a:pt x="21600" y="9503"/>
                    <a:pt x="21600" y="9503"/>
                  </a:cubicBezTo>
                  <a:cubicBezTo>
                    <a:pt x="21600" y="4320"/>
                    <a:pt x="17672" y="0"/>
                    <a:pt x="11781" y="0"/>
                  </a:cubicBezTo>
                  <a:cubicBezTo>
                    <a:pt x="8836" y="0"/>
                    <a:pt x="8836" y="0"/>
                    <a:pt x="8836" y="0"/>
                  </a:cubicBezTo>
                  <a:cubicBezTo>
                    <a:pt x="2945" y="0"/>
                    <a:pt x="0" y="4320"/>
                    <a:pt x="0" y="9503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1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</p:grpSp>
      <p:sp>
        <p:nvSpPr>
          <p:cNvPr id="45" name="TextBox 15"/>
          <p:cNvSpPr txBox="1"/>
          <p:nvPr/>
        </p:nvSpPr>
        <p:spPr>
          <a:xfrm>
            <a:off x="1058098" y="3203308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46" name="TextBox 16"/>
          <p:cNvSpPr txBox="1"/>
          <p:nvPr/>
        </p:nvSpPr>
        <p:spPr>
          <a:xfrm>
            <a:off x="1951825" y="2882577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9124845" y="3203308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48" name="TextBox 16"/>
          <p:cNvSpPr txBox="1"/>
          <p:nvPr/>
        </p:nvSpPr>
        <p:spPr>
          <a:xfrm>
            <a:off x="9124845" y="2882577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1058098" y="5565508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50" name="TextBox 16"/>
          <p:cNvSpPr txBox="1"/>
          <p:nvPr/>
        </p:nvSpPr>
        <p:spPr>
          <a:xfrm>
            <a:off x="1951825" y="5244777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51" name="TextBox 15"/>
          <p:cNvSpPr txBox="1"/>
          <p:nvPr/>
        </p:nvSpPr>
        <p:spPr>
          <a:xfrm>
            <a:off x="9124845" y="5565508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52" name="TextBox 16"/>
          <p:cNvSpPr txBox="1"/>
          <p:nvPr/>
        </p:nvSpPr>
        <p:spPr>
          <a:xfrm>
            <a:off x="9124845" y="5244777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6141343" y="880021"/>
            <a:ext cx="57606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0"/>
          <p:cNvSpPr txBox="1">
            <a:spLocks noChangeArrowheads="1"/>
          </p:cNvSpPr>
          <p:nvPr/>
        </p:nvSpPr>
        <p:spPr bwMode="auto">
          <a:xfrm>
            <a:off x="5349255" y="231949"/>
            <a:ext cx="2236359" cy="36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添加相关标题文字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42" name="文本框 10"/>
          <p:cNvSpPr txBox="1">
            <a:spLocks noChangeArrowheads="1"/>
          </p:cNvSpPr>
          <p:nvPr/>
        </p:nvSpPr>
        <p:spPr bwMode="auto">
          <a:xfrm>
            <a:off x="5349255" y="547410"/>
            <a:ext cx="2160240" cy="2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on 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874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2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5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350"/>
                            </p:stCondLst>
                            <p:childTnLst>
                              <p:par>
                                <p:cTn id="66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850"/>
                            </p:stCondLst>
                            <p:childTnLst>
                              <p:par>
                                <p:cTn id="7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9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3288775" y="2488261"/>
            <a:ext cx="6344304" cy="3552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921565" y="4181487"/>
            <a:ext cx="1455234" cy="2585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1317440" y="4453892"/>
            <a:ext cx="2069361" cy="295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3761331" y="4275845"/>
            <a:ext cx="1" cy="127005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59" tIns="23259" rIns="23259" bIns="23259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627"/>
          <p:cNvSpPr/>
          <p:nvPr/>
        </p:nvSpPr>
        <p:spPr>
          <a:xfrm flipV="1">
            <a:off x="4977631" y="2888865"/>
            <a:ext cx="1" cy="180367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59" tIns="23259" rIns="23259" bIns="23259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628"/>
          <p:cNvSpPr/>
          <p:nvPr/>
        </p:nvSpPr>
        <p:spPr>
          <a:xfrm flipV="1">
            <a:off x="6150292" y="2274291"/>
            <a:ext cx="1" cy="187679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59" tIns="23259" rIns="23259" bIns="23259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629"/>
          <p:cNvSpPr/>
          <p:nvPr/>
        </p:nvSpPr>
        <p:spPr>
          <a:xfrm flipV="1">
            <a:off x="7793314" y="3641555"/>
            <a:ext cx="1" cy="1246239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59" tIns="23259" rIns="23259" bIns="23259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630"/>
          <p:cNvSpPr/>
          <p:nvPr/>
        </p:nvSpPr>
        <p:spPr>
          <a:xfrm>
            <a:off x="3567775" y="4083905"/>
            <a:ext cx="387111" cy="387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7445" tIns="17445" rIns="17445" bIns="17445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636"/>
          <p:cNvSpPr/>
          <p:nvPr/>
        </p:nvSpPr>
        <p:spPr>
          <a:xfrm>
            <a:off x="4781011" y="2677524"/>
            <a:ext cx="387111" cy="387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17445" tIns="17445" rIns="17445" bIns="17445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642"/>
          <p:cNvSpPr/>
          <p:nvPr/>
        </p:nvSpPr>
        <p:spPr>
          <a:xfrm>
            <a:off x="5959323" y="1910444"/>
            <a:ext cx="387111" cy="387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7445" tIns="17445" rIns="17445" bIns="17445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648"/>
          <p:cNvSpPr/>
          <p:nvPr/>
        </p:nvSpPr>
        <p:spPr>
          <a:xfrm>
            <a:off x="7598129" y="4731171"/>
            <a:ext cx="387111" cy="387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17445" tIns="17445" rIns="17445" bIns="17445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653"/>
          <p:cNvSpPr/>
          <p:nvPr/>
        </p:nvSpPr>
        <p:spPr>
          <a:xfrm>
            <a:off x="3708424" y="5500520"/>
            <a:ext cx="105807" cy="105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654"/>
          <p:cNvSpPr/>
          <p:nvPr/>
        </p:nvSpPr>
        <p:spPr>
          <a:xfrm>
            <a:off x="4895320" y="4612483"/>
            <a:ext cx="164612" cy="164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655"/>
          <p:cNvSpPr/>
          <p:nvPr/>
        </p:nvSpPr>
        <p:spPr>
          <a:xfrm>
            <a:off x="6044493" y="4048608"/>
            <a:ext cx="211597" cy="211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1656"/>
          <p:cNvSpPr/>
          <p:nvPr/>
        </p:nvSpPr>
        <p:spPr>
          <a:xfrm>
            <a:off x="7659626" y="3513315"/>
            <a:ext cx="261666" cy="261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3012487" y="2789890"/>
            <a:ext cx="1570103" cy="25850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2480815" y="3057935"/>
            <a:ext cx="2063084" cy="29543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6537398" y="2027076"/>
            <a:ext cx="1345070" cy="25850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6525047" y="2305407"/>
            <a:ext cx="1711411" cy="44314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8178236" y="4846199"/>
            <a:ext cx="1344226" cy="25850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8148542" y="5117987"/>
            <a:ext cx="2063084" cy="29543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3643595" y="4148848"/>
            <a:ext cx="235465" cy="28300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4856837" y="2729575"/>
            <a:ext cx="235465" cy="28300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6" name="Text Placeholder 4"/>
          <p:cNvSpPr txBox="1">
            <a:spLocks/>
          </p:cNvSpPr>
          <p:nvPr/>
        </p:nvSpPr>
        <p:spPr>
          <a:xfrm>
            <a:off x="6038611" y="1962500"/>
            <a:ext cx="235465" cy="28300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7" name="Text Placeholder 4"/>
          <p:cNvSpPr txBox="1">
            <a:spLocks/>
          </p:cNvSpPr>
          <p:nvPr/>
        </p:nvSpPr>
        <p:spPr>
          <a:xfrm>
            <a:off x="7673952" y="4802126"/>
            <a:ext cx="235465" cy="28300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28" name="Shape 1625"/>
          <p:cNvSpPr/>
          <p:nvPr/>
        </p:nvSpPr>
        <p:spPr>
          <a:xfrm>
            <a:off x="9731068" y="2434194"/>
            <a:ext cx="1270050" cy="127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1657"/>
          <p:cNvSpPr/>
          <p:nvPr/>
        </p:nvSpPr>
        <p:spPr>
          <a:xfrm>
            <a:off x="10176870" y="2605157"/>
            <a:ext cx="378675" cy="387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9891241" y="3044749"/>
            <a:ext cx="934041" cy="37429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</a:t>
            </a:r>
            <a:endParaRPr lang="id-ID" sz="1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141343" y="880021"/>
            <a:ext cx="57606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10"/>
          <p:cNvSpPr txBox="1">
            <a:spLocks noChangeArrowheads="1"/>
          </p:cNvSpPr>
          <p:nvPr/>
        </p:nvSpPr>
        <p:spPr bwMode="auto">
          <a:xfrm>
            <a:off x="5349255" y="231949"/>
            <a:ext cx="2236359" cy="36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添加相关标题文字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3" name="文本框 10"/>
          <p:cNvSpPr txBox="1">
            <a:spLocks noChangeArrowheads="1"/>
          </p:cNvSpPr>
          <p:nvPr/>
        </p:nvSpPr>
        <p:spPr bwMode="auto">
          <a:xfrm>
            <a:off x="5349255" y="547410"/>
            <a:ext cx="2160240" cy="2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on 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395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8" grpId="1" animBg="1"/>
      <p:bldP spid="29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44086" y="4560708"/>
            <a:ext cx="185822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644085" y="4950253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41343" y="880021"/>
            <a:ext cx="57606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5349255" y="231949"/>
            <a:ext cx="2236359" cy="36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添加相关标题文字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9" name="文本框 10"/>
          <p:cNvSpPr txBox="1">
            <a:spLocks noChangeArrowheads="1"/>
          </p:cNvSpPr>
          <p:nvPr/>
        </p:nvSpPr>
        <p:spPr bwMode="auto">
          <a:xfrm>
            <a:off x="5349255" y="547410"/>
            <a:ext cx="2160240" cy="2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on 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457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2" grpId="0" animBg="1"/>
      <p:bldP spid="17" grpId="0"/>
      <p:bldP spid="18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1.4|1.5|1.4"/>
</p:tagLst>
</file>

<file path=ppt/theme/theme1.xml><?xml version="1.0" encoding="utf-8"?>
<a:theme xmlns:a="http://schemas.openxmlformats.org/drawingml/2006/main" name="第一PPT，www.1ppt.com">
  <a:themeElements>
    <a:clrScheme name="自定义 36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994F"/>
      </a:accent1>
      <a:accent2>
        <a:srgbClr val="92D050"/>
      </a:accent2>
      <a:accent3>
        <a:srgbClr val="02994F"/>
      </a:accent3>
      <a:accent4>
        <a:srgbClr val="92D050"/>
      </a:accent4>
      <a:accent5>
        <a:srgbClr val="02994F"/>
      </a:accent5>
      <a:accent6>
        <a:srgbClr val="92D050"/>
      </a:accent6>
      <a:hlink>
        <a:srgbClr val="02994F"/>
      </a:hlink>
      <a:folHlink>
        <a:srgbClr val="92D05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60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994F"/>
    </a:accent1>
    <a:accent2>
      <a:srgbClr val="92D050"/>
    </a:accent2>
    <a:accent3>
      <a:srgbClr val="02994F"/>
    </a:accent3>
    <a:accent4>
      <a:srgbClr val="92D050"/>
    </a:accent4>
    <a:accent5>
      <a:srgbClr val="02994F"/>
    </a:accent5>
    <a:accent6>
      <a:srgbClr val="92D050"/>
    </a:accent6>
    <a:hlink>
      <a:srgbClr val="02994F"/>
    </a:hlink>
    <a:folHlink>
      <a:srgbClr val="92D050"/>
    </a:folHlink>
  </a:clrScheme>
</a:themeOverride>
</file>

<file path=ppt/theme/themeOverride2.xml><?xml version="1.0" encoding="utf-8"?>
<a:themeOverride xmlns:a="http://schemas.openxmlformats.org/drawingml/2006/main">
  <a:clrScheme name="自定义 360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2994F"/>
    </a:accent1>
    <a:accent2>
      <a:srgbClr val="92D050"/>
    </a:accent2>
    <a:accent3>
      <a:srgbClr val="02994F"/>
    </a:accent3>
    <a:accent4>
      <a:srgbClr val="92D050"/>
    </a:accent4>
    <a:accent5>
      <a:srgbClr val="02994F"/>
    </a:accent5>
    <a:accent6>
      <a:srgbClr val="92D050"/>
    </a:accent6>
    <a:hlink>
      <a:srgbClr val="02994F"/>
    </a:hlink>
    <a:folHlink>
      <a:srgbClr val="92D05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3824</Words>
  <Application>Microsoft Office PowerPoint</Application>
  <PresentationFormat>自定义</PresentationFormat>
  <Paragraphs>213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冬青黑体简体中文 W3</vt:lpstr>
      <vt:lpstr>方正正准黑简体</vt:lpstr>
      <vt:lpstr>宋体</vt:lpstr>
      <vt:lpstr>微软雅黑</vt:lpstr>
      <vt:lpstr>幼圆</vt:lpstr>
      <vt:lpstr>Arial</vt:lpstr>
      <vt:lpstr>Calibri</vt:lpstr>
      <vt:lpstr>Calibri Light</vt:lpstr>
      <vt:lpstr>Franklin Gothic Medium</vt:lpstr>
      <vt:lpstr>Open Sans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移动互联网</dc:title>
  <dc:creator/>
  <cp:keywords>第一PPT模板网：www.1ppt.com</cp:keywords>
  <cp:lastModifiedBy/>
  <cp:revision>1</cp:revision>
  <dcterms:created xsi:type="dcterms:W3CDTF">2016-10-17T11:15:57Z</dcterms:created>
  <dcterms:modified xsi:type="dcterms:W3CDTF">2018-06-10T13:19:25Z</dcterms:modified>
</cp:coreProperties>
</file>