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F11-1703-4293-A5DB-088AAA1A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87CA5-17B6-4BB7-A814-B5CD20E4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950E-A616-40F7-8BE1-1D8AC57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EDC0-938A-418A-98F9-4730090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B929-C2FA-4A4D-BC8B-2293A3B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D0B2-DC8C-492D-982D-B75AE8D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219BD-F7B5-44DD-8D9E-4B7770E2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6C4E3-3EC0-49FD-A037-33EB984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A47F-C7D8-4658-952C-61C06BF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821D-A5BB-42AC-A8C4-0F6F231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02F2E-C3EF-49CD-9A81-403DC25D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A2BC-0122-497C-A361-55A8632F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E18F-9CFF-4891-98B2-6FFBC91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98FA-6212-475A-8C27-1171003C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6C27-E834-4CA2-A736-F6779CA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29D-FB4E-4115-A728-EAAB9AA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850-E83E-4FB9-9F93-70992A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EE13-CE86-4032-9986-F42DCE8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2A8C-34DC-40A3-9042-6342941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0E1A-E226-49D4-8354-2CDEA4A8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8E26-C586-4AB6-9E46-86CB25D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0B965-0020-4E4B-AFAE-61E89C31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EC4E5-CDA9-4469-86AD-1FC3E19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78C9-A886-42C8-86A3-DE8C5DE4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F7F3-1597-4880-81E3-48F2E11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B59B-F86B-4CC5-91BA-D87999B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7F4F-B532-4C2C-8AD4-6197A3D8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E01E-13E0-4810-B25F-81343D16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92648-59B6-44A4-8A9F-3D9E2492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045F-5597-4C1F-96EF-EF24371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FEDED-5E11-4517-B171-F6ACB86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E4D4-3826-45B1-AC44-02285D0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852D6-614F-4FC7-80CE-9D46236A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8B34E-259F-4CC0-969C-4D68117E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214A2-AA3F-4456-AC9D-F8ADC4D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59512-FBD7-4F0C-B808-5694BCE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69D7-2092-4A46-8429-C57487B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B0937-3BEF-4B53-8ED3-2C01CF8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85842-5F8F-4124-A3A3-49D4A7B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50FD-0BD0-4B83-856F-A06BE9F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DCC0D-1AE7-45F5-8EB0-827138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C80D-BCB5-4E6C-A7EA-A7365A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E2BF8-662E-42CD-921A-D4015E6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50DA5-43B5-42F2-A411-9973276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9EB-9039-43A9-B9B9-25A0C3D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C25B0-C80E-434F-9B3D-D0DF71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F1FF-8912-4FE4-B57E-AB2F416E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CF3E6-20CC-425A-90F2-583193D5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E32C1-1E28-4AE5-8B0E-91773D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06E2F-63C0-428A-AD97-42BA509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DC40-BF13-44FC-A616-AD8CE4A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FF16-89D6-4466-A18E-F9B60F1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BB91-7F87-4031-ACA3-64D9603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6B41-68E2-49B4-8ABC-A1A74B3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A56AD-C1E8-4AD6-AD81-E1B6513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DC27-525F-4A22-A5F6-CC2C09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65B1-340F-4798-A35B-1C83FAA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08011-D911-4B70-9781-DEABA2C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2F85A-EF78-4953-9B59-F3BAA7C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D28-298D-4036-A7C8-08BF8FE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0073-96A8-4EE1-B622-51A85A1A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D4A3-700D-4124-A2D3-2C8E64D2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691A-9148-4F9E-8495-AAE7C2F6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二分搜索树的插入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</a:t>
            </a:r>
            <a:r>
              <a:rPr lang="en-US" altLang="zh-CN" sz="2000"/>
              <a:t>key</a:t>
            </a:r>
            <a:r>
              <a:rPr lang="zh-CN" altLang="en-US" sz="2000"/>
              <a:t>和二分搜索树的根节点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</a:t>
            </a:r>
            <a:r>
              <a:rPr lang="en-US" altLang="zh-CN" sz="2000"/>
              <a:t>value</a:t>
            </a:r>
            <a:r>
              <a:rPr lang="zh-CN" altLang="en-US" sz="2000"/>
              <a:t>的地址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流程：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递归二分搜索树，每次</a:t>
            </a:r>
            <a:r>
              <a:rPr lang="zh-CN" altLang="en-US" sz="1600">
                <a:solidFill>
                  <a:srgbClr val="FF0000"/>
                </a:solidFill>
              </a:rPr>
              <a:t>将递归的返加值赋值给递归的节点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/>
              <a:t>如果找到等于</a:t>
            </a:r>
            <a:r>
              <a:rPr lang="en-US" altLang="zh-CN" sz="1600"/>
              <a:t>key</a:t>
            </a:r>
            <a:r>
              <a:rPr lang="zh-CN" altLang="en-US" sz="1600"/>
              <a:t>的节点，更新该节点的</a:t>
            </a:r>
            <a:r>
              <a:rPr lang="en-US" altLang="zh-CN" sz="1600"/>
              <a:t>value</a:t>
            </a:r>
            <a:r>
              <a:rPr lang="zh-CN" altLang="en-US" sz="1600"/>
              <a:t>，返回</a:t>
            </a:r>
            <a:r>
              <a:rPr lang="zh-CN" altLang="en-US" sz="1600">
                <a:solidFill>
                  <a:srgbClr val="FF0000"/>
                </a:solidFill>
              </a:rPr>
              <a:t>该节点的</a:t>
            </a:r>
            <a:r>
              <a:rPr lang="en-US" altLang="zh-CN" sz="1600">
                <a:solidFill>
                  <a:srgbClr val="FF0000"/>
                </a:solidFill>
              </a:rPr>
              <a:t>value</a:t>
            </a:r>
            <a:r>
              <a:rPr lang="zh-CN" altLang="en-US" sz="1600">
                <a:solidFill>
                  <a:srgbClr val="FF0000"/>
                </a:solidFill>
              </a:rPr>
              <a:t>的地址</a:t>
            </a:r>
            <a:r>
              <a:rPr lang="en-US" altLang="zh-CN" sz="1600">
                <a:solidFill>
                  <a:srgbClr val="FF0000"/>
                </a:solidFill>
              </a:rPr>
              <a:t>(</a:t>
            </a:r>
            <a:r>
              <a:rPr lang="zh-CN" altLang="en-US" sz="1600">
                <a:solidFill>
                  <a:srgbClr val="FF0000"/>
                </a:solidFill>
              </a:rPr>
              <a:t>一个指针变量</a:t>
            </a:r>
            <a:r>
              <a:rPr lang="en-US" altLang="zh-CN" sz="160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如果递归</a:t>
            </a:r>
            <a:r>
              <a:rPr lang="zh-CN" altLang="en-US" sz="1600">
                <a:solidFill>
                  <a:srgbClr val="FF0000"/>
                </a:solidFill>
              </a:rPr>
              <a:t>空节点，生成新节点并返回新节点</a:t>
            </a:r>
            <a:r>
              <a:rPr lang="zh-CN" altLang="en-US" sz="1600"/>
              <a:t>，如果递归到叶子节点为止，判断条件很多，代码冗余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7441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9B0BA0-7981-44D8-A74A-EE4830447961}"/>
              </a:ext>
            </a:extLst>
          </p:cNvPr>
          <p:cNvGrpSpPr/>
          <p:nvPr/>
        </p:nvGrpSpPr>
        <p:grpSpPr>
          <a:xfrm>
            <a:off x="3583650" y="1195704"/>
            <a:ext cx="5024699" cy="2107440"/>
            <a:chOff x="3579806" y="619632"/>
            <a:chExt cx="5024699" cy="21074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2D6EBB2-D315-406C-9890-3062E1001E3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8D1EF46-6EE7-46BF-B022-63F83A5F2576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BE4A95-02FC-463F-8ADE-A50C17ECFA3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40842BC-F211-428E-8426-6DF8959C0BE3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E52EE22-EE54-418C-9BE4-83268EACE5F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270CD1F-0DB3-49A6-BD5D-9EC44DAE2A2E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3E8AD87-195A-4D22-AC03-A2695DC422AB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187A37D-FCDB-41EE-BCCC-FA602DB82FCA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BAF0268-F03C-42FB-89EB-6D9636C028A9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BF1A9E-843E-4AD6-8196-844860F59F4C}"/>
                </a:ext>
              </a:extLst>
            </p:cNvPr>
            <p:cNvCxnSpPr>
              <a:cxnSpLocks/>
              <a:stCxn id="6" idx="3"/>
              <a:endCxn id="19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9E0C9B4-4716-4D81-AA71-824A078B97DF}"/>
                </a:ext>
              </a:extLst>
            </p:cNvPr>
            <p:cNvCxnSpPr>
              <a:cxnSpLocks/>
              <a:stCxn id="6" idx="5"/>
              <a:endCxn id="20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EFCD838-95DB-4C80-BFE9-B526BF15CF2E}"/>
                </a:ext>
              </a:extLst>
            </p:cNvPr>
            <p:cNvCxnSpPr>
              <a:stCxn id="19" idx="3"/>
              <a:endCxn id="15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9B54B08-59F2-42D7-9DE5-16B476C36B0A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4E5DCA-5DEB-486B-A434-100DA075E7E7}"/>
                </a:ext>
              </a:extLst>
            </p:cNvPr>
            <p:cNvCxnSpPr>
              <a:cxnSpLocks/>
              <a:stCxn id="20" idx="3"/>
              <a:endCxn id="17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2370149-F497-4B8D-A125-96FFA57CEDCD}"/>
                </a:ext>
              </a:extLst>
            </p:cNvPr>
            <p:cNvCxnSpPr>
              <a:cxnSpLocks/>
              <a:stCxn id="20" idx="5"/>
              <a:endCxn id="18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2C32BA7E-7D79-4AF3-9CC9-F27FB900D219}"/>
              </a:ext>
            </a:extLst>
          </p:cNvPr>
          <p:cNvSpPr/>
          <p:nvPr/>
        </p:nvSpPr>
        <p:spPr>
          <a:xfrm>
            <a:off x="5150870" y="1195704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469519-4D00-4030-8E11-1F3DA0458589}"/>
              </a:ext>
            </a:extLst>
          </p:cNvPr>
          <p:cNvSpPr txBox="1"/>
          <p:nvPr/>
        </p:nvSpPr>
        <p:spPr>
          <a:xfrm>
            <a:off x="1011929" y="4786461"/>
            <a:ext cx="1016814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插入</a:t>
            </a:r>
            <a:r>
              <a:rPr lang="en-US" altLang="zh-CN"/>
              <a:t>60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与根节点</a:t>
            </a:r>
            <a:r>
              <a:rPr lang="en-US" altLang="zh-CN"/>
              <a:t>28</a:t>
            </a:r>
            <a:r>
              <a:rPr lang="zh-CN" altLang="en-US"/>
              <a:t>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28</a:t>
            </a:r>
            <a:r>
              <a:rPr lang="zh-CN" altLang="en-US"/>
              <a:t>大，且</a:t>
            </a:r>
            <a:r>
              <a:rPr lang="en-US" altLang="zh-CN"/>
              <a:t>28</a:t>
            </a:r>
            <a:r>
              <a:rPr lang="zh-CN" altLang="en-US"/>
              <a:t>右子节点不为空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所以下一次</a:t>
            </a:r>
            <a:r>
              <a:rPr lang="en-US" altLang="zh-CN"/>
              <a:t>60</a:t>
            </a:r>
            <a:r>
              <a:rPr lang="zh-CN" altLang="en-US"/>
              <a:t>应该与</a:t>
            </a:r>
            <a:r>
              <a:rPr lang="en-US" altLang="zh-CN"/>
              <a:t>28</a:t>
            </a:r>
            <a:r>
              <a:rPr lang="zh-CN" altLang="en-US"/>
              <a:t>的右子节点比较大小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注意：每次比较的是每个节点</a:t>
            </a:r>
            <a:r>
              <a:rPr lang="zh-CN" altLang="en-US">
                <a:solidFill>
                  <a:srgbClr val="FF0000"/>
                </a:solidFill>
              </a:rPr>
              <a:t>对应的键</a:t>
            </a:r>
            <a:r>
              <a:rPr lang="en-US" altLang="zh-CN">
                <a:solidFill>
                  <a:srgbClr val="FF0000"/>
                </a:solidFill>
              </a:rPr>
              <a:t>(key)</a:t>
            </a:r>
            <a:r>
              <a:rPr lang="zh-CN" altLang="en-US"/>
              <a:t>，而</a:t>
            </a:r>
            <a:r>
              <a:rPr lang="zh-CN" altLang="en-US">
                <a:solidFill>
                  <a:srgbClr val="FF0000"/>
                </a:solidFill>
              </a:rPr>
              <a:t>不是</a:t>
            </a:r>
            <a:r>
              <a:rPr lang="zh-CN" altLang="en-US"/>
              <a:t>节点对应的</a:t>
            </a:r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3138 0.114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2C32BA7E-7D79-4AF3-9CC9-F27FB900D219}"/>
              </a:ext>
            </a:extLst>
          </p:cNvPr>
          <p:cNvSpPr/>
          <p:nvPr/>
        </p:nvSpPr>
        <p:spPr>
          <a:xfrm>
            <a:off x="6882254" y="1575286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09FD91-B965-43A5-8A7B-1357DA5C53CD}"/>
              </a:ext>
            </a:extLst>
          </p:cNvPr>
          <p:cNvGrpSpPr/>
          <p:nvPr/>
        </p:nvGrpSpPr>
        <p:grpSpPr>
          <a:xfrm>
            <a:off x="3736050" y="772032"/>
            <a:ext cx="5024699" cy="2107440"/>
            <a:chOff x="3579806" y="619632"/>
            <a:chExt cx="5024699" cy="210744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F1A2B27-4EE9-41B0-97AD-EA320821A217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25A22B-235F-43A5-9B0E-18DDAAF93A59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5722049-8ADC-4876-B0DE-A04D9F5D0CC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4B44F27-7B3D-4FB2-8141-FE89410F703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1D56FE-631B-49C6-8D02-13C155FEB61B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D528E54-9EE5-4E56-80B8-72DE92AAD7E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077DC90-99A4-4937-91C2-6878608045AD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0A69BF-B1B2-463D-98E0-F58576600672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BD5446C-0985-49F2-A7F8-7B872638A496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A3DDE8-D917-4D17-A504-97FD6C40E38D}"/>
                </a:ext>
              </a:extLst>
            </p:cNvPr>
            <p:cNvCxnSpPr>
              <a:cxnSpLocks/>
              <a:stCxn id="23" idx="3"/>
              <a:endCxn id="38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6D7F750-0613-4670-AA66-6B5EADFA6319}"/>
                </a:ext>
              </a:extLst>
            </p:cNvPr>
            <p:cNvCxnSpPr>
              <a:cxnSpLocks/>
              <a:stCxn id="23" idx="5"/>
              <a:endCxn id="39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2BF8AB-81BF-46E8-A805-30751B4775FE}"/>
                </a:ext>
              </a:extLst>
            </p:cNvPr>
            <p:cNvCxnSpPr>
              <a:stCxn id="38" idx="3"/>
              <a:endCxn id="34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1592-78D4-44AB-9AB3-1068667E9802}"/>
                </a:ext>
              </a:extLst>
            </p:cNvPr>
            <p:cNvCxnSpPr>
              <a:cxnSpLocks/>
              <a:stCxn id="38" idx="5"/>
              <a:endCxn id="35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61C70DD-2DA9-4FC8-9F9C-C46C627A87FF}"/>
                </a:ext>
              </a:extLst>
            </p:cNvPr>
            <p:cNvCxnSpPr>
              <a:cxnSpLocks/>
              <a:stCxn id="39" idx="3"/>
              <a:endCxn id="36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F413BE-4CA6-4624-A5E2-E46C84D5841F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87876-0595-4EF3-B983-032D5CBF3441}"/>
              </a:ext>
            </a:extLst>
          </p:cNvPr>
          <p:cNvSpPr txBox="1"/>
          <p:nvPr/>
        </p:nvSpPr>
        <p:spPr>
          <a:xfrm>
            <a:off x="1011929" y="4786461"/>
            <a:ext cx="1016814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与节点</a:t>
            </a:r>
            <a:r>
              <a:rPr lang="en-US" altLang="zh-CN"/>
              <a:t>30</a:t>
            </a:r>
            <a:r>
              <a:rPr lang="zh-CN" altLang="en-US"/>
              <a:t>的大小，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30</a:t>
            </a:r>
            <a:r>
              <a:rPr lang="zh-CN" altLang="en-US"/>
              <a:t>大，且</a:t>
            </a:r>
            <a:r>
              <a:rPr lang="en-US" altLang="zh-CN"/>
              <a:t>30</a:t>
            </a:r>
            <a:r>
              <a:rPr lang="zh-CN" altLang="en-US"/>
              <a:t>的右节点不为空，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下一次</a:t>
            </a:r>
            <a:r>
              <a:rPr lang="en-US" altLang="zh-CN"/>
              <a:t>60</a:t>
            </a:r>
            <a:r>
              <a:rPr lang="zh-CN" altLang="en-US"/>
              <a:t>应该与</a:t>
            </a:r>
            <a:r>
              <a:rPr lang="en-US" altLang="zh-CN"/>
              <a:t>30</a:t>
            </a:r>
            <a:r>
              <a:rPr lang="zh-CN" altLang="en-US"/>
              <a:t>的右子节点比较大小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06588 0.117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09FD91-B965-43A5-8A7B-1357DA5C53CD}"/>
              </a:ext>
            </a:extLst>
          </p:cNvPr>
          <p:cNvGrpSpPr/>
          <p:nvPr/>
        </p:nvGrpSpPr>
        <p:grpSpPr>
          <a:xfrm>
            <a:off x="3736050" y="772032"/>
            <a:ext cx="5024699" cy="2107440"/>
            <a:chOff x="3579806" y="619632"/>
            <a:chExt cx="5024699" cy="210744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F1A2B27-4EE9-41B0-97AD-EA320821A217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25A22B-235F-43A5-9B0E-18DDAAF93A59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5722049-8ADC-4876-B0DE-A04D9F5D0CC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4B44F27-7B3D-4FB2-8141-FE89410F703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1D56FE-631B-49C6-8D02-13C155FEB61B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D528E54-9EE5-4E56-80B8-72DE92AAD7E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077DC90-99A4-4937-91C2-6878608045AD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0A69BF-B1B2-463D-98E0-F58576600672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BD5446C-0985-49F2-A7F8-7B872638A496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A3DDE8-D917-4D17-A504-97FD6C40E38D}"/>
                </a:ext>
              </a:extLst>
            </p:cNvPr>
            <p:cNvCxnSpPr>
              <a:cxnSpLocks/>
              <a:stCxn id="23" idx="3"/>
              <a:endCxn id="38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6D7F750-0613-4670-AA66-6B5EADFA6319}"/>
                </a:ext>
              </a:extLst>
            </p:cNvPr>
            <p:cNvCxnSpPr>
              <a:cxnSpLocks/>
              <a:stCxn id="23" idx="5"/>
              <a:endCxn id="39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2BF8AB-81BF-46E8-A805-30751B4775FE}"/>
                </a:ext>
              </a:extLst>
            </p:cNvPr>
            <p:cNvCxnSpPr>
              <a:stCxn id="38" idx="3"/>
              <a:endCxn id="34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1592-78D4-44AB-9AB3-1068667E9802}"/>
                </a:ext>
              </a:extLst>
            </p:cNvPr>
            <p:cNvCxnSpPr>
              <a:cxnSpLocks/>
              <a:stCxn id="38" idx="5"/>
              <a:endCxn id="35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61C70DD-2DA9-4FC8-9F9C-C46C627A87FF}"/>
                </a:ext>
              </a:extLst>
            </p:cNvPr>
            <p:cNvCxnSpPr>
              <a:cxnSpLocks/>
              <a:stCxn id="39" idx="3"/>
              <a:endCxn id="36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F413BE-4CA6-4624-A5E2-E46C84D5841F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87876-0595-4EF3-B983-032D5CBF3441}"/>
              </a:ext>
            </a:extLst>
          </p:cNvPr>
          <p:cNvSpPr txBox="1"/>
          <p:nvPr/>
        </p:nvSpPr>
        <p:spPr>
          <a:xfrm>
            <a:off x="1011929" y="4786461"/>
            <a:ext cx="1016814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与节点</a:t>
            </a:r>
            <a:r>
              <a:rPr lang="en-US" altLang="zh-CN"/>
              <a:t>42</a:t>
            </a:r>
            <a:r>
              <a:rPr lang="zh-CN" altLang="en-US"/>
              <a:t>的大小，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42</a:t>
            </a:r>
            <a:r>
              <a:rPr lang="zh-CN" altLang="en-US"/>
              <a:t>大，且</a:t>
            </a:r>
            <a:r>
              <a:rPr lang="en-US" altLang="zh-CN"/>
              <a:t>42</a:t>
            </a:r>
            <a:r>
              <a:rPr lang="zh-CN" altLang="en-US"/>
              <a:t>的右节点为空，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则</a:t>
            </a:r>
            <a:r>
              <a:rPr lang="en-US" altLang="zh-CN"/>
              <a:t>60</a:t>
            </a:r>
            <a:r>
              <a:rPr lang="zh-CN" altLang="en-US"/>
              <a:t>应该插入为</a:t>
            </a:r>
            <a:r>
              <a:rPr lang="en-US" altLang="zh-CN"/>
              <a:t>42</a:t>
            </a:r>
            <a:r>
              <a:rPr lang="zh-CN" altLang="en-US"/>
              <a:t>的右子节点</a:t>
            </a:r>
            <a:endParaRPr lang="en-US" altLang="zh-CN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1D640E-D8A3-4763-B285-B668922742DA}"/>
              </a:ext>
            </a:extLst>
          </p:cNvPr>
          <p:cNvSpPr/>
          <p:nvPr/>
        </p:nvSpPr>
        <p:spPr>
          <a:xfrm>
            <a:off x="7633652" y="2378540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F46B72-75A1-4CDB-9240-3B37D0A9C90E}"/>
              </a:ext>
            </a:extLst>
          </p:cNvPr>
          <p:cNvCxnSpPr>
            <a:cxnSpLocks/>
          </p:cNvCxnSpPr>
          <p:nvPr/>
        </p:nvCxnSpPr>
        <p:spPr>
          <a:xfrm>
            <a:off x="8687389" y="2806112"/>
            <a:ext cx="397186" cy="449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9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9857 0.128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09FD91-B965-43A5-8A7B-1357DA5C53CD}"/>
              </a:ext>
            </a:extLst>
          </p:cNvPr>
          <p:cNvGrpSpPr/>
          <p:nvPr/>
        </p:nvGrpSpPr>
        <p:grpSpPr>
          <a:xfrm>
            <a:off x="3736050" y="772032"/>
            <a:ext cx="5024699" cy="2107440"/>
            <a:chOff x="3579806" y="619632"/>
            <a:chExt cx="5024699" cy="210744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F1A2B27-4EE9-41B0-97AD-EA320821A217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25A22B-235F-43A5-9B0E-18DDAAF93A59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5722049-8ADC-4876-B0DE-A04D9F5D0CC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4B44F27-7B3D-4FB2-8141-FE89410F703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1D56FE-631B-49C6-8D02-13C155FEB61B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D528E54-9EE5-4E56-80B8-72DE92AAD7E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077DC90-99A4-4937-91C2-6878608045AD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0A69BF-B1B2-463D-98E0-F58576600672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BD5446C-0985-49F2-A7F8-7B872638A496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A3DDE8-D917-4D17-A504-97FD6C40E38D}"/>
                </a:ext>
              </a:extLst>
            </p:cNvPr>
            <p:cNvCxnSpPr>
              <a:cxnSpLocks/>
              <a:stCxn id="23" idx="3"/>
              <a:endCxn id="38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6D7F750-0613-4670-AA66-6B5EADFA6319}"/>
                </a:ext>
              </a:extLst>
            </p:cNvPr>
            <p:cNvCxnSpPr>
              <a:cxnSpLocks/>
              <a:stCxn id="23" idx="5"/>
              <a:endCxn id="39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2BF8AB-81BF-46E8-A805-30751B4775FE}"/>
                </a:ext>
              </a:extLst>
            </p:cNvPr>
            <p:cNvCxnSpPr>
              <a:stCxn id="38" idx="3"/>
              <a:endCxn id="34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1592-78D4-44AB-9AB3-1068667E9802}"/>
                </a:ext>
              </a:extLst>
            </p:cNvPr>
            <p:cNvCxnSpPr>
              <a:cxnSpLocks/>
              <a:stCxn id="38" idx="5"/>
              <a:endCxn id="35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61C70DD-2DA9-4FC8-9F9C-C46C627A87FF}"/>
                </a:ext>
              </a:extLst>
            </p:cNvPr>
            <p:cNvCxnSpPr>
              <a:cxnSpLocks/>
              <a:stCxn id="39" idx="3"/>
              <a:endCxn id="36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F413BE-4CA6-4624-A5E2-E46C84D5841F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87876-0595-4EF3-B983-032D5CBF3441}"/>
              </a:ext>
            </a:extLst>
          </p:cNvPr>
          <p:cNvSpPr txBox="1"/>
          <p:nvPr/>
        </p:nvSpPr>
        <p:spPr>
          <a:xfrm>
            <a:off x="1011929" y="4786461"/>
            <a:ext cx="10168141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插入完毕，终止插入</a:t>
            </a:r>
            <a:endParaRPr lang="en-US" altLang="zh-CN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1D640E-D8A3-4763-B285-B668922742DA}"/>
              </a:ext>
            </a:extLst>
          </p:cNvPr>
          <p:cNvSpPr/>
          <p:nvPr/>
        </p:nvSpPr>
        <p:spPr>
          <a:xfrm>
            <a:off x="8834109" y="3269409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F46B72-75A1-4CDB-9240-3B37D0A9C90E}"/>
              </a:ext>
            </a:extLst>
          </p:cNvPr>
          <p:cNvCxnSpPr>
            <a:cxnSpLocks/>
          </p:cNvCxnSpPr>
          <p:nvPr/>
        </p:nvCxnSpPr>
        <p:spPr>
          <a:xfrm>
            <a:off x="8687389" y="2806112"/>
            <a:ext cx="397186" cy="449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0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254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二分搜索树的插入</vt:lpstr>
      <vt:lpstr>算法流程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二分搜索树的插入</dc:title>
  <dc:creator>YR</dc:creator>
  <cp:lastModifiedBy>YR</cp:lastModifiedBy>
  <cp:revision>11</cp:revision>
  <dcterms:created xsi:type="dcterms:W3CDTF">2020-09-28T03:24:09Z</dcterms:created>
  <dcterms:modified xsi:type="dcterms:W3CDTF">2020-10-10T01:16:59Z</dcterms:modified>
</cp:coreProperties>
</file>