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3" r:id="rId4"/>
    <p:sldId id="284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F11-1703-4293-A5DB-088AAA1A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87CA5-17B6-4BB7-A814-B5CD20E4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950E-A616-40F7-8BE1-1D8AC57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EDC0-938A-418A-98F9-4730090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B929-C2FA-4A4D-BC8B-2293A3B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D0B2-DC8C-492D-982D-B75AE8D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219BD-F7B5-44DD-8D9E-4B7770E2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6C4E3-3EC0-49FD-A037-33EB984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A47F-C7D8-4658-952C-61C06BF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821D-A5BB-42AC-A8C4-0F6F231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02F2E-C3EF-49CD-9A81-403DC25D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A2BC-0122-497C-A361-55A8632F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E18F-9CFF-4891-98B2-6FFBC91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98FA-6212-475A-8C27-1171003C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6C27-E834-4CA2-A736-F6779CA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29D-FB4E-4115-A728-EAAB9AA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850-E83E-4FB9-9F93-70992A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EE13-CE86-4032-9986-F42DCE8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2A8C-34DC-40A3-9042-6342941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0E1A-E226-49D4-8354-2CDEA4A8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8E26-C586-4AB6-9E46-86CB25D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0B965-0020-4E4B-AFAE-61E89C31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EC4E5-CDA9-4469-86AD-1FC3E19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78C9-A886-42C8-86A3-DE8C5DE4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F7F3-1597-4880-81E3-48F2E11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B59B-F86B-4CC5-91BA-D87999B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7F4F-B532-4C2C-8AD4-6197A3D8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E01E-13E0-4810-B25F-81343D16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92648-59B6-44A4-8A9F-3D9E2492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045F-5597-4C1F-96EF-EF24371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FEDED-5E11-4517-B171-F6ACB86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E4D4-3826-45B1-AC44-02285D0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852D6-614F-4FC7-80CE-9D46236A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8B34E-259F-4CC0-969C-4D68117E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214A2-AA3F-4456-AC9D-F8ADC4D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59512-FBD7-4F0C-B808-5694BCE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69D7-2092-4A46-8429-C57487B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B0937-3BEF-4B53-8ED3-2C01CF8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85842-5F8F-4124-A3A3-49D4A7B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50FD-0BD0-4B83-856F-A06BE9F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DCC0D-1AE7-45F5-8EB0-827138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C80D-BCB5-4E6C-A7EA-A7365A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E2BF8-662E-42CD-921A-D4015E6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50DA5-43B5-42F2-A411-9973276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9EB-9039-43A9-B9B9-25A0C3D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C25B0-C80E-434F-9B3D-D0DF71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F1FF-8912-4FE4-B57E-AB2F416E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CF3E6-20CC-425A-90F2-583193D5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E32C1-1E28-4AE5-8B0E-91773D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06E2F-63C0-428A-AD97-42BA509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DC40-BF13-44FC-A616-AD8CE4A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FF16-89D6-4466-A18E-F9B60F1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BB91-7F87-4031-ACA3-64D9603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6B41-68E2-49B4-8ABC-A1A74B3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A56AD-C1E8-4AD6-AD81-E1B6513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DC27-525F-4A22-A5F6-CC2C09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65B1-340F-4798-A35B-1C83FAA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08011-D911-4B70-9781-DEABA2C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2F85A-EF78-4953-9B59-F3BAA7C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D28-298D-4036-A7C8-08BF8FE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0073-96A8-4EE1-B622-51A85A1A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94E-1932-458D-A391-BBE1E511AF7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D4A3-700D-4124-A2D3-2C8E64D2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691A-9148-4F9E-8495-AAE7C2F6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二分搜索树的遍历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5595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此时访问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的右子节点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由于当前访问节点为空，返回节点</a:t>
            </a:r>
            <a:r>
              <a:rPr lang="en-US" altLang="zh-CN" sz="2000">
                <a:latin typeface="+mn-ea"/>
              </a:rPr>
              <a:t>13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AFCD0266-51EA-4A07-B3D0-44FB1233E69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3F4B9036-DA38-4767-9570-E2BE2AFD695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4D7CA406-1762-49EB-AD37-114D4A56E3D4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ED98F076-0A25-45E7-811C-ABC340D373BE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4B1C0763-5220-4D92-A7A9-4ABE6DA2EF44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21079824-8BD3-40DB-A95A-09F59EFC6C55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D96069EA-D57F-4C44-A4BF-F246EF788A2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7B744FAD-660E-4CD1-827D-CDC4AE4A7B1F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375853C2-2AF5-4066-946B-6667D14AEAA7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DDDA2BB7-91D4-485B-89C5-CC8EF0422039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DCCA022F-5C5F-4E66-96A0-B604680E559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0CCD32CF-4C0D-42E2-8595-E0DA9A38952B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999932C7-0695-4F80-A3A7-9FB5C79A4A2D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2F8B4FA8-F499-491C-9428-FF05464D7DA9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28065AC2-E0A9-450D-9969-33649AC691E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2DA85C26-FDB5-4203-95D7-B08939F062B7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AE2276A1-DB32-4A8E-84A5-0AA3C525BFB2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F870E86B-C0F8-43EE-84C2-BBD7C17F7E54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D0D04275-B281-4D51-B54D-9CBF85EB8CF6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E09C20BE-203A-4257-BE3F-DB4B08C9E05A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DE8FC5E9-30C5-4850-9DA3-C951ABE91103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FA0D3CD3-9472-4254-B787-FA3FC3632EA5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5D7736F3-09C4-436E-8119-EDB0C54F6884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0E45EB36-BC80-4DA4-8228-C997408D9E20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27C72E63-267B-4737-AE4F-0F82885590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CBC50ABB-A433-4307-B111-BD6CBDFFFA83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E2184253-451F-4FC9-8A45-C7E7C204D66A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2598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本身以及左右都完成了操作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完成输出操作以及子节点递归操作，结束对节点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的访问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节点的上一层调用函数，返回节点</a:t>
            </a:r>
            <a:r>
              <a:rPr lang="en-US" altLang="zh-CN" sz="2000">
                <a:latin typeface="+mn-ea"/>
              </a:rPr>
              <a:t>16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2598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完成本身输出操作以及左子节点递归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的右子节点</a:t>
            </a:r>
            <a:r>
              <a:rPr lang="en-US" altLang="zh-CN" sz="2000">
                <a:latin typeface="+mn-ea"/>
              </a:rPr>
              <a:t>22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6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，对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节点进行操作，这里直接输出</a:t>
            </a:r>
            <a:r>
              <a:rPr lang="en-US" altLang="zh-CN" sz="2000">
                <a:latin typeface="+mn-ea"/>
              </a:rPr>
              <a:t>22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再递归节点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的左子节点，为空，所以它又会返回节点</a:t>
            </a:r>
            <a:r>
              <a:rPr lang="en-US" altLang="zh-CN" sz="2000">
                <a:latin typeface="+mn-ea"/>
              </a:rPr>
              <a:t>22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再递归节点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的右子节点，为空，所以它又会返回节点</a:t>
            </a:r>
            <a:r>
              <a:rPr lang="en-US" altLang="zh-CN" sz="2000">
                <a:latin typeface="+mn-ea"/>
              </a:rPr>
              <a:t>22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的本身输出操作和子节点递归都完成，返回节点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的上层调用函数，返回节点</a:t>
            </a:r>
            <a:r>
              <a:rPr lang="en-US" altLang="zh-CN" sz="2000">
                <a:latin typeface="+mn-ea"/>
              </a:rPr>
              <a:t>16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72755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的本身输出操作和子节点递归都完成，返回节点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的上层调用函数，返回节点</a:t>
            </a:r>
            <a:r>
              <a:rPr lang="en-US" altLang="zh-CN" sz="2000">
                <a:latin typeface="+mn-ea"/>
              </a:rPr>
              <a:t>28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9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的本身输出操作和左子节点递归都完成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此时递归节点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的右子节点</a:t>
            </a:r>
            <a:r>
              <a:rPr lang="en-US" altLang="zh-CN" sz="2000">
                <a:latin typeface="+mn-ea"/>
              </a:rPr>
              <a:t>30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，直接对节点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进行操作，输出</a:t>
            </a:r>
            <a:r>
              <a:rPr lang="en-US" altLang="zh-CN" sz="2000">
                <a:latin typeface="+mn-ea"/>
              </a:rPr>
              <a:t>30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递归左子节点</a:t>
            </a:r>
            <a:r>
              <a:rPr lang="en-US" altLang="zh-CN" sz="2000">
                <a:latin typeface="+mn-ea"/>
              </a:rPr>
              <a:t>29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2000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3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，直接对节点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进行操作，输出</a:t>
            </a:r>
            <a:r>
              <a:rPr lang="en-US" altLang="zh-CN" sz="2000">
                <a:latin typeface="+mn-ea"/>
              </a:rPr>
              <a:t>29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递归左子节点，为空，所以返回节点</a:t>
            </a:r>
            <a:r>
              <a:rPr lang="en-US" altLang="zh-CN" sz="2000">
                <a:latin typeface="+mn-ea"/>
              </a:rPr>
              <a:t>29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递归右子节点，为空，所以返回节点</a:t>
            </a:r>
            <a:r>
              <a:rPr lang="en-US" altLang="zh-CN" sz="2000">
                <a:latin typeface="+mn-ea"/>
              </a:rPr>
              <a:t>29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完成本身操作以及子节点递归，返回调用上层调用它的函数，返回节点</a:t>
            </a:r>
            <a:r>
              <a:rPr lang="en-US" altLang="zh-CN" sz="2000">
                <a:latin typeface="+mn-ea"/>
              </a:rPr>
              <a:t>30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14852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3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的本身输出操作和左子节点递归都完成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此时递归节点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的右子节点</a:t>
            </a:r>
            <a:r>
              <a:rPr lang="en-US" altLang="zh-CN" sz="2000">
                <a:latin typeface="+mn-ea"/>
              </a:rPr>
              <a:t>42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，直接对节点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进行操作，输出</a:t>
            </a:r>
            <a:r>
              <a:rPr lang="en-US" altLang="zh-CN" sz="2000">
                <a:latin typeface="+mn-ea"/>
              </a:rPr>
              <a:t>42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递归左子节点，为空，所以返回节点</a:t>
            </a:r>
            <a:r>
              <a:rPr lang="en-US" altLang="zh-CN" sz="2000">
                <a:latin typeface="+mn-ea"/>
              </a:rPr>
              <a:t>42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递归右子节点，为空，所以返回节点</a:t>
            </a:r>
            <a:r>
              <a:rPr lang="en-US" altLang="zh-CN" sz="2000">
                <a:latin typeface="+mn-ea"/>
              </a:rPr>
              <a:t>42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完成本身操作以及子节点递归，返回调用上层调用它的函数，返回节点</a:t>
            </a:r>
            <a:r>
              <a:rPr lang="en-US" altLang="zh-CN" sz="2000">
                <a:latin typeface="+mn-ea"/>
              </a:rPr>
              <a:t>30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0122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输出：按照</a:t>
            </a:r>
            <a:r>
              <a:rPr lang="zh-CN" altLang="en-US" sz="2000" b="1"/>
              <a:t>前序</a:t>
            </a:r>
            <a:r>
              <a:rPr lang="zh-CN" altLang="en-US" sz="2000"/>
              <a:t>或</a:t>
            </a:r>
            <a:r>
              <a:rPr lang="zh-CN" altLang="en-US" sz="2000" b="1"/>
              <a:t>中序</a:t>
            </a:r>
            <a:r>
              <a:rPr lang="zh-CN" altLang="en-US" sz="2000"/>
              <a:t>或者</a:t>
            </a:r>
            <a:r>
              <a:rPr lang="zh-CN" altLang="en-US" sz="2000" b="1"/>
              <a:t>后序</a:t>
            </a:r>
            <a:r>
              <a:rPr lang="zh-CN" altLang="en-US" sz="2000"/>
              <a:t>，遍历二分搜索树的</a:t>
            </a:r>
            <a:r>
              <a:rPr lang="zh-CN" altLang="en-US" sz="2000" b="1"/>
              <a:t>每个节点</a:t>
            </a:r>
            <a:endParaRPr lang="en-US" altLang="zh-CN" sz="20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(</a:t>
            </a:r>
            <a:r>
              <a:rPr lang="zh-CN" altLang="en-US" sz="2000"/>
              <a:t>可以用于输出</a:t>
            </a:r>
            <a:r>
              <a:rPr lang="en-US" altLang="zh-CN" sz="2000"/>
              <a:t>value</a:t>
            </a:r>
            <a:r>
              <a:rPr lang="zh-CN" altLang="en-US" sz="2000"/>
              <a:t>，也可以对遍历的节点进行其它操作，比如修改等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前序遍历：</a:t>
            </a:r>
            <a:r>
              <a:rPr lang="en-US" altLang="zh-CN" sz="2000"/>
              <a:t>1</a:t>
            </a:r>
            <a:r>
              <a:rPr lang="zh-CN" altLang="en-US" sz="2000"/>
              <a:t> 对</a:t>
            </a:r>
            <a:r>
              <a:rPr lang="zh-CN" altLang="en-US" sz="2000">
                <a:solidFill>
                  <a:srgbClr val="FF0000"/>
                </a:solidFill>
              </a:rPr>
              <a:t>当前</a:t>
            </a:r>
            <a:r>
              <a:rPr lang="zh-CN" altLang="en-US" sz="2000"/>
              <a:t>访问节点进行访问等操作，</a:t>
            </a:r>
            <a:r>
              <a:rPr lang="en-US" altLang="zh-CN" sz="2000"/>
              <a:t>2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左</a:t>
            </a:r>
            <a:r>
              <a:rPr lang="zh-CN" altLang="en-US" sz="2000"/>
              <a:t>子节点，</a:t>
            </a:r>
            <a:r>
              <a:rPr lang="en-US" altLang="zh-CN" sz="2000"/>
              <a:t>3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右</a:t>
            </a:r>
            <a:r>
              <a:rPr lang="zh-CN" altLang="en-US" sz="2000"/>
              <a:t>子节点，当前访问节点为空终止递归。</a:t>
            </a:r>
            <a:r>
              <a:rPr lang="en-US" altLang="zh-CN" sz="2000"/>
              <a:t>(</a:t>
            </a:r>
            <a:r>
              <a:rPr lang="zh-CN" altLang="en-US" sz="2000"/>
              <a:t>当前节点、左、右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输出</a:t>
            </a:r>
            <a:r>
              <a:rPr lang="en-US" altLang="zh-CN" sz="2000"/>
              <a:t>a,b,c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0FB211-6250-414E-89BB-E8E52F57B12D}"/>
              </a:ext>
            </a:extLst>
          </p:cNvPr>
          <p:cNvGrpSpPr/>
          <p:nvPr/>
        </p:nvGrpSpPr>
        <p:grpSpPr>
          <a:xfrm>
            <a:off x="4338893" y="4904590"/>
            <a:ext cx="3514214" cy="1304186"/>
            <a:chOff x="4342737" y="2788696"/>
            <a:chExt cx="3514214" cy="130418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B4C6BE-16F5-4136-BA4F-1E6AC3C94DF4}"/>
                </a:ext>
              </a:extLst>
            </p:cNvPr>
            <p:cNvSpPr/>
            <p:nvPr/>
          </p:nvSpPr>
          <p:spPr>
            <a:xfrm>
              <a:off x="5806245" y="2788696"/>
              <a:ext cx="500932" cy="5009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a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F46ADB-FD24-4D3E-B936-840F170BE6F8}"/>
                </a:ext>
              </a:extLst>
            </p:cNvPr>
            <p:cNvGrpSpPr/>
            <p:nvPr/>
          </p:nvGrpSpPr>
          <p:grpSpPr>
            <a:xfrm>
              <a:off x="4342737" y="3591950"/>
              <a:ext cx="3514214" cy="500932"/>
              <a:chOff x="4772230" y="4637030"/>
              <a:chExt cx="3514214" cy="500932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485F3D-BE24-4CDB-BF02-A9F99EFF15D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b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708DC7C-2C70-4256-820D-D76650EEA264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E842F0-C5DC-4AA6-8692-EC70AB2C6A0A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4770309" y="3216268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34D25DF-AEAC-4414-B20E-A492337A0A1D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6233817" y="3216268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的本身输出操作和子节点递归都完成，返回节点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的上层调用函数，返回节点</a:t>
            </a:r>
            <a:r>
              <a:rPr lang="en-US" altLang="zh-CN" sz="2000">
                <a:latin typeface="+mn-ea"/>
              </a:rPr>
              <a:t>28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3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91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的本身输出操作和子节点递归都完成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由于已经返回到递归的第一层，所以整个递归完全终止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28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bg2">
                    <a:lumMod val="90000"/>
                  </a:schemeClr>
                </a:solidFill>
              </a:rPr>
              <a:t>n</a:t>
            </a:r>
            <a:endParaRPr lang="zh-CN" altLang="en-US" sz="1200" b="1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3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中序遍历和后序遍历类似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462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中序遍历：</a:t>
            </a:r>
            <a:r>
              <a:rPr lang="en-US" altLang="zh-CN" sz="2000"/>
              <a:t>1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左</a:t>
            </a:r>
            <a:r>
              <a:rPr lang="zh-CN" altLang="en-US" sz="2000"/>
              <a:t>子节点，</a:t>
            </a:r>
            <a:r>
              <a:rPr lang="en-US" altLang="zh-CN" sz="2000"/>
              <a:t>2 </a:t>
            </a:r>
            <a:r>
              <a:rPr lang="zh-CN" altLang="en-US" sz="2000"/>
              <a:t>对</a:t>
            </a:r>
            <a:r>
              <a:rPr lang="zh-CN" altLang="en-US" sz="2000">
                <a:solidFill>
                  <a:srgbClr val="FF0000"/>
                </a:solidFill>
              </a:rPr>
              <a:t>当前</a:t>
            </a:r>
            <a:r>
              <a:rPr lang="zh-CN" altLang="en-US" sz="2000"/>
              <a:t>访问节点进行访问等操作，</a:t>
            </a:r>
            <a:r>
              <a:rPr lang="en-US" altLang="zh-CN" sz="2000"/>
              <a:t>3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右</a:t>
            </a:r>
            <a:r>
              <a:rPr lang="zh-CN" altLang="en-US" sz="2000"/>
              <a:t>子节点，当前访问节点为空终止递归。</a:t>
            </a:r>
            <a:r>
              <a:rPr lang="en-US" altLang="zh-CN" sz="2000"/>
              <a:t>(</a:t>
            </a:r>
            <a:r>
              <a:rPr lang="zh-CN" altLang="en-US" sz="2000"/>
              <a:t>左、当前节点、右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输出</a:t>
            </a:r>
            <a:r>
              <a:rPr lang="en-US" altLang="zh-CN" sz="2000"/>
              <a:t>b,a,c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0FB211-6250-414E-89BB-E8E52F57B12D}"/>
              </a:ext>
            </a:extLst>
          </p:cNvPr>
          <p:cNvGrpSpPr/>
          <p:nvPr/>
        </p:nvGrpSpPr>
        <p:grpSpPr>
          <a:xfrm>
            <a:off x="4338893" y="3203806"/>
            <a:ext cx="3514214" cy="1304186"/>
            <a:chOff x="4342737" y="2788696"/>
            <a:chExt cx="3514214" cy="130418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B4C6BE-16F5-4136-BA4F-1E6AC3C94DF4}"/>
                </a:ext>
              </a:extLst>
            </p:cNvPr>
            <p:cNvSpPr/>
            <p:nvPr/>
          </p:nvSpPr>
          <p:spPr>
            <a:xfrm>
              <a:off x="5806245" y="2788696"/>
              <a:ext cx="500932" cy="5009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a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F46ADB-FD24-4D3E-B936-840F170BE6F8}"/>
                </a:ext>
              </a:extLst>
            </p:cNvPr>
            <p:cNvGrpSpPr/>
            <p:nvPr/>
          </p:nvGrpSpPr>
          <p:grpSpPr>
            <a:xfrm>
              <a:off x="4342737" y="3591950"/>
              <a:ext cx="3514214" cy="500932"/>
              <a:chOff x="4772230" y="4637030"/>
              <a:chExt cx="3514214" cy="500932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485F3D-BE24-4CDB-BF02-A9F99EFF15D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b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708DC7C-2C70-4256-820D-D76650EEA264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E842F0-C5DC-4AA6-8692-EC70AB2C6A0A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4770309" y="3216268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34D25DF-AEAC-4414-B20E-A492337A0A1D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6233817" y="3216268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4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后序遍历：</a:t>
            </a:r>
            <a:r>
              <a:rPr lang="en-US" altLang="zh-CN" sz="2000"/>
              <a:t>1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左</a:t>
            </a:r>
            <a:r>
              <a:rPr lang="zh-CN" altLang="en-US" sz="2000"/>
              <a:t>子节点，</a:t>
            </a:r>
            <a:r>
              <a:rPr lang="en-US" altLang="zh-CN" sz="2000"/>
              <a:t>2 </a:t>
            </a:r>
            <a:r>
              <a:rPr lang="zh-CN" altLang="en-US" sz="2000"/>
              <a:t>递归当前访问节点</a:t>
            </a:r>
            <a:r>
              <a:rPr lang="zh-CN" altLang="en-US" sz="2000">
                <a:solidFill>
                  <a:srgbClr val="FF0000"/>
                </a:solidFill>
              </a:rPr>
              <a:t>右</a:t>
            </a:r>
            <a:r>
              <a:rPr lang="zh-CN" altLang="en-US" sz="2000"/>
              <a:t>子节点，</a:t>
            </a:r>
            <a:r>
              <a:rPr lang="en-US" altLang="zh-CN" sz="2000"/>
              <a:t>3 </a:t>
            </a:r>
            <a:r>
              <a:rPr lang="zh-CN" altLang="en-US" sz="2000"/>
              <a:t>对</a:t>
            </a:r>
            <a:r>
              <a:rPr lang="zh-CN" altLang="en-US" sz="2000">
                <a:solidFill>
                  <a:srgbClr val="FF0000"/>
                </a:solidFill>
              </a:rPr>
              <a:t>当前</a:t>
            </a:r>
            <a:r>
              <a:rPr lang="zh-CN" altLang="en-US" sz="2000"/>
              <a:t>访问节点进行访问等操作，当前访问节点为空终止递归。</a:t>
            </a:r>
            <a:r>
              <a:rPr lang="en-US" altLang="zh-CN" sz="2000"/>
              <a:t>(</a:t>
            </a:r>
            <a:r>
              <a:rPr lang="zh-CN" altLang="en-US" sz="2000"/>
              <a:t>左、右、当前节点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输出</a:t>
            </a:r>
            <a:r>
              <a:rPr lang="en-US" altLang="zh-CN" sz="2000"/>
              <a:t>b,c,a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总结：当前节点的操作处于左、右子节点递归访问的前、中、后的位置，分别表示前序、中序、后序遍历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0FB211-6250-414E-89BB-E8E52F57B12D}"/>
              </a:ext>
            </a:extLst>
          </p:cNvPr>
          <p:cNvGrpSpPr/>
          <p:nvPr/>
        </p:nvGrpSpPr>
        <p:grpSpPr>
          <a:xfrm>
            <a:off x="4338893" y="3203806"/>
            <a:ext cx="3514214" cy="1304186"/>
            <a:chOff x="4342737" y="2788696"/>
            <a:chExt cx="3514214" cy="130418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B4C6BE-16F5-4136-BA4F-1E6AC3C94DF4}"/>
                </a:ext>
              </a:extLst>
            </p:cNvPr>
            <p:cNvSpPr/>
            <p:nvPr/>
          </p:nvSpPr>
          <p:spPr>
            <a:xfrm>
              <a:off x="5806245" y="2788696"/>
              <a:ext cx="500932" cy="5009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a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F46ADB-FD24-4D3E-B936-840F170BE6F8}"/>
                </a:ext>
              </a:extLst>
            </p:cNvPr>
            <p:cNvGrpSpPr/>
            <p:nvPr/>
          </p:nvGrpSpPr>
          <p:grpSpPr>
            <a:xfrm>
              <a:off x="4342737" y="3591950"/>
              <a:ext cx="3514214" cy="500932"/>
              <a:chOff x="4772230" y="4637030"/>
              <a:chExt cx="3514214" cy="500932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485F3D-BE24-4CDB-BF02-A9F99EFF15D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b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708DC7C-2C70-4256-820D-D76650EEA264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c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E842F0-C5DC-4AA6-8692-EC70AB2C6A0A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4770309" y="3216268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34D25DF-AEAC-4414-B20E-A492337A0A1D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6233817" y="3216268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8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假定二分搜索树的</a:t>
            </a:r>
            <a:r>
              <a:rPr lang="en-US" altLang="zh-CN" sz="2000">
                <a:latin typeface="+mn-ea"/>
              </a:rPr>
              <a:t>key,value</a:t>
            </a:r>
            <a:r>
              <a:rPr lang="zh-CN" altLang="en-US" sz="2000">
                <a:latin typeface="+mn-ea"/>
              </a:rPr>
              <a:t>的值相等，图中的虚线部分表示空节点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，对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节点进行操作，这里直接输出</a:t>
            </a:r>
            <a:r>
              <a:rPr lang="en-US" altLang="zh-CN" sz="2000">
                <a:latin typeface="+mn-ea"/>
              </a:rPr>
              <a:t>28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的左子节点</a:t>
            </a:r>
            <a:r>
              <a:rPr lang="en-US" altLang="zh-CN" sz="2000">
                <a:latin typeface="+mn-ea"/>
              </a:rPr>
              <a:t>16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417CD6E1-6363-4B91-8B9F-B6CDD7391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93452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52" name="椭圆 51">
            <a:extLst>
              <a:ext uri="{FF2B5EF4-FFF2-40B4-BE49-F238E27FC236}">
                <a16:creationId xmlns:a16="http://schemas.microsoft.com/office/drawing/2014/main" id="{AE9ACCA4-AABE-407C-84C6-75C87C22D752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2CB3438-3E9C-4325-8A80-6CE6DF46167D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8401D60-721F-4401-9ED6-0A61D59B9B47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632AAC9-6229-483F-8428-178AAFE1A56D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04E7207-1394-43A9-8372-D81124B36187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AE0DE4B-4490-4B5F-9C7C-4C125934E7DC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8F83F66-C355-43D1-B4E2-6B9F9CE8F60F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5740F44-C2AF-48C0-9AF6-3A617534F207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E81A261-704D-4AF7-80F1-7C0759A20FB8}"/>
              </a:ext>
            </a:extLst>
          </p:cNvPr>
          <p:cNvCxnSpPr>
            <a:cxnSpLocks/>
            <a:stCxn id="18" idx="3"/>
            <a:endCxn id="52" idx="0"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BA64D66-2E69-426F-967F-E07795845012}"/>
              </a:ext>
            </a:extLst>
          </p:cNvPr>
          <p:cNvCxnSpPr>
            <a:stCxn id="18" idx="5"/>
            <a:endCxn id="53" idx="0"/>
          </p:cNvCxnSpPr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55D8FA-7160-4FDA-8C7E-1CA3AEA58814}"/>
              </a:ext>
            </a:extLst>
          </p:cNvPr>
          <p:cNvCxnSpPr>
            <a:cxnSpLocks/>
            <a:stCxn id="19" idx="3"/>
            <a:endCxn id="54" idx="0"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1AEF6C4-9057-4737-89A5-321EB28CB2E3}"/>
              </a:ext>
            </a:extLst>
          </p:cNvPr>
          <p:cNvCxnSpPr>
            <a:cxnSpLocks/>
            <a:stCxn id="19" idx="5"/>
            <a:endCxn id="55" idx="0"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3181955-BBEE-4FFF-B802-A298A52E5745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4416A80-7609-467C-A3B8-79BA46474E09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B6A71F4-3D55-4F4D-AAEC-44F5DA1B34E7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26C9F97-6D20-4D84-AB89-2221F0E4A662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51_1">
            <a:extLst>
              <a:ext uri="{FF2B5EF4-FFF2-40B4-BE49-F238E27FC236}">
                <a16:creationId xmlns:a16="http://schemas.microsoft.com/office/drawing/2014/main" id="{370ADF36-1938-4C49-9CC3-DA312E04C01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7" name="Oval 52_1">
            <a:extLst>
              <a:ext uri="{FF2B5EF4-FFF2-40B4-BE49-F238E27FC236}">
                <a16:creationId xmlns:a16="http://schemas.microsoft.com/office/drawing/2014/main" id="{EC068C4E-3171-4BAD-9642-E8A03115255F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8" name="Oval 53_1">
            <a:extLst>
              <a:ext uri="{FF2B5EF4-FFF2-40B4-BE49-F238E27FC236}">
                <a16:creationId xmlns:a16="http://schemas.microsoft.com/office/drawing/2014/main" id="{24450E1D-E11C-4F21-80C5-BFA1BEC2AD24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9" name="Oval 54_1">
            <a:extLst>
              <a:ext uri="{FF2B5EF4-FFF2-40B4-BE49-F238E27FC236}">
                <a16:creationId xmlns:a16="http://schemas.microsoft.com/office/drawing/2014/main" id="{0C42FFF3-D629-4394-9174-D09F130494F7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0" name="Oval 55_1">
            <a:extLst>
              <a:ext uri="{FF2B5EF4-FFF2-40B4-BE49-F238E27FC236}">
                <a16:creationId xmlns:a16="http://schemas.microsoft.com/office/drawing/2014/main" id="{EE83F5B8-5800-472C-9252-8E010402201D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1" name="Oval 56_1">
            <a:extLst>
              <a:ext uri="{FF2B5EF4-FFF2-40B4-BE49-F238E27FC236}">
                <a16:creationId xmlns:a16="http://schemas.microsoft.com/office/drawing/2014/main" id="{4A9C47EA-31D0-452A-93FB-CA993C9DE59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2" name="Oval 57_1">
            <a:extLst>
              <a:ext uri="{FF2B5EF4-FFF2-40B4-BE49-F238E27FC236}">
                <a16:creationId xmlns:a16="http://schemas.microsoft.com/office/drawing/2014/main" id="{40DB10F6-D510-4FCB-AC0E-33CA98FDFE1B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3" name="Oval 58_1">
            <a:extLst>
              <a:ext uri="{FF2B5EF4-FFF2-40B4-BE49-F238E27FC236}">
                <a16:creationId xmlns:a16="http://schemas.microsoft.com/office/drawing/2014/main" id="{5D8FF506-A69A-489E-933B-2BEFF1E6B2D4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4" name="Straight Connector 60_1">
            <a:extLst>
              <a:ext uri="{FF2B5EF4-FFF2-40B4-BE49-F238E27FC236}">
                <a16:creationId xmlns:a16="http://schemas.microsoft.com/office/drawing/2014/main" id="{8254DA91-7BD4-44C5-8083-513121A6B49C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3_1">
            <a:extLst>
              <a:ext uri="{FF2B5EF4-FFF2-40B4-BE49-F238E27FC236}">
                <a16:creationId xmlns:a16="http://schemas.microsoft.com/office/drawing/2014/main" id="{D3A05036-9956-4AFE-9C2D-71856427AB0F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64_1">
            <a:extLst>
              <a:ext uri="{FF2B5EF4-FFF2-40B4-BE49-F238E27FC236}">
                <a16:creationId xmlns:a16="http://schemas.microsoft.com/office/drawing/2014/main" id="{A5F79852-E70E-4D3E-A724-80686C225E1A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67_1">
            <a:extLst>
              <a:ext uri="{FF2B5EF4-FFF2-40B4-BE49-F238E27FC236}">
                <a16:creationId xmlns:a16="http://schemas.microsoft.com/office/drawing/2014/main" id="{CD77C878-5D97-4B1C-B1B2-A2BE445CE658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0_1">
            <a:extLst>
              <a:ext uri="{FF2B5EF4-FFF2-40B4-BE49-F238E27FC236}">
                <a16:creationId xmlns:a16="http://schemas.microsoft.com/office/drawing/2014/main" id="{3F1912F2-2419-40D4-9147-B0D47DE4846E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71_1">
            <a:extLst>
              <a:ext uri="{FF2B5EF4-FFF2-40B4-BE49-F238E27FC236}">
                <a16:creationId xmlns:a16="http://schemas.microsoft.com/office/drawing/2014/main" id="{3A79F706-3B46-4F46-AD0F-90CC213255E6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72_1">
            <a:extLst>
              <a:ext uri="{FF2B5EF4-FFF2-40B4-BE49-F238E27FC236}">
                <a16:creationId xmlns:a16="http://schemas.microsoft.com/office/drawing/2014/main" id="{B9FA606E-6659-41CB-B107-2B72140D57FC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3_1">
            <a:extLst>
              <a:ext uri="{FF2B5EF4-FFF2-40B4-BE49-F238E27FC236}">
                <a16:creationId xmlns:a16="http://schemas.microsoft.com/office/drawing/2014/main" id="{31ADA904-5749-4C9C-8130-05C41C800BD7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005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节点进行操作，这里直接输出</a:t>
            </a:r>
            <a:r>
              <a:rPr lang="en-US" altLang="zh-CN" sz="2000">
                <a:latin typeface="+mn-ea"/>
              </a:rPr>
              <a:t>16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递归当前节点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的左子节点</a:t>
            </a:r>
            <a:r>
              <a:rPr lang="en-US" altLang="zh-CN" sz="2000">
                <a:latin typeface="+mn-ea"/>
              </a:rPr>
              <a:t>13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77916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3D285F2D-0FD6-4300-83A6-CE6220D783F8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CEC09206-79FF-42C9-972B-BEAAB625B6E3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3368C381-9345-4151-8509-08726A251268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470B1A80-F16C-4FC2-B436-FAF81F929B45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4E29DD60-D753-4670-8F56-9E0837D9137F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BEA70F4C-ABC4-4988-81C7-F68FD3FF0478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92B7482F-B771-47FE-8DDA-59B14C4A932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5CF3DE90-63A5-44E0-AD63-5E6B9D9E7AAC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E62C235B-E5F9-4289-91CA-AF3011519CC0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CED86437-E67C-409D-A9DD-9097BE3F8FD3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FD39E1DE-74C2-48D7-AEFD-1BFC0F5EFD1A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2A7434C3-9121-4D51-9FA2-6882FABF76ED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634F0-C881-4B09-B874-BA602A694BB1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0E17031E-4485-4E34-A165-006AC27394E7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4C7C9EF5-DCD5-41EE-BBB9-73B07B306C4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8982A48B-EA3F-4F35-95E8-386D274AB873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0945FA99-FC16-4807-A46E-77267C212239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5A86D251-AB7A-4C05-B76F-D5A256FD0943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BF2A8507-B359-4E96-BC44-46705370883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A73FE269-61A2-4546-9763-BB7483DCD64B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A4FD3BB8-5ADD-4CEA-987F-CC501B5096DB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12AEF97D-36A0-46B1-9BB3-30792FBA7DB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36417497-FE98-48F5-A456-D17F975CF88A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91A3ABA9-53BA-4666-8115-EC3AC5EDFC1B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6DFF9F49-6364-4186-A070-DDAAB0BE902C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D0E3F4A3-6EA5-49EC-8FCC-EF3CBFC6CEDD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6B3FEA4B-2531-46B2-A226-F8BB19108FA8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376FDE68-B2CE-4E28-8E52-9995D37667E3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ECBE1551-F8B6-4D8D-810E-A02018190A3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A376149E-40A9-4FAC-BBF2-7A2489579455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52C09802-A78A-4B85-A4E5-9EB5D8A91E2A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AEC8D653-407B-47BB-BE42-6FBDD75319F2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005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，对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节点进行操作，这里直接输出</a:t>
            </a:r>
            <a:r>
              <a:rPr lang="en-US" altLang="zh-CN" sz="2000">
                <a:latin typeface="+mn-ea"/>
              </a:rPr>
              <a:t>13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递归当前节点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的左子节点，为空节点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00699"/>
              </p:ext>
            </p:extLst>
          </p:nvPr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206AAD44-DF41-42D3-BC7D-DDEE48E83D3D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4B37ECF5-2A67-4E84-8980-E1B5CF83E60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0190BB98-9214-4C37-AA27-DCF0EF57CBC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BDF27D2E-F93D-4197-AFC5-B8F75E602B70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AC84BB69-0247-4D44-887B-5A69CBCE3895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33A5451A-5675-47F1-9B7B-6A6848CE6D87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A34B2BE2-A7B8-445C-AEB8-CDBD03224C7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E0205DAB-F2F7-4D48-9E5F-65DA8321B2A2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A417958F-7B82-4B6F-BF09-7EEFB2F6579E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F30CB83A-616B-41FF-BB81-DA809772F0F4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41E6BF94-859A-4728-80EF-4ADCF8FCAB4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F78BFF29-DEA0-413A-A4AF-A45525AA6F42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32D4EB4C-66B7-49B3-8BED-166A54B710F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97D3ED6C-208F-454B-B228-AC74AACB0182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39AE0A7F-ED05-4247-9B41-9EF0A68AB7B6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573B5442-3628-4E58-BD24-C3C14FAF611F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E3E55637-7511-4134-9BB0-724310ECE20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CEC3BE7F-E6DE-4A20-84FC-320288E7097E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F5F4AA0D-D57A-46A6-9C7D-6E920DCDBD6E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375B0FD5-8475-4081-BCEB-006688E042A8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70C8C5F5-C141-4912-9D1E-659275A7D04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739DF398-FAF7-4999-AFAF-629303C41E7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1961C693-1EBC-4D76-9F89-01224607F837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6791A62A-12CB-49BC-8875-2075602015F6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8F052AEF-202E-4D86-A774-8B5D243967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63B12DC3-1C43-4CA1-93C8-A20EF543C40C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103CA115-544D-4BCF-8600-0B171339A5B0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7_1_1">
            <a:extLst>
              <a:ext uri="{FF2B5EF4-FFF2-40B4-BE49-F238E27FC236}">
                <a16:creationId xmlns:a16="http://schemas.microsoft.com/office/drawing/2014/main" id="{9D4D456D-E7AE-40FB-8C10-1515B5DFFCEC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70_1_1">
            <a:extLst>
              <a:ext uri="{FF2B5EF4-FFF2-40B4-BE49-F238E27FC236}">
                <a16:creationId xmlns:a16="http://schemas.microsoft.com/office/drawing/2014/main" id="{1457D3DB-5166-4061-B577-4CF5AC2E2C59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71_1_1">
            <a:extLst>
              <a:ext uri="{FF2B5EF4-FFF2-40B4-BE49-F238E27FC236}">
                <a16:creationId xmlns:a16="http://schemas.microsoft.com/office/drawing/2014/main" id="{09090BA7-EDCF-468C-A407-2FEAFA7307C3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72_1_1">
            <a:extLst>
              <a:ext uri="{FF2B5EF4-FFF2-40B4-BE49-F238E27FC236}">
                <a16:creationId xmlns:a16="http://schemas.microsoft.com/office/drawing/2014/main" id="{61683BB7-CFF8-45F5-929E-0164A7E3BFF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3_1_1">
            <a:extLst>
              <a:ext uri="{FF2B5EF4-FFF2-40B4-BE49-F238E27FC236}">
                <a16:creationId xmlns:a16="http://schemas.microsoft.com/office/drawing/2014/main" id="{96B0F0D3-97C2-44E2-90A7-3ABD9B7FD58E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3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005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当前访问节点为节点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的左子节点，为空，终止递归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返回节点</a:t>
            </a:r>
            <a:r>
              <a:rPr lang="en-US" altLang="zh-CN" sz="2000">
                <a:latin typeface="+mn-ea"/>
              </a:rPr>
              <a:t>13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1_1">
            <a:extLst>
              <a:ext uri="{FF2B5EF4-FFF2-40B4-BE49-F238E27FC236}">
                <a16:creationId xmlns:a16="http://schemas.microsoft.com/office/drawing/2014/main" id="{C53AA95C-7B4B-4FBD-B4E1-87A34802F7F5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2_1">
            <a:extLst>
              <a:ext uri="{FF2B5EF4-FFF2-40B4-BE49-F238E27FC236}">
                <a16:creationId xmlns:a16="http://schemas.microsoft.com/office/drawing/2014/main" id="{38598FA3-3C3A-427C-9AB3-11A949AD8808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3_1">
            <a:extLst>
              <a:ext uri="{FF2B5EF4-FFF2-40B4-BE49-F238E27FC236}">
                <a16:creationId xmlns:a16="http://schemas.microsoft.com/office/drawing/2014/main" id="{48CA4546-384F-49FD-BA30-DAF5EC970F03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4_1">
            <a:extLst>
              <a:ext uri="{FF2B5EF4-FFF2-40B4-BE49-F238E27FC236}">
                <a16:creationId xmlns:a16="http://schemas.microsoft.com/office/drawing/2014/main" id="{3DB1140B-DB71-4966-92C1-58622AFFACD3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5_1">
            <a:extLst>
              <a:ext uri="{FF2B5EF4-FFF2-40B4-BE49-F238E27FC236}">
                <a16:creationId xmlns:a16="http://schemas.microsoft.com/office/drawing/2014/main" id="{4D69FBE1-34F2-4006-BCCE-6F4A2556C4F6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6_1">
            <a:extLst>
              <a:ext uri="{FF2B5EF4-FFF2-40B4-BE49-F238E27FC236}">
                <a16:creationId xmlns:a16="http://schemas.microsoft.com/office/drawing/2014/main" id="{41A539A6-7C4D-4774-8835-007B79587F82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5" name="Oval 57_1">
            <a:extLst>
              <a:ext uri="{FF2B5EF4-FFF2-40B4-BE49-F238E27FC236}">
                <a16:creationId xmlns:a16="http://schemas.microsoft.com/office/drawing/2014/main" id="{2F5C441E-ADBE-48E3-8DC8-DFCB9AA2E5F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6" name="Oval 58_1">
            <a:extLst>
              <a:ext uri="{FF2B5EF4-FFF2-40B4-BE49-F238E27FC236}">
                <a16:creationId xmlns:a16="http://schemas.microsoft.com/office/drawing/2014/main" id="{59C31A08-FC19-4934-AECF-E22FC00E7F83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7" name="Straight Connector 60_1">
            <a:extLst>
              <a:ext uri="{FF2B5EF4-FFF2-40B4-BE49-F238E27FC236}">
                <a16:creationId xmlns:a16="http://schemas.microsoft.com/office/drawing/2014/main" id="{3FA1B4BB-DDF0-4E4C-8958-3693E91DD820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3_1">
            <a:extLst>
              <a:ext uri="{FF2B5EF4-FFF2-40B4-BE49-F238E27FC236}">
                <a16:creationId xmlns:a16="http://schemas.microsoft.com/office/drawing/2014/main" id="{D5680D25-47C8-4CEF-835F-545D296FA26A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64_1">
            <a:extLst>
              <a:ext uri="{FF2B5EF4-FFF2-40B4-BE49-F238E27FC236}">
                <a16:creationId xmlns:a16="http://schemas.microsoft.com/office/drawing/2014/main" id="{BDA3C9D6-8BDF-43C5-9788-40AC9D494A81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67_1">
            <a:extLst>
              <a:ext uri="{FF2B5EF4-FFF2-40B4-BE49-F238E27FC236}">
                <a16:creationId xmlns:a16="http://schemas.microsoft.com/office/drawing/2014/main" id="{9D688CA2-6F42-4BC8-928D-CAC3DB367413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0_1">
            <a:extLst>
              <a:ext uri="{FF2B5EF4-FFF2-40B4-BE49-F238E27FC236}">
                <a16:creationId xmlns:a16="http://schemas.microsoft.com/office/drawing/2014/main" id="{8BD960C4-4B41-46F1-9847-FA4E7738719E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1_1">
            <a:extLst>
              <a:ext uri="{FF2B5EF4-FFF2-40B4-BE49-F238E27FC236}">
                <a16:creationId xmlns:a16="http://schemas.microsoft.com/office/drawing/2014/main" id="{AC72713C-7C57-4D0D-B375-786AC1F4D097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72_1">
            <a:extLst>
              <a:ext uri="{FF2B5EF4-FFF2-40B4-BE49-F238E27FC236}">
                <a16:creationId xmlns:a16="http://schemas.microsoft.com/office/drawing/2014/main" id="{2D8A28A3-2D80-4233-8138-79CDA4750279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73_1">
            <a:extLst>
              <a:ext uri="{FF2B5EF4-FFF2-40B4-BE49-F238E27FC236}">
                <a16:creationId xmlns:a16="http://schemas.microsoft.com/office/drawing/2014/main" id="{AAE3850D-7E26-48BC-AFBA-916A788BB190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51_1_1">
            <a:extLst>
              <a:ext uri="{FF2B5EF4-FFF2-40B4-BE49-F238E27FC236}">
                <a16:creationId xmlns:a16="http://schemas.microsoft.com/office/drawing/2014/main" id="{716B558A-B688-4BCA-9423-7E2F87E26257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2_1_1">
            <a:extLst>
              <a:ext uri="{FF2B5EF4-FFF2-40B4-BE49-F238E27FC236}">
                <a16:creationId xmlns:a16="http://schemas.microsoft.com/office/drawing/2014/main" id="{4D1C73F7-2A25-40FA-AFAF-5461F5C4DF30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3_1_1">
            <a:extLst>
              <a:ext uri="{FF2B5EF4-FFF2-40B4-BE49-F238E27FC236}">
                <a16:creationId xmlns:a16="http://schemas.microsoft.com/office/drawing/2014/main" id="{997E0483-E237-46D3-B23F-9C7802A950B0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4_1_1">
            <a:extLst>
              <a:ext uri="{FF2B5EF4-FFF2-40B4-BE49-F238E27FC236}">
                <a16:creationId xmlns:a16="http://schemas.microsoft.com/office/drawing/2014/main" id="{7515B066-93E9-4809-A01A-E3FD525AEBF2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5_1_1">
            <a:extLst>
              <a:ext uri="{FF2B5EF4-FFF2-40B4-BE49-F238E27FC236}">
                <a16:creationId xmlns:a16="http://schemas.microsoft.com/office/drawing/2014/main" id="{C0F52BDA-623C-4C55-90C3-95AAAEEA00F7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6_1_1">
            <a:extLst>
              <a:ext uri="{FF2B5EF4-FFF2-40B4-BE49-F238E27FC236}">
                <a16:creationId xmlns:a16="http://schemas.microsoft.com/office/drawing/2014/main" id="{493A192C-3640-4738-8A98-FEC71BE0BB2B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Oval 57_1_1">
            <a:extLst>
              <a:ext uri="{FF2B5EF4-FFF2-40B4-BE49-F238E27FC236}">
                <a16:creationId xmlns:a16="http://schemas.microsoft.com/office/drawing/2014/main" id="{BC2DF522-DE51-4E26-879E-D278EB88DE6E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2" name="Oval 58_1_1">
            <a:extLst>
              <a:ext uri="{FF2B5EF4-FFF2-40B4-BE49-F238E27FC236}">
                <a16:creationId xmlns:a16="http://schemas.microsoft.com/office/drawing/2014/main" id="{C8F1B30B-41C6-4891-902D-91466D62DE21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3" name="Straight Connector 60_1_1">
            <a:extLst>
              <a:ext uri="{FF2B5EF4-FFF2-40B4-BE49-F238E27FC236}">
                <a16:creationId xmlns:a16="http://schemas.microsoft.com/office/drawing/2014/main" id="{2E269D4B-529E-4301-AF72-C19191BB53B7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63_1_1">
            <a:extLst>
              <a:ext uri="{FF2B5EF4-FFF2-40B4-BE49-F238E27FC236}">
                <a16:creationId xmlns:a16="http://schemas.microsoft.com/office/drawing/2014/main" id="{7469A12F-BE28-4EB9-AB1E-4896FC0093DE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64_1_1">
            <a:extLst>
              <a:ext uri="{FF2B5EF4-FFF2-40B4-BE49-F238E27FC236}">
                <a16:creationId xmlns:a16="http://schemas.microsoft.com/office/drawing/2014/main" id="{C7EC4446-2D75-4715-BA78-5068407A6EFC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4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前序遍历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7"/>
            <a:ext cx="10515600" cy="15595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返回节点</a:t>
            </a:r>
            <a:r>
              <a:rPr lang="en-US" altLang="zh-CN" sz="2000">
                <a:latin typeface="+mn-ea"/>
              </a:rPr>
              <a:t>13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对于节点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，此时已经对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进行了输出操作，且完成了左子节点递归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此时对右子节点递归</a:t>
            </a: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985D84F-AA79-40E9-BF87-D5096562294E}"/>
              </a:ext>
            </a:extLst>
          </p:cNvPr>
          <p:cNvGraphicFramePr>
            <a:graphicFrameLocks noGrp="1"/>
          </p:cNvGraphicFramePr>
          <p:nvPr/>
        </p:nvGraphicFramePr>
        <p:xfrm>
          <a:off x="10037785" y="1663984"/>
          <a:ext cx="50093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2">
                  <a:extLst>
                    <a:ext uri="{9D8B030D-6E8A-4147-A177-3AD203B41FA5}">
                      <a16:colId xmlns:a16="http://schemas.microsoft.com/office/drawing/2014/main" val="16290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4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12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7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21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9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57770"/>
                  </a:ext>
                </a:extLst>
              </a:tr>
            </a:tbl>
          </a:graphicData>
        </a:graphic>
      </p:graphicFrame>
      <p:sp>
        <p:nvSpPr>
          <p:cNvPr id="25" name="Oval 6_1">
            <a:extLst>
              <a:ext uri="{FF2B5EF4-FFF2-40B4-BE49-F238E27FC236}">
                <a16:creationId xmlns:a16="http://schemas.microsoft.com/office/drawing/2014/main" id="{3632C69F-5117-417D-8364-2598FEC09085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Oval 6_2">
            <a:extLst>
              <a:ext uri="{FF2B5EF4-FFF2-40B4-BE49-F238E27FC236}">
                <a16:creationId xmlns:a16="http://schemas.microsoft.com/office/drawing/2014/main" id="{7F1525A7-ADEB-4E0D-BEBC-E92866C73EFC}"/>
              </a:ext>
            </a:extLst>
          </p:cNvPr>
          <p:cNvSpPr/>
          <p:nvPr/>
        </p:nvSpPr>
        <p:spPr>
          <a:xfrm>
            <a:off x="5806245" y="1663984"/>
            <a:ext cx="500932" cy="5009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Oval 51_1">
            <a:extLst>
              <a:ext uri="{FF2B5EF4-FFF2-40B4-BE49-F238E27FC236}">
                <a16:creationId xmlns:a16="http://schemas.microsoft.com/office/drawing/2014/main" id="{AFCD0266-51EA-4A07-B3D0-44FB1233E69E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Oval 52_1">
            <a:extLst>
              <a:ext uri="{FF2B5EF4-FFF2-40B4-BE49-F238E27FC236}">
                <a16:creationId xmlns:a16="http://schemas.microsoft.com/office/drawing/2014/main" id="{3F4B9036-DA38-4767-9570-E2BE2AFD6956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Oval 53_1">
            <a:extLst>
              <a:ext uri="{FF2B5EF4-FFF2-40B4-BE49-F238E27FC236}">
                <a16:creationId xmlns:a16="http://schemas.microsoft.com/office/drawing/2014/main" id="{4D7CA406-1762-49EB-AD37-114D4A56E3D4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Oval 54_1">
            <a:extLst>
              <a:ext uri="{FF2B5EF4-FFF2-40B4-BE49-F238E27FC236}">
                <a16:creationId xmlns:a16="http://schemas.microsoft.com/office/drawing/2014/main" id="{ED98F076-0A25-45E7-811C-ABC340D373BE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Oval 55_1">
            <a:extLst>
              <a:ext uri="{FF2B5EF4-FFF2-40B4-BE49-F238E27FC236}">
                <a16:creationId xmlns:a16="http://schemas.microsoft.com/office/drawing/2014/main" id="{4B1C0763-5220-4D92-A7A9-4ABE6DA2EF44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Oval 56_1">
            <a:extLst>
              <a:ext uri="{FF2B5EF4-FFF2-40B4-BE49-F238E27FC236}">
                <a16:creationId xmlns:a16="http://schemas.microsoft.com/office/drawing/2014/main" id="{21079824-8BD3-40DB-A95A-09F59EFC6C55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3" name="Oval 57_1">
            <a:extLst>
              <a:ext uri="{FF2B5EF4-FFF2-40B4-BE49-F238E27FC236}">
                <a16:creationId xmlns:a16="http://schemas.microsoft.com/office/drawing/2014/main" id="{D96069EA-D57F-4C44-A4BF-F246EF788A26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4" name="Oval 58_1">
            <a:extLst>
              <a:ext uri="{FF2B5EF4-FFF2-40B4-BE49-F238E27FC236}">
                <a16:creationId xmlns:a16="http://schemas.microsoft.com/office/drawing/2014/main" id="{7B744FAD-660E-4CD1-827D-CDC4AE4A7B1F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35" name="Straight Connector 60_1">
            <a:extLst>
              <a:ext uri="{FF2B5EF4-FFF2-40B4-BE49-F238E27FC236}">
                <a16:creationId xmlns:a16="http://schemas.microsoft.com/office/drawing/2014/main" id="{375853C2-2AF5-4066-946B-6667D14AEAA7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63_1">
            <a:extLst>
              <a:ext uri="{FF2B5EF4-FFF2-40B4-BE49-F238E27FC236}">
                <a16:creationId xmlns:a16="http://schemas.microsoft.com/office/drawing/2014/main" id="{DDDA2BB7-91D4-485B-89C5-CC8EF0422039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64_1">
            <a:extLst>
              <a:ext uri="{FF2B5EF4-FFF2-40B4-BE49-F238E27FC236}">
                <a16:creationId xmlns:a16="http://schemas.microsoft.com/office/drawing/2014/main" id="{DCCA022F-5C5F-4E66-96A0-B604680E559D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67_1">
            <a:extLst>
              <a:ext uri="{FF2B5EF4-FFF2-40B4-BE49-F238E27FC236}">
                <a16:creationId xmlns:a16="http://schemas.microsoft.com/office/drawing/2014/main" id="{0CCD32CF-4C0D-42E2-8595-E0DA9A38952B}"/>
              </a:ext>
            </a:extLst>
          </p:cNvPr>
          <p:cNvCxnSpPr>
            <a:cxnSpLocks/>
          </p:cNvCxnSpPr>
          <p:nvPr/>
        </p:nvCxnSpPr>
        <p:spPr>
          <a:xfrm>
            <a:off x="5529397" y="3698064"/>
            <a:ext cx="23815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70_1">
            <a:extLst>
              <a:ext uri="{FF2B5EF4-FFF2-40B4-BE49-F238E27FC236}">
                <a16:creationId xmlns:a16="http://schemas.microsoft.com/office/drawing/2014/main" id="{999932C7-0695-4F80-A3A7-9FB5C79A4A2D}"/>
              </a:ext>
            </a:extLst>
          </p:cNvPr>
          <p:cNvCxnSpPr>
            <a:cxnSpLocks/>
          </p:cNvCxnSpPr>
          <p:nvPr/>
        </p:nvCxnSpPr>
        <p:spPr>
          <a:xfrm flipH="1">
            <a:off x="6544734" y="3721019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1_1">
            <a:extLst>
              <a:ext uri="{FF2B5EF4-FFF2-40B4-BE49-F238E27FC236}">
                <a16:creationId xmlns:a16="http://schemas.microsoft.com/office/drawing/2014/main" id="{2F8B4FA8-F499-491C-9428-FF05464D7DA9}"/>
              </a:ext>
            </a:extLst>
          </p:cNvPr>
          <p:cNvCxnSpPr/>
          <p:nvPr/>
        </p:nvCxnSpPr>
        <p:spPr>
          <a:xfrm>
            <a:off x="7047200" y="3721019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72_1">
            <a:extLst>
              <a:ext uri="{FF2B5EF4-FFF2-40B4-BE49-F238E27FC236}">
                <a16:creationId xmlns:a16="http://schemas.microsoft.com/office/drawing/2014/main" id="{28065AC2-E0A9-450D-9969-33649AC691E1}"/>
              </a:ext>
            </a:extLst>
          </p:cNvPr>
          <p:cNvCxnSpPr>
            <a:cxnSpLocks/>
          </p:cNvCxnSpPr>
          <p:nvPr/>
        </p:nvCxnSpPr>
        <p:spPr>
          <a:xfrm flipH="1">
            <a:off x="8050598" y="3721019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73_1">
            <a:extLst>
              <a:ext uri="{FF2B5EF4-FFF2-40B4-BE49-F238E27FC236}">
                <a16:creationId xmlns:a16="http://schemas.microsoft.com/office/drawing/2014/main" id="{2DA85C26-FDB5-4203-95D7-B08939F062B7}"/>
              </a:ext>
            </a:extLst>
          </p:cNvPr>
          <p:cNvCxnSpPr>
            <a:cxnSpLocks/>
          </p:cNvCxnSpPr>
          <p:nvPr/>
        </p:nvCxnSpPr>
        <p:spPr>
          <a:xfrm>
            <a:off x="8534989" y="3698064"/>
            <a:ext cx="268541" cy="6378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51_1_1">
            <a:extLst>
              <a:ext uri="{FF2B5EF4-FFF2-40B4-BE49-F238E27FC236}">
                <a16:creationId xmlns:a16="http://schemas.microsoft.com/office/drawing/2014/main" id="{AE2276A1-DB32-4A8E-84A5-0AA3C525BFB2}"/>
              </a:ext>
            </a:extLst>
          </p:cNvPr>
          <p:cNvSpPr/>
          <p:nvPr/>
        </p:nvSpPr>
        <p:spPr>
          <a:xfrm>
            <a:off x="325829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Oval 52_1_1">
            <a:extLst>
              <a:ext uri="{FF2B5EF4-FFF2-40B4-BE49-F238E27FC236}">
                <a16:creationId xmlns:a16="http://schemas.microsoft.com/office/drawing/2014/main" id="{F870E86B-C0F8-43EE-84C2-BBD7C17F7E54}"/>
              </a:ext>
            </a:extLst>
          </p:cNvPr>
          <p:cNvSpPr/>
          <p:nvPr/>
        </p:nvSpPr>
        <p:spPr>
          <a:xfrm>
            <a:off x="4011222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Oval 53_1_1">
            <a:extLst>
              <a:ext uri="{FF2B5EF4-FFF2-40B4-BE49-F238E27FC236}">
                <a16:creationId xmlns:a16="http://schemas.microsoft.com/office/drawing/2014/main" id="{D0D04275-B281-4D51-B54D-9CBF85EB8CF6}"/>
              </a:ext>
            </a:extLst>
          </p:cNvPr>
          <p:cNvSpPr/>
          <p:nvPr/>
        </p:nvSpPr>
        <p:spPr>
          <a:xfrm>
            <a:off x="476415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Oval 54_1_1">
            <a:extLst>
              <a:ext uri="{FF2B5EF4-FFF2-40B4-BE49-F238E27FC236}">
                <a16:creationId xmlns:a16="http://schemas.microsoft.com/office/drawing/2014/main" id="{E09C20BE-203A-4257-BE3F-DB4B08C9E05A}"/>
              </a:ext>
            </a:extLst>
          </p:cNvPr>
          <p:cNvSpPr/>
          <p:nvPr/>
        </p:nvSpPr>
        <p:spPr>
          <a:xfrm>
            <a:off x="5517086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Oval 55_1_1">
            <a:extLst>
              <a:ext uri="{FF2B5EF4-FFF2-40B4-BE49-F238E27FC236}">
                <a16:creationId xmlns:a16="http://schemas.microsoft.com/office/drawing/2014/main" id="{DE8FC5E9-30C5-4850-9DA3-C951ABE91103}"/>
              </a:ext>
            </a:extLst>
          </p:cNvPr>
          <p:cNvSpPr/>
          <p:nvPr/>
        </p:nvSpPr>
        <p:spPr>
          <a:xfrm>
            <a:off x="6270018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Oval 56_1_1">
            <a:extLst>
              <a:ext uri="{FF2B5EF4-FFF2-40B4-BE49-F238E27FC236}">
                <a16:creationId xmlns:a16="http://schemas.microsoft.com/office/drawing/2014/main" id="{FA0D3CD3-9472-4254-B787-FA3FC3632EA5}"/>
              </a:ext>
            </a:extLst>
          </p:cNvPr>
          <p:cNvSpPr/>
          <p:nvPr/>
        </p:nvSpPr>
        <p:spPr>
          <a:xfrm>
            <a:off x="7022950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Oval 57_1_1">
            <a:extLst>
              <a:ext uri="{FF2B5EF4-FFF2-40B4-BE49-F238E27FC236}">
                <a16:creationId xmlns:a16="http://schemas.microsoft.com/office/drawing/2014/main" id="{5D7736F3-09C4-436E-8119-EDB0C54F6884}"/>
              </a:ext>
            </a:extLst>
          </p:cNvPr>
          <p:cNvSpPr/>
          <p:nvPr/>
        </p:nvSpPr>
        <p:spPr>
          <a:xfrm>
            <a:off x="7775883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Oval 58_1_1">
            <a:extLst>
              <a:ext uri="{FF2B5EF4-FFF2-40B4-BE49-F238E27FC236}">
                <a16:creationId xmlns:a16="http://schemas.microsoft.com/office/drawing/2014/main" id="{0E45EB36-BC80-4DA4-8228-C997408D9E20}"/>
              </a:ext>
            </a:extLst>
          </p:cNvPr>
          <p:cNvSpPr/>
          <p:nvPr/>
        </p:nvSpPr>
        <p:spPr>
          <a:xfrm>
            <a:off x="8528814" y="4312925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Straight Connector 60_1_1">
            <a:extLst>
              <a:ext uri="{FF2B5EF4-FFF2-40B4-BE49-F238E27FC236}">
                <a16:creationId xmlns:a16="http://schemas.microsoft.com/office/drawing/2014/main" id="{27C72E63-267B-4737-AE4F-0F82885590F1}"/>
              </a:ext>
            </a:extLst>
          </p:cNvPr>
          <p:cNvCxnSpPr>
            <a:cxnSpLocks/>
          </p:cNvCxnSpPr>
          <p:nvPr/>
        </p:nvCxnSpPr>
        <p:spPr>
          <a:xfrm flipH="1">
            <a:off x="3508756" y="3698064"/>
            <a:ext cx="148254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3_1_1">
            <a:extLst>
              <a:ext uri="{FF2B5EF4-FFF2-40B4-BE49-F238E27FC236}">
                <a16:creationId xmlns:a16="http://schemas.microsoft.com/office/drawing/2014/main" id="{CBC50ABB-A433-4307-B111-BD6CBDFFFA83}"/>
              </a:ext>
            </a:extLst>
          </p:cNvPr>
          <p:cNvCxnSpPr/>
          <p:nvPr/>
        </p:nvCxnSpPr>
        <p:spPr>
          <a:xfrm>
            <a:off x="4011222" y="3698064"/>
            <a:ext cx="250466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64_1_1">
            <a:extLst>
              <a:ext uri="{FF2B5EF4-FFF2-40B4-BE49-F238E27FC236}">
                <a16:creationId xmlns:a16="http://schemas.microsoft.com/office/drawing/2014/main" id="{E2184253-451F-4FC9-8A45-C7E7C204D66A}"/>
              </a:ext>
            </a:extLst>
          </p:cNvPr>
          <p:cNvCxnSpPr>
            <a:cxnSpLocks/>
          </p:cNvCxnSpPr>
          <p:nvPr/>
        </p:nvCxnSpPr>
        <p:spPr>
          <a:xfrm flipH="1">
            <a:off x="5014620" y="3698064"/>
            <a:ext cx="160565" cy="6148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637381842226185874</Template>
  <TotalTime>480</TotalTime>
  <Words>1382</Words>
  <Application>Microsoft Office PowerPoint</Application>
  <PresentationFormat>宽屏</PresentationFormat>
  <Paragraphs>586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二分搜索树的遍历</vt:lpstr>
      <vt:lpstr>算法流程</vt:lpstr>
      <vt:lpstr>算法流程</vt:lpstr>
      <vt:lpstr>算法流程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前序遍历</vt:lpstr>
      <vt:lpstr>算法流程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二分搜索树的插入</dc:title>
  <dc:creator>YR</dc:creator>
  <cp:lastModifiedBy>YR</cp:lastModifiedBy>
  <cp:revision>42</cp:revision>
  <dcterms:created xsi:type="dcterms:W3CDTF">2020-09-28T03:24:09Z</dcterms:created>
  <dcterms:modified xsi:type="dcterms:W3CDTF">2020-10-13T03:19:35Z</dcterms:modified>
</cp:coreProperties>
</file>