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9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2" y="324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A43B3-20C4-45C2-81D3-DDECE9F61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CD0082-704E-4094-91F6-7235F593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78E28-7900-4895-8FAD-90B7B1EC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DA197-1167-487B-9C28-0671481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5E999-4AA6-4BD3-9547-A2B51F2C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8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B2DC6-C286-4C2C-951B-59682D89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8FB7B-979C-446C-BD3D-A73778339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E9264-C1B8-45E0-975C-B59B5BA5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41ECB-F903-4C83-92D0-7A774029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661FD-D41C-4284-8C3F-5876F9CC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5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C5057D-FC21-404F-85A4-978BCDA79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41D59-BC0E-4A0B-B2B5-97418D8F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7A03B-677F-4C25-8CBB-4DA9B97F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E578D-6A98-4DFF-A7E0-0BD72B28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97EC7-B55F-4F6D-9475-A76E04B4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8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B207-0E27-4FD4-8DC1-C5AE2B00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9E133-F872-4193-B05B-62E00539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17E80-B61B-492E-807C-5618223D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983B-F849-4BE6-9B32-6CB0F4A3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FD89B-06A6-4548-94A1-F1844075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1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D3DDB-4D6E-494B-9C23-E69267FE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DB640-E680-47AA-86B9-C3DD28CC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46903-EADC-4C63-9BEC-5C5DE0D2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FC76B-B2EE-436E-9CA3-78A1055D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6994D-6C19-4C09-A959-9194CE54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4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ABB2D-C67B-4226-8273-DC8D21E3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6DC01-4705-4563-AEE1-FFFC8329E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BCD5B-A378-4A18-99B4-DAC1A5EAC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10F2D-B1A9-4F0A-B39B-98D01417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4FC6-6D23-4FB5-BCAA-B247C34F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E9810-A694-4943-ADA7-28CBC4A6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0D83F-C0DA-4330-AF2D-FF8DD918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045D0-12D3-497C-A80E-57F479606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767969-1B69-451D-BD3E-4554CDE96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C0F29-55D7-421E-A142-CA9D11C2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0E0490-D46E-42FA-9EC2-BD1D0421E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52F524-810A-481B-91B3-1758E58A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F5A4EF-4175-4099-9B00-AFE53350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4CB7D9-F6B8-41C3-8CD2-5C4CA244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2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FA206-4788-4108-B33F-76E1DF62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663C84-4B83-49BD-A71C-C11172DD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C3DF71-AC89-4B8E-9304-5A7861EE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971241-AA87-4BED-97F0-A8DD74EF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4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B19786-688D-45C4-84DF-0D50E834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C57DE-927A-45B2-8C3C-689FDD0F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5C0D3-7721-466A-B4A8-F517E9BD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19968-05FC-4FCE-8214-3549EC29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35E98-F275-4736-9B89-BE17C2F70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0A64A-7555-458B-8DA6-5658DF7AD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A28DF-8C3A-4377-A03D-0D24DCA1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1E6C7-0331-494C-9178-B75C1D27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984BC-BB51-4D9B-84FE-A6321DB6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9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A0616-7238-4090-A78C-37E8DCDC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28906C-73F6-47A5-9AB8-B158BE43D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48650C-C160-4A9A-97BF-91F58E04B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B8C7D9-F307-45AD-A7C9-31B9D9B9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AAE3F-00A8-4408-AB3F-F6EC359F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2F652-792F-44FF-9994-47D3EE22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2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BCD17C-D5A7-4185-ADF0-98108FC6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039AE-A93F-457B-88E8-7EDF9197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3F2F7-9671-4036-ABCA-ED9056F3A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F7178-25FF-46FC-B200-2D85533FE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5A9B4-3BB2-42DF-8636-7553BE128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4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二分搜索树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20273-F3EE-47E3-9A74-F69F62FC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/>
              <a:t>二分搜索树的概念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23A2-0E81-4C1A-8366-24B5A2A2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z="1800"/>
              <a:t>每个节点满足</a:t>
            </a:r>
            <a:r>
              <a:rPr lang="en-US" altLang="zh-CN" sz="1800"/>
              <a:t>1</a:t>
            </a:r>
            <a:r>
              <a:rPr lang="zh-CN" altLang="en-US" sz="1800"/>
              <a:t>：大于左子结点，</a:t>
            </a:r>
            <a:r>
              <a:rPr lang="en-US" altLang="zh-CN" sz="1800"/>
              <a:t>2</a:t>
            </a:r>
            <a:r>
              <a:rPr lang="zh-CN" altLang="en-US" sz="1800"/>
              <a:t>：小于右子节点的二叉树。它不一定是完全二叉树，所以不能用数组存储</a:t>
            </a:r>
            <a:endParaRPr lang="en-US" altLang="zh-CN" sz="1800"/>
          </a:p>
          <a:p>
            <a:endParaRPr lang="zh-CN" altLang="en-US"/>
          </a:p>
          <a:p>
            <a:endParaRPr lang="zh-CN" altLang="en-US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A759CF3F-1AFC-4FD0-8424-BCBEB31C989E}"/>
              </a:ext>
            </a:extLst>
          </p:cNvPr>
          <p:cNvGrpSpPr/>
          <p:nvPr/>
        </p:nvGrpSpPr>
        <p:grpSpPr>
          <a:xfrm>
            <a:off x="3215641" y="1854200"/>
            <a:ext cx="5760718" cy="2910694"/>
            <a:chOff x="3398785" y="2227268"/>
            <a:chExt cx="5760718" cy="291069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69D6195-994B-43EA-83FD-4632FDAC48B6}"/>
                </a:ext>
              </a:extLst>
            </p:cNvPr>
            <p:cNvSpPr/>
            <p:nvPr/>
          </p:nvSpPr>
          <p:spPr>
            <a:xfrm>
              <a:off x="5981700" y="2227268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62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F90FD7E-B418-4E94-9F27-DAB783A5E96D}"/>
                </a:ext>
              </a:extLst>
            </p:cNvPr>
            <p:cNvGrpSpPr/>
            <p:nvPr/>
          </p:nvGrpSpPr>
          <p:grpSpPr>
            <a:xfrm>
              <a:off x="4518192" y="3030522"/>
              <a:ext cx="3514214" cy="500932"/>
              <a:chOff x="4772230" y="4637030"/>
              <a:chExt cx="3514214" cy="50093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1DC9CCB-A015-484D-AD2A-FBF67921BDB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41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5035C23-4E77-47B8-A0A4-23A32622A647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000E6B4-99BF-4548-AD1E-3A20539E56B0}"/>
                </a:ext>
              </a:extLst>
            </p:cNvPr>
            <p:cNvGrpSpPr/>
            <p:nvPr/>
          </p:nvGrpSpPr>
          <p:grpSpPr>
            <a:xfrm>
              <a:off x="3759105" y="3833776"/>
              <a:ext cx="5024699" cy="500932"/>
              <a:chOff x="4013143" y="5456180"/>
              <a:chExt cx="5024699" cy="500932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C47B3A-3924-481E-BA59-6D645AA50529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B130F39-BFD2-4508-B315-4989C432FF3F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2907683-1A76-4BE6-A2EF-0BBA932BC6CE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280423E-4B6A-41A2-A120-8B9E5720C0E0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4038DAF-9F4A-4D7E-8628-D9D9FE6C2B32}"/>
                </a:ext>
              </a:extLst>
            </p:cNvPr>
            <p:cNvGrpSpPr/>
            <p:nvPr/>
          </p:nvGrpSpPr>
          <p:grpSpPr>
            <a:xfrm>
              <a:off x="3398785" y="4637030"/>
              <a:ext cx="5760718" cy="500932"/>
              <a:chOff x="3652823" y="5456180"/>
              <a:chExt cx="5760718" cy="500932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9FC605C4-CC7C-4F5F-B199-9E10EBD199E6}"/>
                  </a:ext>
                </a:extLst>
              </p:cNvPr>
              <p:cNvSpPr/>
              <p:nvPr/>
            </p:nvSpPr>
            <p:spPr>
              <a:xfrm>
                <a:off x="365282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813E09D-315A-47F7-B953-33171C7F3069}"/>
                  </a:ext>
                </a:extLst>
              </p:cNvPr>
              <p:cNvSpPr/>
              <p:nvPr/>
            </p:nvSpPr>
            <p:spPr>
              <a:xfrm>
                <a:off x="4404221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7E2427A-11C1-471E-8EF5-96DDCA75426E}"/>
                  </a:ext>
                </a:extLst>
              </p:cNvPr>
              <p:cNvSpPr/>
              <p:nvPr/>
            </p:nvSpPr>
            <p:spPr>
              <a:xfrm>
                <a:off x="5155619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BDC8819-54E3-4DF2-AEB7-4101AA9BFEF4}"/>
                  </a:ext>
                </a:extLst>
              </p:cNvPr>
              <p:cNvSpPr/>
              <p:nvPr/>
            </p:nvSpPr>
            <p:spPr>
              <a:xfrm>
                <a:off x="5907017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9EB3185-8E38-4315-8D45-A91983E0C1F2}"/>
                  </a:ext>
                </a:extLst>
              </p:cNvPr>
              <p:cNvSpPr/>
              <p:nvPr/>
            </p:nvSpPr>
            <p:spPr>
              <a:xfrm>
                <a:off x="6658415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C89D33AA-132D-4CE2-A705-570CE2755CEE}"/>
                  </a:ext>
                </a:extLst>
              </p:cNvPr>
              <p:cNvSpPr/>
              <p:nvPr/>
            </p:nvSpPr>
            <p:spPr>
              <a:xfrm>
                <a:off x="74098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E690241B-D30C-42CE-8797-9C1B756909F6}"/>
                  </a:ext>
                </a:extLst>
              </p:cNvPr>
              <p:cNvSpPr/>
              <p:nvPr/>
            </p:nvSpPr>
            <p:spPr>
              <a:xfrm>
                <a:off x="8161211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BE5BD7D7-845B-455E-96B5-AF05FF28A74B}"/>
                  </a:ext>
                </a:extLst>
              </p:cNvPr>
              <p:cNvSpPr/>
              <p:nvPr/>
            </p:nvSpPr>
            <p:spPr>
              <a:xfrm>
                <a:off x="8912609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E70867B-FDB1-4E35-8B71-ACC0CAE6E894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4945764" y="2654840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F3685D5-2631-4C55-B7FB-A42260D25A84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6409272" y="2654840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0C42E79-4744-4CB0-8E04-F9E4B5B80BF2}"/>
                </a:ext>
              </a:extLst>
            </p:cNvPr>
            <p:cNvCxnSpPr>
              <a:stCxn id="7" idx="3"/>
              <a:endCxn id="14" idx="7"/>
            </p:cNvCxnSpPr>
            <p:nvPr/>
          </p:nvCxnSpPr>
          <p:spPr>
            <a:xfrm flipH="1">
              <a:off x="4186677" y="3458094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A4C5CF5-3E81-46CA-95F2-68C026A8DAFC}"/>
                </a:ext>
              </a:extLst>
            </p:cNvPr>
            <p:cNvCxnSpPr>
              <a:cxnSpLocks/>
              <a:stCxn id="7" idx="5"/>
              <a:endCxn id="15" idx="1"/>
            </p:cNvCxnSpPr>
            <p:nvPr/>
          </p:nvCxnSpPr>
          <p:spPr>
            <a:xfrm>
              <a:off x="4945764" y="3458094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B61D6E58-1882-4891-A9E0-4B6F0C26FFBF}"/>
                </a:ext>
              </a:extLst>
            </p:cNvPr>
            <p:cNvCxnSpPr>
              <a:cxnSpLocks/>
              <a:stCxn id="8" idx="3"/>
              <a:endCxn id="12" idx="7"/>
            </p:cNvCxnSpPr>
            <p:nvPr/>
          </p:nvCxnSpPr>
          <p:spPr>
            <a:xfrm flipH="1">
              <a:off x="7207648" y="3458094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9445E51-4485-4624-99C7-A7DDB4AFE4A4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7959046" y="3458094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D7B19253-BD9F-4F85-A968-26E585D1F5CD}"/>
                </a:ext>
              </a:extLst>
            </p:cNvPr>
            <p:cNvCxnSpPr>
              <a:cxnSpLocks/>
              <a:stCxn id="14" idx="3"/>
              <a:endCxn id="62" idx="0"/>
            </p:cNvCxnSpPr>
            <p:nvPr/>
          </p:nvCxnSpPr>
          <p:spPr>
            <a:xfrm flipH="1">
              <a:off x="3649251" y="4261348"/>
              <a:ext cx="183214" cy="375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4B9F9E6D-34B7-4FF8-8D15-14F28D10CC0D}"/>
                </a:ext>
              </a:extLst>
            </p:cNvPr>
            <p:cNvCxnSpPr>
              <a:cxnSpLocks/>
              <a:stCxn id="14" idx="5"/>
              <a:endCxn id="63" idx="0"/>
            </p:cNvCxnSpPr>
            <p:nvPr/>
          </p:nvCxnSpPr>
          <p:spPr>
            <a:xfrm>
              <a:off x="4186677" y="4261348"/>
              <a:ext cx="213972" cy="375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0ABDA19-3371-4852-A362-CFB13F459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0532" y="4265883"/>
              <a:ext cx="183214" cy="375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9C82E53-A8B5-4812-ABB8-3095FE7F4C3E}"/>
                </a:ext>
              </a:extLst>
            </p:cNvPr>
            <p:cNvCxnSpPr>
              <a:cxnSpLocks/>
            </p:cNvCxnSpPr>
            <p:nvPr/>
          </p:nvCxnSpPr>
          <p:spPr>
            <a:xfrm>
              <a:off x="5707958" y="4265883"/>
              <a:ext cx="213972" cy="375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F1643581-9CC7-49B7-B27E-C935B462C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0222" y="4261348"/>
              <a:ext cx="183214" cy="375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72EEB40C-CF0D-4EBE-AC96-35F7541262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7648" y="4261348"/>
              <a:ext cx="213972" cy="375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6E2D581E-889B-4DD8-BAF1-E8C0AF03581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8206954" y="4261348"/>
              <a:ext cx="149278" cy="375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CA093E8-7521-4B57-9E31-A2F94D0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8744380" y="4261348"/>
              <a:ext cx="213972" cy="375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77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20273-F3EE-47E3-9A74-F69F62FC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/>
              <a:t>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23A2-0E81-4C1A-8366-24B5A2A2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实现查找表</a:t>
            </a:r>
            <a:r>
              <a:rPr lang="en-US" altLang="zh-CN"/>
              <a:t>—</a:t>
            </a:r>
            <a:r>
              <a:rPr lang="zh-CN" altLang="en-US"/>
              <a:t>字典数据结构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D786C4-4590-40FF-86D5-FAB01D4A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2638439"/>
            <a:ext cx="4581525" cy="35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62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二分搜索树</vt:lpstr>
      <vt:lpstr>二分搜索树的概念</vt:lpstr>
      <vt:lpstr>解决的问题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二分搜索树</dc:title>
  <dc:creator>YR</dc:creator>
  <cp:lastModifiedBy>YR</cp:lastModifiedBy>
  <cp:revision>5</cp:revision>
  <dcterms:created xsi:type="dcterms:W3CDTF">2020-09-28T01:28:05Z</dcterms:created>
  <dcterms:modified xsi:type="dcterms:W3CDTF">2020-09-28T02:08:58Z</dcterms:modified>
</cp:coreProperties>
</file>