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1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1" autoAdjust="0"/>
    <p:restoredTop sz="94660"/>
  </p:normalViewPr>
  <p:slideViewPr>
    <p:cSldViewPr snapToGrid="0">
      <p:cViewPr varScale="1">
        <p:scale>
          <a:sx n="82" d="100"/>
          <a:sy n="82" d="100"/>
        </p:scale>
        <p:origin x="5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8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73CC89-DF1F-4D71-9998-F5B05F8260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77EED3C-6662-4297-82B8-C3548E197F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CADC60D-A19D-421D-8B3B-F9EDC591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45D57-A88C-46B7-ADA5-A451AB54317B}" type="datetimeFigureOut">
              <a:rPr lang="zh-CN" altLang="en-US" smtClean="0"/>
              <a:t>2020/9/13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1A7E9F-690F-456E-B53E-62B8B33B0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8CF763-8FB8-427B-B747-AD6358311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B0FB7-A73A-4050-A25C-88CFBC9D80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9697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4D3840-8FF5-4834-8BC4-8FFEB41F8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F7F4334-DCFC-47EE-A1CB-13BB2B2567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78ECDC-F514-4761-BBAC-5A699861B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45D57-A88C-46B7-ADA5-A451AB54317B}" type="datetimeFigureOut">
              <a:rPr lang="zh-CN" altLang="en-US" smtClean="0"/>
              <a:t>2020/9/13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1FFE63-41CC-4FFA-8D50-8084A75CE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3B437F-398F-4E4B-A70F-425CBEDE0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B0FB7-A73A-4050-A25C-88CFBC9D80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0316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979787D-34DB-4B32-9B98-20F63E245E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B9D729D-FC3E-45DB-BAA9-1D4E0A3534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5A36DB-CDA9-431A-848F-9AB0CA51B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45D57-A88C-46B7-ADA5-A451AB54317B}" type="datetimeFigureOut">
              <a:rPr lang="zh-CN" altLang="en-US" smtClean="0"/>
              <a:t>2020/9/13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8A00BB-BD80-4D8E-B46F-984924012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41AFAE-72D2-494B-92C1-6CA1E2966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B0FB7-A73A-4050-A25C-88CFBC9D80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6831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A48D9F-8DC8-43B5-94D1-A87914014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4B9328-9ACD-401F-AF7B-3EF7C3533E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865708-F355-4478-BA76-DD05459E1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45D57-A88C-46B7-ADA5-A451AB54317B}" type="datetimeFigureOut">
              <a:rPr lang="zh-CN" altLang="en-US" smtClean="0"/>
              <a:t>2020/9/13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17BDC9-91FF-4ACB-8D42-2B02CBA71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F9B488-C8DD-4610-9FA0-0993A12CE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B0FB7-A73A-4050-A25C-88CFBC9D80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0202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A41F5F-7E98-4B06-B3B4-CB883E037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E676EF0-E775-4D7A-B7D6-4FA33289AA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9F1C53-32EC-421F-88FB-B1C0EEBCA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45D57-A88C-46B7-ADA5-A451AB54317B}" type="datetimeFigureOut">
              <a:rPr lang="zh-CN" altLang="en-US" smtClean="0"/>
              <a:t>2020/9/13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F613C6-353E-4730-B9FA-1CE4CE39C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5FFAA8-380D-48F6-AEDD-2AE686E5F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B0FB7-A73A-4050-A25C-88CFBC9D80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7471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6A51CC-5D50-4794-A379-6E5B372AB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6ACC40-9D56-456E-B785-B2EEE5E4FD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086EE88-B1E2-4ED5-B4B5-D81D1AD16A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9C3AB96-97C3-429F-BD72-E5C74C1FA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45D57-A88C-46B7-ADA5-A451AB54317B}" type="datetimeFigureOut">
              <a:rPr lang="zh-CN" altLang="en-US" smtClean="0"/>
              <a:t>2020/9/13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C03C662-DEFA-46F6-A7E4-6A8F9FDDD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3E9356A-C80B-454D-96E1-6387EC135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B0FB7-A73A-4050-A25C-88CFBC9D80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4912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B7DE4E-F758-4635-B977-4D269D40A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DE40687-09CB-4ECD-BB43-F0D48CBD6E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02BFC33-9DC4-4806-B4C5-B516D0DF8F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C6D5F00-134D-4954-A702-7886CF9577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8BA17F5-777E-4002-9069-C55A392B00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C79D655-134F-4BBB-A832-ECA0F6DF1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45D57-A88C-46B7-ADA5-A451AB54317B}" type="datetimeFigureOut">
              <a:rPr lang="zh-CN" altLang="en-US" smtClean="0"/>
              <a:t>2020/9/13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EB6E00E-DBC3-4924-AF0D-80DFF7EEC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DE332F3-8827-4490-A028-E4F2D20DE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B0FB7-A73A-4050-A25C-88CFBC9D80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0881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EDEBC6-5E3F-4D76-9A0F-D60E0BD72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DEA244B-5D37-4615-B02C-E92FAE451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45D57-A88C-46B7-ADA5-A451AB54317B}" type="datetimeFigureOut">
              <a:rPr lang="zh-CN" altLang="en-US" smtClean="0"/>
              <a:t>2020/9/13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8E5CFA5-2DC1-4C72-830B-C57FA24AA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ED8943E-B793-4834-AC73-75A99D579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B0FB7-A73A-4050-A25C-88CFBC9D80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5782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85A28D7-6478-41A9-BFF1-9D0D6A0E2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45D57-A88C-46B7-ADA5-A451AB54317B}" type="datetimeFigureOut">
              <a:rPr lang="zh-CN" altLang="en-US" smtClean="0"/>
              <a:t>2020/9/13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218BE44-719B-4E93-AD95-85A95A4D1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BE7B7F5-892E-4672-93F6-EE2B99DF2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B0FB7-A73A-4050-A25C-88CFBC9D80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9488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9C5B00-15B8-47A4-B0B3-691AE6CE4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510448-38F4-403C-AF25-BA921DC83D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1A84C84-D2F0-4656-B5A5-5F65950E59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A4729FE-F002-4C85-8999-F2E68C245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45D57-A88C-46B7-ADA5-A451AB54317B}" type="datetimeFigureOut">
              <a:rPr lang="zh-CN" altLang="en-US" smtClean="0"/>
              <a:t>2020/9/13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5A7B661-C089-4A3E-9AFB-37093753E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E3F3DCD-5826-4146-A20A-A548ACAC4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B0FB7-A73A-4050-A25C-88CFBC9D80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768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57544E-796C-4411-BFD0-3D08D7C26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B67DC8E-7392-44D8-9A45-E137F8CC2B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A4C1650-EC8A-405A-8436-D7BB3E3B7B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D1900B2-6711-4745-9855-0A6A6E163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45D57-A88C-46B7-ADA5-A451AB54317B}" type="datetimeFigureOut">
              <a:rPr lang="zh-CN" altLang="en-US" smtClean="0"/>
              <a:t>2020/9/13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107F0D5-0CED-486C-B246-1DDB327C3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4AB108A-0B20-4D80-90B1-36CDE53E7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B0FB7-A73A-4050-A25C-88CFBC9D80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2193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46002C3-4A3F-4EF2-81C3-AB3FF5976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77AD11A-2631-44E5-A2BF-486FD629D9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AEEC3D-9AD4-4992-A372-F9FF910865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A45D57-A88C-46B7-ADA5-A451AB54317B}" type="datetimeFigureOut">
              <a:rPr lang="zh-CN" altLang="en-US" smtClean="0"/>
              <a:t>2020/9/13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BAC38B-2A13-4F0B-994D-AE69B51229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09FCC8-3832-4A4E-94BD-3C7A663FA4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7B0FB7-A73A-4050-A25C-88CFBC9D80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561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C620D45-1591-4F8F-BEB8-B3CDBB5415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/>
              <a:t>Heapify</a:t>
            </a:r>
            <a:endParaRPr lang="zh-CN" altLang="en-US" b="1"/>
          </a:p>
        </p:txBody>
      </p:sp>
    </p:spTree>
    <p:extLst>
      <p:ext uri="{BB962C8B-B14F-4D97-AF65-F5344CB8AC3E}">
        <p14:creationId xmlns:p14="http://schemas.microsoft.com/office/powerpoint/2010/main" val="13575278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>
            <a:extLst>
              <a:ext uri="{FF2B5EF4-FFF2-40B4-BE49-F238E27FC236}">
                <a16:creationId xmlns:a16="http://schemas.microsoft.com/office/drawing/2014/main" id="{1CFB2159-1DDE-4120-AE01-54F7EA11B2D7}"/>
              </a:ext>
            </a:extLst>
          </p:cNvPr>
          <p:cNvSpPr/>
          <p:nvPr/>
        </p:nvSpPr>
        <p:spPr>
          <a:xfrm>
            <a:off x="6336447" y="616464"/>
            <a:ext cx="500932" cy="500932"/>
          </a:xfrm>
          <a:prstGeom prst="ellipse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tx1"/>
                </a:solidFill>
              </a:rPr>
              <a:t>62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964D98FD-E9F5-49E1-A8A1-8E71BE14A6F1}"/>
              </a:ext>
            </a:extLst>
          </p:cNvPr>
          <p:cNvSpPr/>
          <p:nvPr/>
        </p:nvSpPr>
        <p:spPr>
          <a:xfrm>
            <a:off x="4551377" y="1470187"/>
            <a:ext cx="500932" cy="50093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tx1"/>
                </a:solidFill>
              </a:rPr>
              <a:t>15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15C2F48E-F315-41E1-A91F-DDAE52978687}"/>
              </a:ext>
            </a:extLst>
          </p:cNvPr>
          <p:cNvSpPr/>
          <p:nvPr/>
        </p:nvSpPr>
        <p:spPr>
          <a:xfrm>
            <a:off x="8121517" y="1470187"/>
            <a:ext cx="500932" cy="500932"/>
          </a:xfrm>
          <a:prstGeom prst="ellipse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tx1"/>
                </a:solidFill>
              </a:rPr>
              <a:t>28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13FC59DE-08B8-47C9-AB61-F0B1778BDCB2}"/>
              </a:ext>
            </a:extLst>
          </p:cNvPr>
          <p:cNvSpPr/>
          <p:nvPr/>
        </p:nvSpPr>
        <p:spPr>
          <a:xfrm>
            <a:off x="3585291" y="2699327"/>
            <a:ext cx="500932" cy="500932"/>
          </a:xfrm>
          <a:prstGeom prst="ellipse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tx1"/>
                </a:solidFill>
              </a:rPr>
              <a:t>41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516CA2EB-72B2-47A6-BF6E-E82F8D3EFCE4}"/>
              </a:ext>
            </a:extLst>
          </p:cNvPr>
          <p:cNvSpPr/>
          <p:nvPr/>
        </p:nvSpPr>
        <p:spPr>
          <a:xfrm>
            <a:off x="5419395" y="2699327"/>
            <a:ext cx="500932" cy="500932"/>
          </a:xfrm>
          <a:prstGeom prst="ellipse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tx1"/>
                </a:solidFill>
              </a:rPr>
              <a:t>22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155FE299-0FF2-4039-A9B2-C4AB4D09537B}"/>
              </a:ext>
            </a:extLst>
          </p:cNvPr>
          <p:cNvSpPr/>
          <p:nvPr/>
        </p:nvSpPr>
        <p:spPr>
          <a:xfrm>
            <a:off x="7253499" y="2699327"/>
            <a:ext cx="500932" cy="500932"/>
          </a:xfrm>
          <a:prstGeom prst="ellipse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tx1"/>
                </a:solidFill>
              </a:rPr>
              <a:t>16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597524DB-AF81-4B83-B9C3-1964AA8DE535}"/>
              </a:ext>
            </a:extLst>
          </p:cNvPr>
          <p:cNvSpPr/>
          <p:nvPr/>
        </p:nvSpPr>
        <p:spPr>
          <a:xfrm>
            <a:off x="9087603" y="2699327"/>
            <a:ext cx="500932" cy="500932"/>
          </a:xfrm>
          <a:prstGeom prst="ellipse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tx1"/>
                </a:solidFill>
              </a:rPr>
              <a:t>19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91944F4A-AEA5-46E9-ACA1-249F1F8108D3}"/>
              </a:ext>
            </a:extLst>
          </p:cNvPr>
          <p:cNvGrpSpPr/>
          <p:nvPr/>
        </p:nvGrpSpPr>
        <p:grpSpPr>
          <a:xfrm>
            <a:off x="2945208" y="3928467"/>
            <a:ext cx="1610141" cy="500932"/>
            <a:chOff x="5280991" y="2735256"/>
            <a:chExt cx="1610141" cy="500932"/>
          </a:xfrm>
          <a:noFill/>
        </p:grpSpPr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FEB4B8AE-3713-4F8B-908D-2439E49BA9BB}"/>
                </a:ext>
              </a:extLst>
            </p:cNvPr>
            <p:cNvSpPr/>
            <p:nvPr/>
          </p:nvSpPr>
          <p:spPr>
            <a:xfrm>
              <a:off x="5280991" y="2735256"/>
              <a:ext cx="500932" cy="500932"/>
            </a:xfrm>
            <a:prstGeom prst="ellipse">
              <a:avLst/>
            </a:pr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>
                  <a:solidFill>
                    <a:schemeClr val="tx1"/>
                  </a:solidFill>
                </a:rPr>
                <a:t>30</a:t>
              </a:r>
              <a:endParaRPr lang="zh-CN" altLang="en-US" sz="1200" b="1">
                <a:solidFill>
                  <a:schemeClr val="tx1"/>
                </a:solidFill>
              </a:endParaRPr>
            </a:p>
          </p:txBody>
        </p: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EEBA9490-21AE-4AD2-8A57-3E4F6C98B0D0}"/>
                </a:ext>
              </a:extLst>
            </p:cNvPr>
            <p:cNvSpPr/>
            <p:nvPr/>
          </p:nvSpPr>
          <p:spPr>
            <a:xfrm>
              <a:off x="6390200" y="2735256"/>
              <a:ext cx="500932" cy="500932"/>
            </a:xfrm>
            <a:prstGeom prst="ellipse">
              <a:avLst/>
            </a:pr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>
                  <a:solidFill>
                    <a:schemeClr val="tx1"/>
                  </a:solidFill>
                </a:rPr>
                <a:t>13</a:t>
              </a:r>
              <a:endParaRPr lang="zh-CN" altLang="en-US" sz="1200" b="1">
                <a:solidFill>
                  <a:schemeClr val="tx1"/>
                </a:solidFill>
              </a:endParaRPr>
            </a:p>
          </p:txBody>
        </p:sp>
      </p:grpSp>
      <p:sp>
        <p:nvSpPr>
          <p:cNvPr id="27" name="椭圆 26">
            <a:extLst>
              <a:ext uri="{FF2B5EF4-FFF2-40B4-BE49-F238E27FC236}">
                <a16:creationId xmlns:a16="http://schemas.microsoft.com/office/drawing/2014/main" id="{B7F69ED7-8A8A-4433-8526-3733350E117D}"/>
              </a:ext>
            </a:extLst>
          </p:cNvPr>
          <p:cNvSpPr/>
          <p:nvPr/>
        </p:nvSpPr>
        <p:spPr>
          <a:xfrm>
            <a:off x="5070639" y="3928467"/>
            <a:ext cx="500932" cy="500932"/>
          </a:xfrm>
          <a:prstGeom prst="ellipse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tx1"/>
                </a:solidFill>
              </a:rPr>
              <a:t>17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EC3E0CDC-99C7-47BE-8255-4A60C7A59CC4}"/>
              </a:ext>
            </a:extLst>
          </p:cNvPr>
          <p:cNvCxnSpPr>
            <a:stCxn id="6" idx="3"/>
            <a:endCxn id="10" idx="7"/>
          </p:cNvCxnSpPr>
          <p:nvPr/>
        </p:nvCxnSpPr>
        <p:spPr>
          <a:xfrm flipH="1">
            <a:off x="4978949" y="1044036"/>
            <a:ext cx="1430858" cy="4995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D74C782E-F5E2-4503-BF3D-1227DCE42704}"/>
              </a:ext>
            </a:extLst>
          </p:cNvPr>
          <p:cNvCxnSpPr>
            <a:cxnSpLocks/>
            <a:stCxn id="11" idx="1"/>
            <a:endCxn id="6" idx="5"/>
          </p:cNvCxnSpPr>
          <p:nvPr/>
        </p:nvCxnSpPr>
        <p:spPr>
          <a:xfrm flipH="1" flipV="1">
            <a:off x="6764019" y="1044036"/>
            <a:ext cx="1430858" cy="4995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A028AFCF-4451-48F5-AE15-78E7B58FBBEA}"/>
              </a:ext>
            </a:extLst>
          </p:cNvPr>
          <p:cNvCxnSpPr>
            <a:cxnSpLocks/>
            <a:stCxn id="17" idx="7"/>
            <a:endCxn id="10" idx="3"/>
          </p:cNvCxnSpPr>
          <p:nvPr/>
        </p:nvCxnSpPr>
        <p:spPr>
          <a:xfrm flipV="1">
            <a:off x="4012863" y="1897759"/>
            <a:ext cx="611874" cy="8749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D09DE04D-F550-4DF2-BF38-03CCB7E3927F}"/>
              </a:ext>
            </a:extLst>
          </p:cNvPr>
          <p:cNvCxnSpPr>
            <a:cxnSpLocks/>
            <a:stCxn id="18" idx="1"/>
            <a:endCxn id="10" idx="5"/>
          </p:cNvCxnSpPr>
          <p:nvPr/>
        </p:nvCxnSpPr>
        <p:spPr>
          <a:xfrm flipH="1" flipV="1">
            <a:off x="4978949" y="1897759"/>
            <a:ext cx="513806" cy="8749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8D002A95-F28E-4C9D-B68F-B09D78C6E2D9}"/>
              </a:ext>
            </a:extLst>
          </p:cNvPr>
          <p:cNvCxnSpPr>
            <a:cxnSpLocks/>
            <a:stCxn id="21" idx="0"/>
            <a:endCxn id="11" idx="5"/>
          </p:cNvCxnSpPr>
          <p:nvPr/>
        </p:nvCxnSpPr>
        <p:spPr>
          <a:xfrm flipH="1" flipV="1">
            <a:off x="8549089" y="1897759"/>
            <a:ext cx="788980" cy="8015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4BF8A7CC-F002-46FE-810D-E6723283459A}"/>
              </a:ext>
            </a:extLst>
          </p:cNvPr>
          <p:cNvCxnSpPr>
            <a:cxnSpLocks/>
            <a:stCxn id="11" idx="3"/>
            <a:endCxn id="20" idx="0"/>
          </p:cNvCxnSpPr>
          <p:nvPr/>
        </p:nvCxnSpPr>
        <p:spPr>
          <a:xfrm flipH="1">
            <a:off x="7503965" y="1897759"/>
            <a:ext cx="690912" cy="8015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09276C77-138A-4B12-9E67-D792238232C4}"/>
              </a:ext>
            </a:extLst>
          </p:cNvPr>
          <p:cNvCxnSpPr>
            <a:cxnSpLocks/>
            <a:stCxn id="17" idx="3"/>
            <a:endCxn id="23" idx="0"/>
          </p:cNvCxnSpPr>
          <p:nvPr/>
        </p:nvCxnSpPr>
        <p:spPr>
          <a:xfrm flipH="1">
            <a:off x="3195674" y="3126899"/>
            <a:ext cx="462977" cy="8015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0EB725BD-EBA8-46B1-9A61-36951437D448}"/>
              </a:ext>
            </a:extLst>
          </p:cNvPr>
          <p:cNvCxnSpPr>
            <a:cxnSpLocks/>
            <a:stCxn id="17" idx="5"/>
            <a:endCxn id="24" idx="0"/>
          </p:cNvCxnSpPr>
          <p:nvPr/>
        </p:nvCxnSpPr>
        <p:spPr>
          <a:xfrm>
            <a:off x="4012863" y="3126899"/>
            <a:ext cx="292020" cy="8015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>
            <a:extLst>
              <a:ext uri="{FF2B5EF4-FFF2-40B4-BE49-F238E27FC236}">
                <a16:creationId xmlns:a16="http://schemas.microsoft.com/office/drawing/2014/main" id="{5FA6713C-E4C9-4B27-8F75-637C94AD20BC}"/>
              </a:ext>
            </a:extLst>
          </p:cNvPr>
          <p:cNvSpPr/>
          <p:nvPr/>
        </p:nvSpPr>
        <p:spPr>
          <a:xfrm>
            <a:off x="6026837" y="689824"/>
            <a:ext cx="258464" cy="2995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1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6760B7B4-9D7D-4B5C-BEE3-18BF4E6E4437}"/>
              </a:ext>
            </a:extLst>
          </p:cNvPr>
          <p:cNvSpPr/>
          <p:nvPr/>
        </p:nvSpPr>
        <p:spPr>
          <a:xfrm>
            <a:off x="4292913" y="1570892"/>
            <a:ext cx="258464" cy="2995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2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4849BF52-0D62-4606-9AC6-A5B276C7EDA3}"/>
              </a:ext>
            </a:extLst>
          </p:cNvPr>
          <p:cNvSpPr/>
          <p:nvPr/>
        </p:nvSpPr>
        <p:spPr>
          <a:xfrm>
            <a:off x="3242273" y="2772687"/>
            <a:ext cx="258464" cy="2995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4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AA20829D-6068-4B81-825D-2DC2649ED34A}"/>
              </a:ext>
            </a:extLst>
          </p:cNvPr>
          <p:cNvSpPr/>
          <p:nvPr/>
        </p:nvSpPr>
        <p:spPr>
          <a:xfrm>
            <a:off x="2603465" y="4029172"/>
            <a:ext cx="258464" cy="2995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8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3C6C018A-5293-4F34-87F4-6617F379DE74}"/>
              </a:ext>
            </a:extLst>
          </p:cNvPr>
          <p:cNvSpPr/>
          <p:nvPr/>
        </p:nvSpPr>
        <p:spPr>
          <a:xfrm>
            <a:off x="7754431" y="1555947"/>
            <a:ext cx="258464" cy="2995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3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70D2E4BA-F8DD-42D0-A256-22155D9531A8}"/>
              </a:ext>
            </a:extLst>
          </p:cNvPr>
          <p:cNvSpPr/>
          <p:nvPr/>
        </p:nvSpPr>
        <p:spPr>
          <a:xfrm>
            <a:off x="5134944" y="2800032"/>
            <a:ext cx="258464" cy="2995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5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B2FEC6E9-7594-4EB8-BA80-3841699CCFFF}"/>
              </a:ext>
            </a:extLst>
          </p:cNvPr>
          <p:cNvSpPr/>
          <p:nvPr/>
        </p:nvSpPr>
        <p:spPr>
          <a:xfrm>
            <a:off x="3727302" y="4029172"/>
            <a:ext cx="258464" cy="2995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9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12F83B88-28DC-4FEB-992C-2CDA4986A0B1}"/>
              </a:ext>
            </a:extLst>
          </p:cNvPr>
          <p:cNvSpPr/>
          <p:nvPr/>
        </p:nvSpPr>
        <p:spPr>
          <a:xfrm>
            <a:off x="4706452" y="4001222"/>
            <a:ext cx="428492" cy="3996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10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279678A2-A92B-4CE1-8B9F-5AC04ADD64C4}"/>
              </a:ext>
            </a:extLst>
          </p:cNvPr>
          <p:cNvSpPr/>
          <p:nvPr/>
        </p:nvSpPr>
        <p:spPr>
          <a:xfrm>
            <a:off x="6905607" y="2800032"/>
            <a:ext cx="258464" cy="2995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6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5ADF0BCD-B5AF-4EEB-937B-3EE87E9A0C06}"/>
              </a:ext>
            </a:extLst>
          </p:cNvPr>
          <p:cNvSpPr/>
          <p:nvPr/>
        </p:nvSpPr>
        <p:spPr>
          <a:xfrm>
            <a:off x="8814347" y="2822711"/>
            <a:ext cx="258464" cy="2995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7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B8AE38A-FA7C-43B5-9FE4-479BF81ADC88}"/>
              </a:ext>
            </a:extLst>
          </p:cNvPr>
          <p:cNvSpPr txBox="1"/>
          <p:nvPr/>
        </p:nvSpPr>
        <p:spPr>
          <a:xfrm>
            <a:off x="888535" y="5102301"/>
            <a:ext cx="1104254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/>
              <a:t>节点</a:t>
            </a:r>
            <a:r>
              <a:rPr lang="en-US" altLang="zh-CN"/>
              <a:t>1</a:t>
            </a:r>
            <a:r>
              <a:rPr lang="zh-CN" altLang="en-US"/>
              <a:t>进行下移操作</a:t>
            </a:r>
            <a:endParaRPr lang="en-US" altLang="zh-CN"/>
          </a:p>
          <a:p>
            <a:pPr algn="ctr"/>
            <a:endParaRPr lang="zh-CN" altLang="en-US"/>
          </a:p>
          <a:p>
            <a:pPr algn="ctr"/>
            <a:r>
              <a:rPr lang="zh-CN" altLang="en-US"/>
              <a:t>此时节点</a:t>
            </a:r>
            <a:r>
              <a:rPr lang="en-US" altLang="zh-CN"/>
              <a:t>1</a:t>
            </a:r>
            <a:r>
              <a:rPr lang="zh-CN" altLang="en-US"/>
              <a:t>数据下移到节点</a:t>
            </a:r>
            <a:r>
              <a:rPr lang="en-US" altLang="zh-CN"/>
              <a:t>2</a:t>
            </a:r>
            <a:r>
              <a:rPr lang="zh-CN" altLang="en-US"/>
              <a:t>，再对节点</a:t>
            </a:r>
            <a:r>
              <a:rPr lang="en-US" altLang="zh-CN"/>
              <a:t>2</a:t>
            </a:r>
            <a:r>
              <a:rPr lang="zh-CN" altLang="en-US"/>
              <a:t>进行下移操作</a:t>
            </a:r>
            <a:endParaRPr lang="en-US" altLang="zh-CN"/>
          </a:p>
          <a:p>
            <a:pPr algn="ctr"/>
            <a:endParaRPr lang="en-US" altLang="zh-CN"/>
          </a:p>
          <a:p>
            <a:pPr algn="ctr"/>
            <a:r>
              <a:rPr lang="zh-CN" altLang="en-US"/>
              <a:t>节点</a:t>
            </a:r>
            <a:r>
              <a:rPr lang="en-US" altLang="zh-CN"/>
              <a:t>2</a:t>
            </a:r>
            <a:r>
              <a:rPr lang="zh-CN" altLang="en-US"/>
              <a:t>小于节点</a:t>
            </a:r>
            <a:r>
              <a:rPr lang="en-US" altLang="zh-CN"/>
              <a:t>4</a:t>
            </a:r>
            <a:r>
              <a:rPr lang="zh-CN" altLang="en-US"/>
              <a:t>，</a:t>
            </a:r>
            <a:r>
              <a:rPr lang="en-US" altLang="zh-CN"/>
              <a:t>5</a:t>
            </a:r>
            <a:r>
              <a:rPr lang="zh-CN" altLang="en-US"/>
              <a:t>的最大值</a:t>
            </a:r>
            <a:r>
              <a:rPr lang="en-US" altLang="zh-CN"/>
              <a:t>41</a:t>
            </a:r>
            <a:r>
              <a:rPr lang="zh-CN" altLang="en-US"/>
              <a:t>，交换它们位置</a:t>
            </a:r>
          </a:p>
          <a:p>
            <a:pPr algn="ctr"/>
            <a:endParaRPr lang="en-US" altLang="zh-CN"/>
          </a:p>
        </p:txBody>
      </p: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6913D8A3-83DA-4BFE-9119-AC174D76823A}"/>
              </a:ext>
            </a:extLst>
          </p:cNvPr>
          <p:cNvCxnSpPr>
            <a:cxnSpLocks/>
            <a:stCxn id="18" idx="4"/>
            <a:endCxn id="27" idx="0"/>
          </p:cNvCxnSpPr>
          <p:nvPr/>
        </p:nvCxnSpPr>
        <p:spPr>
          <a:xfrm flipH="1">
            <a:off x="5321105" y="3200259"/>
            <a:ext cx="348756" cy="7282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9164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9 0.00208 L -0.07969 0.17824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71" y="879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-0.00231 L 0.07943 -0.1794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45" y="-886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>
            <a:extLst>
              <a:ext uri="{FF2B5EF4-FFF2-40B4-BE49-F238E27FC236}">
                <a16:creationId xmlns:a16="http://schemas.microsoft.com/office/drawing/2014/main" id="{1CFB2159-1DDE-4120-AE01-54F7EA11B2D7}"/>
              </a:ext>
            </a:extLst>
          </p:cNvPr>
          <p:cNvSpPr/>
          <p:nvPr/>
        </p:nvSpPr>
        <p:spPr>
          <a:xfrm>
            <a:off x="6336447" y="616464"/>
            <a:ext cx="500932" cy="500932"/>
          </a:xfrm>
          <a:prstGeom prst="ellipse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tx1"/>
                </a:solidFill>
              </a:rPr>
              <a:t>62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964D98FD-E9F5-49E1-A8A1-8E71BE14A6F1}"/>
              </a:ext>
            </a:extLst>
          </p:cNvPr>
          <p:cNvSpPr/>
          <p:nvPr/>
        </p:nvSpPr>
        <p:spPr>
          <a:xfrm>
            <a:off x="4551377" y="1470187"/>
            <a:ext cx="500932" cy="500932"/>
          </a:xfrm>
          <a:prstGeom prst="ellipse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tx1"/>
                </a:solidFill>
              </a:rPr>
              <a:t>41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15C2F48E-F315-41E1-A91F-DDAE52978687}"/>
              </a:ext>
            </a:extLst>
          </p:cNvPr>
          <p:cNvSpPr/>
          <p:nvPr/>
        </p:nvSpPr>
        <p:spPr>
          <a:xfrm>
            <a:off x="8121517" y="1470187"/>
            <a:ext cx="500932" cy="500932"/>
          </a:xfrm>
          <a:prstGeom prst="ellipse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tx1"/>
                </a:solidFill>
              </a:rPr>
              <a:t>28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13FC59DE-08B8-47C9-AB61-F0B1778BDCB2}"/>
              </a:ext>
            </a:extLst>
          </p:cNvPr>
          <p:cNvSpPr/>
          <p:nvPr/>
        </p:nvSpPr>
        <p:spPr>
          <a:xfrm>
            <a:off x="3585291" y="2699327"/>
            <a:ext cx="500932" cy="50093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tx1"/>
                </a:solidFill>
              </a:rPr>
              <a:t>15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516CA2EB-72B2-47A6-BF6E-E82F8D3EFCE4}"/>
              </a:ext>
            </a:extLst>
          </p:cNvPr>
          <p:cNvSpPr/>
          <p:nvPr/>
        </p:nvSpPr>
        <p:spPr>
          <a:xfrm>
            <a:off x="5419395" y="2699327"/>
            <a:ext cx="500932" cy="500932"/>
          </a:xfrm>
          <a:prstGeom prst="ellipse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tx1"/>
                </a:solidFill>
              </a:rPr>
              <a:t>22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155FE299-0FF2-4039-A9B2-C4AB4D09537B}"/>
              </a:ext>
            </a:extLst>
          </p:cNvPr>
          <p:cNvSpPr/>
          <p:nvPr/>
        </p:nvSpPr>
        <p:spPr>
          <a:xfrm>
            <a:off x="7253499" y="2699327"/>
            <a:ext cx="500932" cy="500932"/>
          </a:xfrm>
          <a:prstGeom prst="ellipse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tx1"/>
                </a:solidFill>
              </a:rPr>
              <a:t>16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597524DB-AF81-4B83-B9C3-1964AA8DE535}"/>
              </a:ext>
            </a:extLst>
          </p:cNvPr>
          <p:cNvSpPr/>
          <p:nvPr/>
        </p:nvSpPr>
        <p:spPr>
          <a:xfrm>
            <a:off x="9087603" y="2699327"/>
            <a:ext cx="500932" cy="500932"/>
          </a:xfrm>
          <a:prstGeom prst="ellipse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tx1"/>
                </a:solidFill>
              </a:rPr>
              <a:t>19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FEB4B8AE-3713-4F8B-908D-2439E49BA9BB}"/>
              </a:ext>
            </a:extLst>
          </p:cNvPr>
          <p:cNvSpPr/>
          <p:nvPr/>
        </p:nvSpPr>
        <p:spPr>
          <a:xfrm>
            <a:off x="2945208" y="3928467"/>
            <a:ext cx="500932" cy="500932"/>
          </a:xfrm>
          <a:prstGeom prst="ellipse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tx1"/>
                </a:solidFill>
              </a:rPr>
              <a:t>30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EEBA9490-21AE-4AD2-8A57-3E4F6C98B0D0}"/>
              </a:ext>
            </a:extLst>
          </p:cNvPr>
          <p:cNvSpPr/>
          <p:nvPr/>
        </p:nvSpPr>
        <p:spPr>
          <a:xfrm>
            <a:off x="4054417" y="3928467"/>
            <a:ext cx="500932" cy="500932"/>
          </a:xfrm>
          <a:prstGeom prst="ellipse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tx1"/>
                </a:solidFill>
              </a:rPr>
              <a:t>13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B7F69ED7-8A8A-4433-8526-3733350E117D}"/>
              </a:ext>
            </a:extLst>
          </p:cNvPr>
          <p:cNvSpPr/>
          <p:nvPr/>
        </p:nvSpPr>
        <p:spPr>
          <a:xfrm>
            <a:off x="5070639" y="3928467"/>
            <a:ext cx="500932" cy="500932"/>
          </a:xfrm>
          <a:prstGeom prst="ellipse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tx1"/>
                </a:solidFill>
              </a:rPr>
              <a:t>17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EC3E0CDC-99C7-47BE-8255-4A60C7A59CC4}"/>
              </a:ext>
            </a:extLst>
          </p:cNvPr>
          <p:cNvCxnSpPr>
            <a:stCxn id="6" idx="3"/>
            <a:endCxn id="10" idx="7"/>
          </p:cNvCxnSpPr>
          <p:nvPr/>
        </p:nvCxnSpPr>
        <p:spPr>
          <a:xfrm flipH="1">
            <a:off x="4978949" y="1044036"/>
            <a:ext cx="1430858" cy="4995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D74C782E-F5E2-4503-BF3D-1227DCE42704}"/>
              </a:ext>
            </a:extLst>
          </p:cNvPr>
          <p:cNvCxnSpPr>
            <a:cxnSpLocks/>
            <a:stCxn id="11" idx="1"/>
            <a:endCxn id="6" idx="5"/>
          </p:cNvCxnSpPr>
          <p:nvPr/>
        </p:nvCxnSpPr>
        <p:spPr>
          <a:xfrm flipH="1" flipV="1">
            <a:off x="6764019" y="1044036"/>
            <a:ext cx="1430858" cy="4995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A028AFCF-4451-48F5-AE15-78E7B58FBBEA}"/>
              </a:ext>
            </a:extLst>
          </p:cNvPr>
          <p:cNvCxnSpPr>
            <a:cxnSpLocks/>
            <a:stCxn id="17" idx="7"/>
            <a:endCxn id="10" idx="3"/>
          </p:cNvCxnSpPr>
          <p:nvPr/>
        </p:nvCxnSpPr>
        <p:spPr>
          <a:xfrm flipV="1">
            <a:off x="4012863" y="1897759"/>
            <a:ext cx="611874" cy="8749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D09DE04D-F550-4DF2-BF38-03CCB7E3927F}"/>
              </a:ext>
            </a:extLst>
          </p:cNvPr>
          <p:cNvCxnSpPr>
            <a:cxnSpLocks/>
            <a:stCxn id="18" idx="1"/>
            <a:endCxn id="10" idx="5"/>
          </p:cNvCxnSpPr>
          <p:nvPr/>
        </p:nvCxnSpPr>
        <p:spPr>
          <a:xfrm flipH="1" flipV="1">
            <a:off x="4978949" y="1897759"/>
            <a:ext cx="513806" cy="8749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8D002A95-F28E-4C9D-B68F-B09D78C6E2D9}"/>
              </a:ext>
            </a:extLst>
          </p:cNvPr>
          <p:cNvCxnSpPr>
            <a:cxnSpLocks/>
            <a:stCxn id="21" idx="0"/>
            <a:endCxn id="11" idx="5"/>
          </p:cNvCxnSpPr>
          <p:nvPr/>
        </p:nvCxnSpPr>
        <p:spPr>
          <a:xfrm flipH="1" flipV="1">
            <a:off x="8549089" y="1897759"/>
            <a:ext cx="788980" cy="8015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4BF8A7CC-F002-46FE-810D-E6723283459A}"/>
              </a:ext>
            </a:extLst>
          </p:cNvPr>
          <p:cNvCxnSpPr>
            <a:cxnSpLocks/>
            <a:stCxn id="11" idx="3"/>
            <a:endCxn id="20" idx="0"/>
          </p:cNvCxnSpPr>
          <p:nvPr/>
        </p:nvCxnSpPr>
        <p:spPr>
          <a:xfrm flipH="1">
            <a:off x="7503965" y="1897759"/>
            <a:ext cx="690912" cy="8015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09276C77-138A-4B12-9E67-D792238232C4}"/>
              </a:ext>
            </a:extLst>
          </p:cNvPr>
          <p:cNvCxnSpPr>
            <a:cxnSpLocks/>
            <a:stCxn id="17" idx="3"/>
            <a:endCxn id="23" idx="0"/>
          </p:cNvCxnSpPr>
          <p:nvPr/>
        </p:nvCxnSpPr>
        <p:spPr>
          <a:xfrm flipH="1">
            <a:off x="3195674" y="3126899"/>
            <a:ext cx="462977" cy="8015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0EB725BD-EBA8-46B1-9A61-36951437D448}"/>
              </a:ext>
            </a:extLst>
          </p:cNvPr>
          <p:cNvCxnSpPr>
            <a:cxnSpLocks/>
            <a:stCxn id="17" idx="5"/>
            <a:endCxn id="24" idx="0"/>
          </p:cNvCxnSpPr>
          <p:nvPr/>
        </p:nvCxnSpPr>
        <p:spPr>
          <a:xfrm>
            <a:off x="4012863" y="3126899"/>
            <a:ext cx="292020" cy="8015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>
            <a:extLst>
              <a:ext uri="{FF2B5EF4-FFF2-40B4-BE49-F238E27FC236}">
                <a16:creationId xmlns:a16="http://schemas.microsoft.com/office/drawing/2014/main" id="{5FA6713C-E4C9-4B27-8F75-637C94AD20BC}"/>
              </a:ext>
            </a:extLst>
          </p:cNvPr>
          <p:cNvSpPr/>
          <p:nvPr/>
        </p:nvSpPr>
        <p:spPr>
          <a:xfrm>
            <a:off x="6026837" y="689824"/>
            <a:ext cx="258464" cy="2995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1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6760B7B4-9D7D-4B5C-BEE3-18BF4E6E4437}"/>
              </a:ext>
            </a:extLst>
          </p:cNvPr>
          <p:cNvSpPr/>
          <p:nvPr/>
        </p:nvSpPr>
        <p:spPr>
          <a:xfrm>
            <a:off x="4292913" y="1570892"/>
            <a:ext cx="258464" cy="2995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2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4849BF52-0D62-4606-9AC6-A5B276C7EDA3}"/>
              </a:ext>
            </a:extLst>
          </p:cNvPr>
          <p:cNvSpPr/>
          <p:nvPr/>
        </p:nvSpPr>
        <p:spPr>
          <a:xfrm>
            <a:off x="3242273" y="2772687"/>
            <a:ext cx="258464" cy="2995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4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AA20829D-6068-4B81-825D-2DC2649ED34A}"/>
              </a:ext>
            </a:extLst>
          </p:cNvPr>
          <p:cNvSpPr/>
          <p:nvPr/>
        </p:nvSpPr>
        <p:spPr>
          <a:xfrm>
            <a:off x="2603465" y="4029172"/>
            <a:ext cx="258464" cy="2995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8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3C6C018A-5293-4F34-87F4-6617F379DE74}"/>
              </a:ext>
            </a:extLst>
          </p:cNvPr>
          <p:cNvSpPr/>
          <p:nvPr/>
        </p:nvSpPr>
        <p:spPr>
          <a:xfrm>
            <a:off x="7754431" y="1555947"/>
            <a:ext cx="258464" cy="2995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3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70D2E4BA-F8DD-42D0-A256-22155D9531A8}"/>
              </a:ext>
            </a:extLst>
          </p:cNvPr>
          <p:cNvSpPr/>
          <p:nvPr/>
        </p:nvSpPr>
        <p:spPr>
          <a:xfrm>
            <a:off x="5134944" y="2800032"/>
            <a:ext cx="258464" cy="2995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5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B2FEC6E9-7594-4EB8-BA80-3841699CCFFF}"/>
              </a:ext>
            </a:extLst>
          </p:cNvPr>
          <p:cNvSpPr/>
          <p:nvPr/>
        </p:nvSpPr>
        <p:spPr>
          <a:xfrm>
            <a:off x="3727302" y="4029172"/>
            <a:ext cx="258464" cy="2995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9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12F83B88-28DC-4FEB-992C-2CDA4986A0B1}"/>
              </a:ext>
            </a:extLst>
          </p:cNvPr>
          <p:cNvSpPr/>
          <p:nvPr/>
        </p:nvSpPr>
        <p:spPr>
          <a:xfrm>
            <a:off x="4706452" y="4001222"/>
            <a:ext cx="428492" cy="3996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10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279678A2-A92B-4CE1-8B9F-5AC04ADD64C4}"/>
              </a:ext>
            </a:extLst>
          </p:cNvPr>
          <p:cNvSpPr/>
          <p:nvPr/>
        </p:nvSpPr>
        <p:spPr>
          <a:xfrm>
            <a:off x="6905607" y="2800032"/>
            <a:ext cx="258464" cy="2995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6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5ADF0BCD-B5AF-4EEB-937B-3EE87E9A0C06}"/>
              </a:ext>
            </a:extLst>
          </p:cNvPr>
          <p:cNvSpPr/>
          <p:nvPr/>
        </p:nvSpPr>
        <p:spPr>
          <a:xfrm>
            <a:off x="8814347" y="2822711"/>
            <a:ext cx="258464" cy="2995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7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B8AE38A-FA7C-43B5-9FE4-479BF81ADC88}"/>
              </a:ext>
            </a:extLst>
          </p:cNvPr>
          <p:cNvSpPr txBox="1"/>
          <p:nvPr/>
        </p:nvSpPr>
        <p:spPr>
          <a:xfrm>
            <a:off x="888535" y="5102301"/>
            <a:ext cx="1104254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/>
              <a:t>节点</a:t>
            </a:r>
            <a:r>
              <a:rPr lang="en-US" altLang="zh-CN"/>
              <a:t>1</a:t>
            </a:r>
            <a:r>
              <a:rPr lang="zh-CN" altLang="en-US"/>
              <a:t>进行下移操作</a:t>
            </a:r>
            <a:endParaRPr lang="en-US" altLang="zh-CN"/>
          </a:p>
          <a:p>
            <a:pPr algn="ctr"/>
            <a:endParaRPr lang="zh-CN" altLang="en-US"/>
          </a:p>
          <a:p>
            <a:pPr algn="ctr"/>
            <a:r>
              <a:rPr lang="zh-CN" altLang="en-US"/>
              <a:t>此时节点</a:t>
            </a:r>
            <a:r>
              <a:rPr lang="en-US" altLang="zh-CN"/>
              <a:t>1</a:t>
            </a:r>
            <a:r>
              <a:rPr lang="zh-CN" altLang="en-US"/>
              <a:t>数据下移到节点</a:t>
            </a:r>
            <a:r>
              <a:rPr lang="en-US" altLang="zh-CN"/>
              <a:t>4</a:t>
            </a:r>
            <a:r>
              <a:rPr lang="zh-CN" altLang="en-US"/>
              <a:t>，再对节点</a:t>
            </a:r>
            <a:r>
              <a:rPr lang="en-US" altLang="zh-CN"/>
              <a:t>4</a:t>
            </a:r>
            <a:r>
              <a:rPr lang="zh-CN" altLang="en-US"/>
              <a:t>进行下移操作</a:t>
            </a:r>
            <a:endParaRPr lang="en-US" altLang="zh-CN"/>
          </a:p>
          <a:p>
            <a:pPr algn="ctr"/>
            <a:endParaRPr lang="en-US" altLang="zh-CN"/>
          </a:p>
          <a:p>
            <a:pPr algn="ctr"/>
            <a:r>
              <a:rPr lang="zh-CN" altLang="en-US"/>
              <a:t>节点</a:t>
            </a:r>
            <a:r>
              <a:rPr lang="en-US" altLang="zh-CN"/>
              <a:t>4</a:t>
            </a:r>
            <a:r>
              <a:rPr lang="zh-CN" altLang="en-US"/>
              <a:t>小于节点</a:t>
            </a:r>
            <a:r>
              <a:rPr lang="en-US" altLang="zh-CN"/>
              <a:t>8</a:t>
            </a:r>
            <a:r>
              <a:rPr lang="zh-CN" altLang="en-US"/>
              <a:t>，</a:t>
            </a:r>
            <a:r>
              <a:rPr lang="en-US" altLang="zh-CN"/>
              <a:t>9</a:t>
            </a:r>
            <a:r>
              <a:rPr lang="zh-CN" altLang="en-US"/>
              <a:t>的最大值</a:t>
            </a:r>
            <a:r>
              <a:rPr lang="en-US" altLang="zh-CN"/>
              <a:t>30</a:t>
            </a:r>
            <a:r>
              <a:rPr lang="zh-CN" altLang="en-US"/>
              <a:t>，交换它们位置</a:t>
            </a:r>
          </a:p>
          <a:p>
            <a:pPr algn="ctr"/>
            <a:endParaRPr lang="en-US" altLang="zh-CN"/>
          </a:p>
        </p:txBody>
      </p: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6913D8A3-83DA-4BFE-9119-AC174D76823A}"/>
              </a:ext>
            </a:extLst>
          </p:cNvPr>
          <p:cNvCxnSpPr>
            <a:cxnSpLocks/>
            <a:stCxn id="18" idx="4"/>
            <a:endCxn id="27" idx="0"/>
          </p:cNvCxnSpPr>
          <p:nvPr/>
        </p:nvCxnSpPr>
        <p:spPr>
          <a:xfrm flipH="1">
            <a:off x="5321105" y="3200259"/>
            <a:ext cx="348756" cy="7282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8082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2.59259E-6 L -0.05247 0.17871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30" y="893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7.40741E-7 L 0.05247 -0.17917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17" y="-89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>
            <a:extLst>
              <a:ext uri="{FF2B5EF4-FFF2-40B4-BE49-F238E27FC236}">
                <a16:creationId xmlns:a16="http://schemas.microsoft.com/office/drawing/2014/main" id="{1CFB2159-1DDE-4120-AE01-54F7EA11B2D7}"/>
              </a:ext>
            </a:extLst>
          </p:cNvPr>
          <p:cNvSpPr/>
          <p:nvPr/>
        </p:nvSpPr>
        <p:spPr>
          <a:xfrm>
            <a:off x="6336447" y="616464"/>
            <a:ext cx="500932" cy="500932"/>
          </a:xfrm>
          <a:prstGeom prst="ellipse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tx1"/>
                </a:solidFill>
              </a:rPr>
              <a:t>62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964D98FD-E9F5-49E1-A8A1-8E71BE14A6F1}"/>
              </a:ext>
            </a:extLst>
          </p:cNvPr>
          <p:cNvSpPr/>
          <p:nvPr/>
        </p:nvSpPr>
        <p:spPr>
          <a:xfrm>
            <a:off x="4551377" y="1470187"/>
            <a:ext cx="500932" cy="500932"/>
          </a:xfrm>
          <a:prstGeom prst="ellipse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tx1"/>
                </a:solidFill>
              </a:rPr>
              <a:t>41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15C2F48E-F315-41E1-A91F-DDAE52978687}"/>
              </a:ext>
            </a:extLst>
          </p:cNvPr>
          <p:cNvSpPr/>
          <p:nvPr/>
        </p:nvSpPr>
        <p:spPr>
          <a:xfrm>
            <a:off x="8121517" y="1470187"/>
            <a:ext cx="500932" cy="500932"/>
          </a:xfrm>
          <a:prstGeom prst="ellipse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tx1"/>
                </a:solidFill>
              </a:rPr>
              <a:t>28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13FC59DE-08B8-47C9-AB61-F0B1778BDCB2}"/>
              </a:ext>
            </a:extLst>
          </p:cNvPr>
          <p:cNvSpPr/>
          <p:nvPr/>
        </p:nvSpPr>
        <p:spPr>
          <a:xfrm>
            <a:off x="3585291" y="2699327"/>
            <a:ext cx="500932" cy="500932"/>
          </a:xfrm>
          <a:prstGeom prst="ellipse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tx1"/>
                </a:solidFill>
              </a:rPr>
              <a:t>30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516CA2EB-72B2-47A6-BF6E-E82F8D3EFCE4}"/>
              </a:ext>
            </a:extLst>
          </p:cNvPr>
          <p:cNvSpPr/>
          <p:nvPr/>
        </p:nvSpPr>
        <p:spPr>
          <a:xfrm>
            <a:off x="5419395" y="2699327"/>
            <a:ext cx="500932" cy="500932"/>
          </a:xfrm>
          <a:prstGeom prst="ellipse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tx1"/>
                </a:solidFill>
              </a:rPr>
              <a:t>22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155FE299-0FF2-4039-A9B2-C4AB4D09537B}"/>
              </a:ext>
            </a:extLst>
          </p:cNvPr>
          <p:cNvSpPr/>
          <p:nvPr/>
        </p:nvSpPr>
        <p:spPr>
          <a:xfrm>
            <a:off x="7253499" y="2699327"/>
            <a:ext cx="500932" cy="500932"/>
          </a:xfrm>
          <a:prstGeom prst="ellipse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tx1"/>
                </a:solidFill>
              </a:rPr>
              <a:t>16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597524DB-AF81-4B83-B9C3-1964AA8DE535}"/>
              </a:ext>
            </a:extLst>
          </p:cNvPr>
          <p:cNvSpPr/>
          <p:nvPr/>
        </p:nvSpPr>
        <p:spPr>
          <a:xfrm>
            <a:off x="9087603" y="2699327"/>
            <a:ext cx="500932" cy="500932"/>
          </a:xfrm>
          <a:prstGeom prst="ellipse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tx1"/>
                </a:solidFill>
              </a:rPr>
              <a:t>19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91944F4A-AEA5-46E9-ACA1-249F1F8108D3}"/>
              </a:ext>
            </a:extLst>
          </p:cNvPr>
          <p:cNvGrpSpPr/>
          <p:nvPr/>
        </p:nvGrpSpPr>
        <p:grpSpPr>
          <a:xfrm>
            <a:off x="2945208" y="3928467"/>
            <a:ext cx="1610141" cy="500932"/>
            <a:chOff x="5280991" y="2735256"/>
            <a:chExt cx="1610141" cy="500932"/>
          </a:xfrm>
          <a:noFill/>
        </p:grpSpPr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FEB4B8AE-3713-4F8B-908D-2439E49BA9BB}"/>
                </a:ext>
              </a:extLst>
            </p:cNvPr>
            <p:cNvSpPr/>
            <p:nvPr/>
          </p:nvSpPr>
          <p:spPr>
            <a:xfrm>
              <a:off x="5280991" y="2735256"/>
              <a:ext cx="500932" cy="500932"/>
            </a:xfrm>
            <a:prstGeom prst="ellipse">
              <a:avLst/>
            </a:pr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>
                  <a:solidFill>
                    <a:schemeClr val="tx1"/>
                  </a:solidFill>
                </a:rPr>
                <a:t>15</a:t>
              </a:r>
              <a:endParaRPr lang="zh-CN" altLang="en-US" sz="1200" b="1">
                <a:solidFill>
                  <a:schemeClr val="tx1"/>
                </a:solidFill>
              </a:endParaRPr>
            </a:p>
          </p:txBody>
        </p: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EEBA9490-21AE-4AD2-8A57-3E4F6C98B0D0}"/>
                </a:ext>
              </a:extLst>
            </p:cNvPr>
            <p:cNvSpPr/>
            <p:nvPr/>
          </p:nvSpPr>
          <p:spPr>
            <a:xfrm>
              <a:off x="6390200" y="2735256"/>
              <a:ext cx="500932" cy="500932"/>
            </a:xfrm>
            <a:prstGeom prst="ellipse">
              <a:avLst/>
            </a:pr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>
                  <a:solidFill>
                    <a:schemeClr val="tx1"/>
                  </a:solidFill>
                </a:rPr>
                <a:t>13</a:t>
              </a:r>
              <a:endParaRPr lang="zh-CN" altLang="en-US" sz="1200" b="1">
                <a:solidFill>
                  <a:schemeClr val="tx1"/>
                </a:solidFill>
              </a:endParaRPr>
            </a:p>
          </p:txBody>
        </p:sp>
      </p:grpSp>
      <p:sp>
        <p:nvSpPr>
          <p:cNvPr id="27" name="椭圆 26">
            <a:extLst>
              <a:ext uri="{FF2B5EF4-FFF2-40B4-BE49-F238E27FC236}">
                <a16:creationId xmlns:a16="http://schemas.microsoft.com/office/drawing/2014/main" id="{B7F69ED7-8A8A-4433-8526-3733350E117D}"/>
              </a:ext>
            </a:extLst>
          </p:cNvPr>
          <p:cNvSpPr/>
          <p:nvPr/>
        </p:nvSpPr>
        <p:spPr>
          <a:xfrm>
            <a:off x="5070639" y="3928467"/>
            <a:ext cx="500932" cy="500932"/>
          </a:xfrm>
          <a:prstGeom prst="ellipse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tx1"/>
                </a:solidFill>
              </a:rPr>
              <a:t>17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EC3E0CDC-99C7-47BE-8255-4A60C7A59CC4}"/>
              </a:ext>
            </a:extLst>
          </p:cNvPr>
          <p:cNvCxnSpPr>
            <a:stCxn id="6" idx="3"/>
            <a:endCxn id="10" idx="7"/>
          </p:cNvCxnSpPr>
          <p:nvPr/>
        </p:nvCxnSpPr>
        <p:spPr>
          <a:xfrm flipH="1">
            <a:off x="4978949" y="1044036"/>
            <a:ext cx="1430858" cy="4995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D74C782E-F5E2-4503-BF3D-1227DCE42704}"/>
              </a:ext>
            </a:extLst>
          </p:cNvPr>
          <p:cNvCxnSpPr>
            <a:cxnSpLocks/>
            <a:stCxn id="11" idx="1"/>
            <a:endCxn id="6" idx="5"/>
          </p:cNvCxnSpPr>
          <p:nvPr/>
        </p:nvCxnSpPr>
        <p:spPr>
          <a:xfrm flipH="1" flipV="1">
            <a:off x="6764019" y="1044036"/>
            <a:ext cx="1430858" cy="4995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A028AFCF-4451-48F5-AE15-78E7B58FBBEA}"/>
              </a:ext>
            </a:extLst>
          </p:cNvPr>
          <p:cNvCxnSpPr>
            <a:cxnSpLocks/>
            <a:stCxn id="17" idx="7"/>
            <a:endCxn id="10" idx="3"/>
          </p:cNvCxnSpPr>
          <p:nvPr/>
        </p:nvCxnSpPr>
        <p:spPr>
          <a:xfrm flipV="1">
            <a:off x="4012863" y="1897759"/>
            <a:ext cx="611874" cy="8749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D09DE04D-F550-4DF2-BF38-03CCB7E3927F}"/>
              </a:ext>
            </a:extLst>
          </p:cNvPr>
          <p:cNvCxnSpPr>
            <a:cxnSpLocks/>
            <a:stCxn id="18" idx="1"/>
            <a:endCxn id="10" idx="5"/>
          </p:cNvCxnSpPr>
          <p:nvPr/>
        </p:nvCxnSpPr>
        <p:spPr>
          <a:xfrm flipH="1" flipV="1">
            <a:off x="4978949" y="1897759"/>
            <a:ext cx="513806" cy="8749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8D002A95-F28E-4C9D-B68F-B09D78C6E2D9}"/>
              </a:ext>
            </a:extLst>
          </p:cNvPr>
          <p:cNvCxnSpPr>
            <a:cxnSpLocks/>
            <a:stCxn id="21" idx="0"/>
            <a:endCxn id="11" idx="5"/>
          </p:cNvCxnSpPr>
          <p:nvPr/>
        </p:nvCxnSpPr>
        <p:spPr>
          <a:xfrm flipH="1" flipV="1">
            <a:off x="8549089" y="1897759"/>
            <a:ext cx="788980" cy="8015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4BF8A7CC-F002-46FE-810D-E6723283459A}"/>
              </a:ext>
            </a:extLst>
          </p:cNvPr>
          <p:cNvCxnSpPr>
            <a:cxnSpLocks/>
            <a:stCxn id="11" idx="3"/>
            <a:endCxn id="20" idx="0"/>
          </p:cNvCxnSpPr>
          <p:nvPr/>
        </p:nvCxnSpPr>
        <p:spPr>
          <a:xfrm flipH="1">
            <a:off x="7503965" y="1897759"/>
            <a:ext cx="690912" cy="8015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09276C77-138A-4B12-9E67-D792238232C4}"/>
              </a:ext>
            </a:extLst>
          </p:cNvPr>
          <p:cNvCxnSpPr>
            <a:cxnSpLocks/>
            <a:stCxn id="17" idx="3"/>
            <a:endCxn id="23" idx="0"/>
          </p:cNvCxnSpPr>
          <p:nvPr/>
        </p:nvCxnSpPr>
        <p:spPr>
          <a:xfrm flipH="1">
            <a:off x="3195674" y="3126899"/>
            <a:ext cx="462977" cy="8015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0EB725BD-EBA8-46B1-9A61-36951437D448}"/>
              </a:ext>
            </a:extLst>
          </p:cNvPr>
          <p:cNvCxnSpPr>
            <a:cxnSpLocks/>
            <a:stCxn id="17" idx="5"/>
            <a:endCxn id="24" idx="0"/>
          </p:cNvCxnSpPr>
          <p:nvPr/>
        </p:nvCxnSpPr>
        <p:spPr>
          <a:xfrm>
            <a:off x="4012863" y="3126899"/>
            <a:ext cx="292020" cy="8015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>
            <a:extLst>
              <a:ext uri="{FF2B5EF4-FFF2-40B4-BE49-F238E27FC236}">
                <a16:creationId xmlns:a16="http://schemas.microsoft.com/office/drawing/2014/main" id="{5FA6713C-E4C9-4B27-8F75-637C94AD20BC}"/>
              </a:ext>
            </a:extLst>
          </p:cNvPr>
          <p:cNvSpPr/>
          <p:nvPr/>
        </p:nvSpPr>
        <p:spPr>
          <a:xfrm>
            <a:off x="6026837" y="689824"/>
            <a:ext cx="258464" cy="2995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1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6760B7B4-9D7D-4B5C-BEE3-18BF4E6E4437}"/>
              </a:ext>
            </a:extLst>
          </p:cNvPr>
          <p:cNvSpPr/>
          <p:nvPr/>
        </p:nvSpPr>
        <p:spPr>
          <a:xfrm>
            <a:off x="4292913" y="1570892"/>
            <a:ext cx="258464" cy="2995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2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4849BF52-0D62-4606-9AC6-A5B276C7EDA3}"/>
              </a:ext>
            </a:extLst>
          </p:cNvPr>
          <p:cNvSpPr/>
          <p:nvPr/>
        </p:nvSpPr>
        <p:spPr>
          <a:xfrm>
            <a:off x="3242273" y="2772687"/>
            <a:ext cx="258464" cy="2995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4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AA20829D-6068-4B81-825D-2DC2649ED34A}"/>
              </a:ext>
            </a:extLst>
          </p:cNvPr>
          <p:cNvSpPr/>
          <p:nvPr/>
        </p:nvSpPr>
        <p:spPr>
          <a:xfrm>
            <a:off x="2603465" y="4029172"/>
            <a:ext cx="258464" cy="2995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8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3C6C018A-5293-4F34-87F4-6617F379DE74}"/>
              </a:ext>
            </a:extLst>
          </p:cNvPr>
          <p:cNvSpPr/>
          <p:nvPr/>
        </p:nvSpPr>
        <p:spPr>
          <a:xfrm>
            <a:off x="7754431" y="1555947"/>
            <a:ext cx="258464" cy="2995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3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70D2E4BA-F8DD-42D0-A256-22155D9531A8}"/>
              </a:ext>
            </a:extLst>
          </p:cNvPr>
          <p:cNvSpPr/>
          <p:nvPr/>
        </p:nvSpPr>
        <p:spPr>
          <a:xfrm>
            <a:off x="5134944" y="2800032"/>
            <a:ext cx="258464" cy="2995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5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B2FEC6E9-7594-4EB8-BA80-3841699CCFFF}"/>
              </a:ext>
            </a:extLst>
          </p:cNvPr>
          <p:cNvSpPr/>
          <p:nvPr/>
        </p:nvSpPr>
        <p:spPr>
          <a:xfrm>
            <a:off x="3727302" y="4029172"/>
            <a:ext cx="258464" cy="2995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9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12F83B88-28DC-4FEB-992C-2CDA4986A0B1}"/>
              </a:ext>
            </a:extLst>
          </p:cNvPr>
          <p:cNvSpPr/>
          <p:nvPr/>
        </p:nvSpPr>
        <p:spPr>
          <a:xfrm>
            <a:off x="4706452" y="4001222"/>
            <a:ext cx="428492" cy="3996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10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279678A2-A92B-4CE1-8B9F-5AC04ADD64C4}"/>
              </a:ext>
            </a:extLst>
          </p:cNvPr>
          <p:cNvSpPr/>
          <p:nvPr/>
        </p:nvSpPr>
        <p:spPr>
          <a:xfrm>
            <a:off x="6905607" y="2800032"/>
            <a:ext cx="258464" cy="2995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6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5ADF0BCD-B5AF-4EEB-937B-3EE87E9A0C06}"/>
              </a:ext>
            </a:extLst>
          </p:cNvPr>
          <p:cNvSpPr/>
          <p:nvPr/>
        </p:nvSpPr>
        <p:spPr>
          <a:xfrm>
            <a:off x="8814347" y="2822711"/>
            <a:ext cx="258464" cy="2995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7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B8AE38A-FA7C-43B5-9FE4-479BF81ADC88}"/>
              </a:ext>
            </a:extLst>
          </p:cNvPr>
          <p:cNvSpPr txBox="1"/>
          <p:nvPr/>
        </p:nvSpPr>
        <p:spPr>
          <a:xfrm>
            <a:off x="888535" y="5102301"/>
            <a:ext cx="11042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/>
              <a:t>完成数组的</a:t>
            </a:r>
            <a:r>
              <a:rPr lang="en-US" altLang="zh-CN"/>
              <a:t>Heapify</a:t>
            </a:r>
            <a:r>
              <a:rPr lang="zh-CN" altLang="en-US"/>
              <a:t>操作</a:t>
            </a:r>
            <a:endParaRPr lang="en-US" altLang="zh-CN"/>
          </a:p>
        </p:txBody>
      </p: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6913D8A3-83DA-4BFE-9119-AC174D76823A}"/>
              </a:ext>
            </a:extLst>
          </p:cNvPr>
          <p:cNvCxnSpPr>
            <a:cxnSpLocks/>
            <a:stCxn id="18" idx="4"/>
            <a:endCxn id="27" idx="0"/>
          </p:cNvCxnSpPr>
          <p:nvPr/>
        </p:nvCxnSpPr>
        <p:spPr>
          <a:xfrm flipH="1">
            <a:off x="5321105" y="3200259"/>
            <a:ext cx="348756" cy="7282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3995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>
            <a:extLst>
              <a:ext uri="{FF2B5EF4-FFF2-40B4-BE49-F238E27FC236}">
                <a16:creationId xmlns:a16="http://schemas.microsoft.com/office/drawing/2014/main" id="{1CFB2159-1DDE-4120-AE01-54F7EA11B2D7}"/>
              </a:ext>
            </a:extLst>
          </p:cNvPr>
          <p:cNvSpPr/>
          <p:nvPr/>
        </p:nvSpPr>
        <p:spPr>
          <a:xfrm>
            <a:off x="6336447" y="2335198"/>
            <a:ext cx="500932" cy="5009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tx1"/>
                </a:solidFill>
              </a:rPr>
              <a:t>15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B401D8C3-A329-4FD1-B7E0-E30C557B5FC5}"/>
              </a:ext>
            </a:extLst>
          </p:cNvPr>
          <p:cNvGrpSpPr/>
          <p:nvPr/>
        </p:nvGrpSpPr>
        <p:grpSpPr>
          <a:xfrm>
            <a:off x="4551377" y="3188921"/>
            <a:ext cx="4071072" cy="500932"/>
            <a:chOff x="5280991" y="2735256"/>
            <a:chExt cx="4071072" cy="500932"/>
          </a:xfrm>
          <a:noFill/>
        </p:grpSpPr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964D98FD-E9F5-49E1-A8A1-8E71BE14A6F1}"/>
                </a:ext>
              </a:extLst>
            </p:cNvPr>
            <p:cNvSpPr/>
            <p:nvPr/>
          </p:nvSpPr>
          <p:spPr>
            <a:xfrm>
              <a:off x="5280991" y="2735256"/>
              <a:ext cx="500932" cy="500932"/>
            </a:xfrm>
            <a:prstGeom prst="ellipse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>
                  <a:solidFill>
                    <a:schemeClr val="tx1"/>
                  </a:solidFill>
                </a:rPr>
                <a:t>17</a:t>
              </a:r>
              <a:endParaRPr lang="zh-CN" altLang="en-US" sz="1200" b="1">
                <a:solidFill>
                  <a:schemeClr val="tx1"/>
                </a:solidFill>
              </a:endParaRPr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15C2F48E-F315-41E1-A91F-DDAE52978687}"/>
                </a:ext>
              </a:extLst>
            </p:cNvPr>
            <p:cNvSpPr/>
            <p:nvPr/>
          </p:nvSpPr>
          <p:spPr>
            <a:xfrm>
              <a:off x="8851131" y="2735256"/>
              <a:ext cx="500932" cy="500932"/>
            </a:xfrm>
            <a:prstGeom prst="ellipse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>
                  <a:solidFill>
                    <a:schemeClr val="tx1"/>
                  </a:solidFill>
                </a:rPr>
                <a:t>19</a:t>
              </a:r>
              <a:endParaRPr lang="zh-CN" altLang="en-US" sz="1200" b="1">
                <a:solidFill>
                  <a:schemeClr val="tx1"/>
                </a:solidFill>
              </a:endParaRPr>
            </a:p>
          </p:txBody>
        </p:sp>
      </p:grp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D005F04A-29F0-4069-AAB2-57272CEE3F58}"/>
              </a:ext>
            </a:extLst>
          </p:cNvPr>
          <p:cNvGrpSpPr/>
          <p:nvPr/>
        </p:nvGrpSpPr>
        <p:grpSpPr>
          <a:xfrm>
            <a:off x="3585291" y="4418061"/>
            <a:ext cx="6003244" cy="500932"/>
            <a:chOff x="3094378" y="3712880"/>
            <a:chExt cx="6003244" cy="500932"/>
          </a:xfrm>
        </p:grpSpPr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372D31B8-FEE2-474C-BBFB-97399FDDB78D}"/>
                </a:ext>
              </a:extLst>
            </p:cNvPr>
            <p:cNvGrpSpPr/>
            <p:nvPr/>
          </p:nvGrpSpPr>
          <p:grpSpPr>
            <a:xfrm>
              <a:off x="3094378" y="3712880"/>
              <a:ext cx="2335036" cy="500932"/>
              <a:chOff x="5280991" y="2735256"/>
              <a:chExt cx="2335036" cy="500932"/>
            </a:xfrm>
            <a:noFill/>
          </p:grpSpPr>
          <p:sp>
            <p:nvSpPr>
              <p:cNvPr id="17" name="椭圆 16">
                <a:extLst>
                  <a:ext uri="{FF2B5EF4-FFF2-40B4-BE49-F238E27FC236}">
                    <a16:creationId xmlns:a16="http://schemas.microsoft.com/office/drawing/2014/main" id="{13FC59DE-08B8-47C9-AB61-F0B1778BDCB2}"/>
                  </a:ext>
                </a:extLst>
              </p:cNvPr>
              <p:cNvSpPr/>
              <p:nvPr/>
            </p:nvSpPr>
            <p:spPr>
              <a:xfrm>
                <a:off x="5280991" y="2735256"/>
                <a:ext cx="500932" cy="500932"/>
              </a:xfrm>
              <a:prstGeom prst="ellips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b="1">
                    <a:solidFill>
                      <a:schemeClr val="tx1"/>
                    </a:solidFill>
                  </a:rPr>
                  <a:t>41</a:t>
                </a:r>
                <a:endParaRPr lang="zh-CN" altLang="en-US" sz="12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椭圆 17">
                <a:extLst>
                  <a:ext uri="{FF2B5EF4-FFF2-40B4-BE49-F238E27FC236}">
                    <a16:creationId xmlns:a16="http://schemas.microsoft.com/office/drawing/2014/main" id="{516CA2EB-72B2-47A6-BF6E-E82F8D3EFCE4}"/>
                  </a:ext>
                </a:extLst>
              </p:cNvPr>
              <p:cNvSpPr/>
              <p:nvPr/>
            </p:nvSpPr>
            <p:spPr>
              <a:xfrm>
                <a:off x="7115095" y="2735256"/>
                <a:ext cx="500932" cy="500932"/>
              </a:xfrm>
              <a:prstGeom prst="ellips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b="1">
                    <a:solidFill>
                      <a:schemeClr val="tx1"/>
                    </a:solidFill>
                  </a:rPr>
                  <a:t>62</a:t>
                </a:r>
                <a:endParaRPr lang="zh-CN" altLang="en-US" sz="1200" b="1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CA74B302-3394-455E-9310-417C3A3101E6}"/>
                </a:ext>
              </a:extLst>
            </p:cNvPr>
            <p:cNvGrpSpPr/>
            <p:nvPr/>
          </p:nvGrpSpPr>
          <p:grpSpPr>
            <a:xfrm>
              <a:off x="6762586" y="3712880"/>
              <a:ext cx="2335036" cy="500932"/>
              <a:chOff x="5379059" y="2735256"/>
              <a:chExt cx="2335036" cy="500932"/>
            </a:xfrm>
            <a:noFill/>
          </p:grpSpPr>
          <p:sp>
            <p:nvSpPr>
              <p:cNvPr id="20" name="椭圆 19">
                <a:extLst>
                  <a:ext uri="{FF2B5EF4-FFF2-40B4-BE49-F238E27FC236}">
                    <a16:creationId xmlns:a16="http://schemas.microsoft.com/office/drawing/2014/main" id="{155FE299-0FF2-4039-A9B2-C4AB4D09537B}"/>
                  </a:ext>
                </a:extLst>
              </p:cNvPr>
              <p:cNvSpPr/>
              <p:nvPr/>
            </p:nvSpPr>
            <p:spPr>
              <a:xfrm>
                <a:off x="5379059" y="2735256"/>
                <a:ext cx="500932" cy="500932"/>
              </a:xfrm>
              <a:prstGeom prst="ellipse">
                <a:avLst/>
              </a:prstGeom>
              <a:solidFill>
                <a:srgbClr val="4472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b="1">
                    <a:solidFill>
                      <a:schemeClr val="tx1"/>
                    </a:solidFill>
                  </a:rPr>
                  <a:t>16</a:t>
                </a:r>
                <a:endParaRPr lang="zh-CN" altLang="en-US" sz="12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椭圆 20">
                <a:extLst>
                  <a:ext uri="{FF2B5EF4-FFF2-40B4-BE49-F238E27FC236}">
                    <a16:creationId xmlns:a16="http://schemas.microsoft.com/office/drawing/2014/main" id="{597524DB-AF81-4B83-B9C3-1964AA8DE535}"/>
                  </a:ext>
                </a:extLst>
              </p:cNvPr>
              <p:cNvSpPr/>
              <p:nvPr/>
            </p:nvSpPr>
            <p:spPr>
              <a:xfrm>
                <a:off x="7213163" y="2735256"/>
                <a:ext cx="500932" cy="500932"/>
              </a:xfrm>
              <a:prstGeom prst="ellipse">
                <a:avLst/>
              </a:prstGeom>
              <a:solidFill>
                <a:srgbClr val="4472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b="1">
                    <a:solidFill>
                      <a:schemeClr val="tx1"/>
                    </a:solidFill>
                  </a:rPr>
                  <a:t>28</a:t>
                </a:r>
                <a:endParaRPr lang="zh-CN" altLang="en-US" sz="1200" b="1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82C5B9E2-F964-4BCC-A370-80A345D71121}"/>
              </a:ext>
            </a:extLst>
          </p:cNvPr>
          <p:cNvGrpSpPr/>
          <p:nvPr/>
        </p:nvGrpSpPr>
        <p:grpSpPr>
          <a:xfrm>
            <a:off x="2945208" y="5647201"/>
            <a:ext cx="2626363" cy="500932"/>
            <a:chOff x="2454295" y="4942020"/>
            <a:chExt cx="2626363" cy="500932"/>
          </a:xfrm>
        </p:grpSpPr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91944F4A-AEA5-46E9-ACA1-249F1F8108D3}"/>
                </a:ext>
              </a:extLst>
            </p:cNvPr>
            <p:cNvGrpSpPr/>
            <p:nvPr/>
          </p:nvGrpSpPr>
          <p:grpSpPr>
            <a:xfrm>
              <a:off x="2454295" y="4942020"/>
              <a:ext cx="1610141" cy="500932"/>
              <a:chOff x="5280991" y="2735256"/>
              <a:chExt cx="1610141" cy="500932"/>
            </a:xfrm>
            <a:noFill/>
          </p:grpSpPr>
          <p:sp>
            <p:nvSpPr>
              <p:cNvPr id="23" name="椭圆 22">
                <a:extLst>
                  <a:ext uri="{FF2B5EF4-FFF2-40B4-BE49-F238E27FC236}">
                    <a16:creationId xmlns:a16="http://schemas.microsoft.com/office/drawing/2014/main" id="{FEB4B8AE-3713-4F8B-908D-2439E49BA9BB}"/>
                  </a:ext>
                </a:extLst>
              </p:cNvPr>
              <p:cNvSpPr/>
              <p:nvPr/>
            </p:nvSpPr>
            <p:spPr>
              <a:xfrm>
                <a:off x="5280991" y="2735256"/>
                <a:ext cx="500932" cy="500932"/>
              </a:xfrm>
              <a:prstGeom prst="ellipse">
                <a:avLst/>
              </a:prstGeom>
              <a:solidFill>
                <a:srgbClr val="4472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b="1">
                    <a:solidFill>
                      <a:schemeClr val="tx1"/>
                    </a:solidFill>
                  </a:rPr>
                  <a:t>30</a:t>
                </a:r>
                <a:endParaRPr lang="zh-CN" altLang="en-US" sz="12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椭圆 23">
                <a:extLst>
                  <a:ext uri="{FF2B5EF4-FFF2-40B4-BE49-F238E27FC236}">
                    <a16:creationId xmlns:a16="http://schemas.microsoft.com/office/drawing/2014/main" id="{EEBA9490-21AE-4AD2-8A57-3E4F6C98B0D0}"/>
                  </a:ext>
                </a:extLst>
              </p:cNvPr>
              <p:cNvSpPr/>
              <p:nvPr/>
            </p:nvSpPr>
            <p:spPr>
              <a:xfrm>
                <a:off x="6390200" y="2735256"/>
                <a:ext cx="500932" cy="500932"/>
              </a:xfrm>
              <a:prstGeom prst="ellipse">
                <a:avLst/>
              </a:prstGeom>
              <a:solidFill>
                <a:srgbClr val="4472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b="1">
                    <a:solidFill>
                      <a:schemeClr val="tx1"/>
                    </a:solidFill>
                  </a:rPr>
                  <a:t>13</a:t>
                </a:r>
                <a:endParaRPr lang="zh-CN" altLang="en-US" sz="1200" b="1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B7F69ED7-8A8A-4433-8526-3733350E117D}"/>
                </a:ext>
              </a:extLst>
            </p:cNvPr>
            <p:cNvSpPr/>
            <p:nvPr/>
          </p:nvSpPr>
          <p:spPr>
            <a:xfrm>
              <a:off x="4579726" y="4942020"/>
              <a:ext cx="500932" cy="500932"/>
            </a:xfrm>
            <a:prstGeom prst="ellipse">
              <a:avLst/>
            </a:pr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>
                  <a:solidFill>
                    <a:schemeClr val="tx1"/>
                  </a:solidFill>
                </a:rPr>
                <a:t>22</a:t>
              </a:r>
              <a:endParaRPr lang="zh-CN" altLang="en-US" sz="1200" b="1">
                <a:solidFill>
                  <a:schemeClr val="tx1"/>
                </a:solidFill>
              </a:endParaRPr>
            </a:p>
          </p:txBody>
        </p:sp>
      </p:grp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EC3E0CDC-99C7-47BE-8255-4A60C7A59CC4}"/>
              </a:ext>
            </a:extLst>
          </p:cNvPr>
          <p:cNvCxnSpPr>
            <a:stCxn id="6" idx="3"/>
            <a:endCxn id="10" idx="7"/>
          </p:cNvCxnSpPr>
          <p:nvPr/>
        </p:nvCxnSpPr>
        <p:spPr>
          <a:xfrm flipH="1">
            <a:off x="4978949" y="2762770"/>
            <a:ext cx="1430858" cy="4995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D74C782E-F5E2-4503-BF3D-1227DCE42704}"/>
              </a:ext>
            </a:extLst>
          </p:cNvPr>
          <p:cNvCxnSpPr>
            <a:cxnSpLocks/>
            <a:stCxn id="11" idx="1"/>
            <a:endCxn id="6" idx="5"/>
          </p:cNvCxnSpPr>
          <p:nvPr/>
        </p:nvCxnSpPr>
        <p:spPr>
          <a:xfrm flipH="1" flipV="1">
            <a:off x="6764019" y="2762770"/>
            <a:ext cx="1430858" cy="4995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A028AFCF-4451-48F5-AE15-78E7B58FBBEA}"/>
              </a:ext>
            </a:extLst>
          </p:cNvPr>
          <p:cNvCxnSpPr>
            <a:cxnSpLocks/>
            <a:stCxn id="17" idx="7"/>
            <a:endCxn id="10" idx="3"/>
          </p:cNvCxnSpPr>
          <p:nvPr/>
        </p:nvCxnSpPr>
        <p:spPr>
          <a:xfrm flipV="1">
            <a:off x="4012863" y="3616493"/>
            <a:ext cx="611874" cy="8749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D09DE04D-F550-4DF2-BF38-03CCB7E3927F}"/>
              </a:ext>
            </a:extLst>
          </p:cNvPr>
          <p:cNvCxnSpPr>
            <a:cxnSpLocks/>
            <a:stCxn id="18" idx="1"/>
            <a:endCxn id="10" idx="5"/>
          </p:cNvCxnSpPr>
          <p:nvPr/>
        </p:nvCxnSpPr>
        <p:spPr>
          <a:xfrm flipH="1" flipV="1">
            <a:off x="4978949" y="3616493"/>
            <a:ext cx="513806" cy="8749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8D002A95-F28E-4C9D-B68F-B09D78C6E2D9}"/>
              </a:ext>
            </a:extLst>
          </p:cNvPr>
          <p:cNvCxnSpPr>
            <a:cxnSpLocks/>
            <a:stCxn id="21" idx="0"/>
            <a:endCxn id="11" idx="5"/>
          </p:cNvCxnSpPr>
          <p:nvPr/>
        </p:nvCxnSpPr>
        <p:spPr>
          <a:xfrm flipH="1" flipV="1">
            <a:off x="8549089" y="3616493"/>
            <a:ext cx="788980" cy="8015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4BF8A7CC-F002-46FE-810D-E6723283459A}"/>
              </a:ext>
            </a:extLst>
          </p:cNvPr>
          <p:cNvCxnSpPr>
            <a:cxnSpLocks/>
            <a:stCxn id="11" idx="3"/>
            <a:endCxn id="20" idx="0"/>
          </p:cNvCxnSpPr>
          <p:nvPr/>
        </p:nvCxnSpPr>
        <p:spPr>
          <a:xfrm flipH="1">
            <a:off x="7503965" y="3616493"/>
            <a:ext cx="690912" cy="8015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09276C77-138A-4B12-9E67-D792238232C4}"/>
              </a:ext>
            </a:extLst>
          </p:cNvPr>
          <p:cNvCxnSpPr>
            <a:cxnSpLocks/>
            <a:stCxn id="17" idx="3"/>
            <a:endCxn id="23" idx="0"/>
          </p:cNvCxnSpPr>
          <p:nvPr/>
        </p:nvCxnSpPr>
        <p:spPr>
          <a:xfrm flipH="1">
            <a:off x="3195674" y="4845633"/>
            <a:ext cx="462977" cy="8015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0EB725BD-EBA8-46B1-9A61-36951437D448}"/>
              </a:ext>
            </a:extLst>
          </p:cNvPr>
          <p:cNvCxnSpPr>
            <a:cxnSpLocks/>
            <a:stCxn id="17" idx="5"/>
            <a:endCxn id="24" idx="0"/>
          </p:cNvCxnSpPr>
          <p:nvPr/>
        </p:nvCxnSpPr>
        <p:spPr>
          <a:xfrm>
            <a:off x="4012863" y="4845633"/>
            <a:ext cx="292020" cy="8015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5847614F-4EA7-4FCB-87E2-138578756874}"/>
              </a:ext>
            </a:extLst>
          </p:cNvPr>
          <p:cNvCxnSpPr>
            <a:cxnSpLocks/>
            <a:stCxn id="18" idx="4"/>
            <a:endCxn id="27" idx="0"/>
          </p:cNvCxnSpPr>
          <p:nvPr/>
        </p:nvCxnSpPr>
        <p:spPr>
          <a:xfrm flipH="1">
            <a:off x="5321105" y="4918993"/>
            <a:ext cx="348756" cy="7282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>
            <a:extLst>
              <a:ext uri="{FF2B5EF4-FFF2-40B4-BE49-F238E27FC236}">
                <a16:creationId xmlns:a16="http://schemas.microsoft.com/office/drawing/2014/main" id="{5FA6713C-E4C9-4B27-8F75-637C94AD20BC}"/>
              </a:ext>
            </a:extLst>
          </p:cNvPr>
          <p:cNvSpPr/>
          <p:nvPr/>
        </p:nvSpPr>
        <p:spPr>
          <a:xfrm>
            <a:off x="6026837" y="2408558"/>
            <a:ext cx="258464" cy="2995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1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6760B7B4-9D7D-4B5C-BEE3-18BF4E6E4437}"/>
              </a:ext>
            </a:extLst>
          </p:cNvPr>
          <p:cNvSpPr/>
          <p:nvPr/>
        </p:nvSpPr>
        <p:spPr>
          <a:xfrm>
            <a:off x="4292913" y="3289626"/>
            <a:ext cx="258464" cy="2995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2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4849BF52-0D62-4606-9AC6-A5B276C7EDA3}"/>
              </a:ext>
            </a:extLst>
          </p:cNvPr>
          <p:cNvSpPr/>
          <p:nvPr/>
        </p:nvSpPr>
        <p:spPr>
          <a:xfrm>
            <a:off x="3242273" y="4491421"/>
            <a:ext cx="258464" cy="2995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4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AA20829D-6068-4B81-825D-2DC2649ED34A}"/>
              </a:ext>
            </a:extLst>
          </p:cNvPr>
          <p:cNvSpPr/>
          <p:nvPr/>
        </p:nvSpPr>
        <p:spPr>
          <a:xfrm>
            <a:off x="2603465" y="5747906"/>
            <a:ext cx="258464" cy="2995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8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3C6C018A-5293-4F34-87F4-6617F379DE74}"/>
              </a:ext>
            </a:extLst>
          </p:cNvPr>
          <p:cNvSpPr/>
          <p:nvPr/>
        </p:nvSpPr>
        <p:spPr>
          <a:xfrm>
            <a:off x="7754431" y="3274681"/>
            <a:ext cx="258464" cy="2995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3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70D2E4BA-F8DD-42D0-A256-22155D9531A8}"/>
              </a:ext>
            </a:extLst>
          </p:cNvPr>
          <p:cNvSpPr/>
          <p:nvPr/>
        </p:nvSpPr>
        <p:spPr>
          <a:xfrm>
            <a:off x="5134944" y="4518766"/>
            <a:ext cx="258464" cy="2995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5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B2FEC6E9-7594-4EB8-BA80-3841699CCFFF}"/>
              </a:ext>
            </a:extLst>
          </p:cNvPr>
          <p:cNvSpPr/>
          <p:nvPr/>
        </p:nvSpPr>
        <p:spPr>
          <a:xfrm>
            <a:off x="3727302" y="5747906"/>
            <a:ext cx="258464" cy="2995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9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12F83B88-28DC-4FEB-992C-2CDA4986A0B1}"/>
              </a:ext>
            </a:extLst>
          </p:cNvPr>
          <p:cNvSpPr/>
          <p:nvPr/>
        </p:nvSpPr>
        <p:spPr>
          <a:xfrm>
            <a:off x="4706452" y="5719956"/>
            <a:ext cx="428492" cy="3996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10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279678A2-A92B-4CE1-8B9F-5AC04ADD64C4}"/>
              </a:ext>
            </a:extLst>
          </p:cNvPr>
          <p:cNvSpPr/>
          <p:nvPr/>
        </p:nvSpPr>
        <p:spPr>
          <a:xfrm>
            <a:off x="6905607" y="4518766"/>
            <a:ext cx="258464" cy="2995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6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5ADF0BCD-B5AF-4EEB-937B-3EE87E9A0C06}"/>
              </a:ext>
            </a:extLst>
          </p:cNvPr>
          <p:cNvSpPr/>
          <p:nvPr/>
        </p:nvSpPr>
        <p:spPr>
          <a:xfrm>
            <a:off x="8814347" y="4541445"/>
            <a:ext cx="258464" cy="2995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7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B8AE38A-FA7C-43B5-9FE4-479BF81ADC88}"/>
              </a:ext>
            </a:extLst>
          </p:cNvPr>
          <p:cNvSpPr txBox="1"/>
          <p:nvPr/>
        </p:nvSpPr>
        <p:spPr>
          <a:xfrm>
            <a:off x="574729" y="526703"/>
            <a:ext cx="110425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解决的问题：将一个数组的元素排列成一个满足堆结构</a:t>
            </a:r>
            <a:r>
              <a:rPr lang="en-US" altLang="zh-CN"/>
              <a:t>(</a:t>
            </a:r>
            <a:r>
              <a:rPr lang="zh-CN" altLang="en-US"/>
              <a:t>这里为最大堆</a:t>
            </a:r>
            <a:r>
              <a:rPr lang="en-US" altLang="zh-CN"/>
              <a:t>)</a:t>
            </a:r>
            <a:r>
              <a:rPr lang="zh-CN" altLang="en-US"/>
              <a:t>的形式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怎么解：图中蓝色节点为满足堆性质的节点，从树结构中的</a:t>
            </a:r>
            <a:r>
              <a:rPr lang="zh-CN" altLang="en-US">
                <a:solidFill>
                  <a:srgbClr val="FF0000"/>
                </a:solidFill>
              </a:rPr>
              <a:t>最后一个非叶子节点</a:t>
            </a:r>
            <a:r>
              <a:rPr lang="en-US" altLang="zh-CN">
                <a:solidFill>
                  <a:srgbClr val="FF0000"/>
                </a:solidFill>
              </a:rPr>
              <a:t>(count / 2)</a:t>
            </a:r>
            <a:r>
              <a:rPr lang="zh-CN" altLang="en-US"/>
              <a:t>开始，从后往前对每个非叶子节点进行</a:t>
            </a:r>
            <a:r>
              <a:rPr lang="zh-CN" altLang="en-US">
                <a:solidFill>
                  <a:srgbClr val="FF0000"/>
                </a:solidFill>
              </a:rPr>
              <a:t>下移</a:t>
            </a:r>
            <a:r>
              <a:rPr lang="zh-CN" altLang="en-US"/>
              <a:t>操作，使它们满足堆的性质，直到根节点完成下移操作结束</a:t>
            </a:r>
          </a:p>
        </p:txBody>
      </p:sp>
    </p:spTree>
    <p:extLst>
      <p:ext uri="{BB962C8B-B14F-4D97-AF65-F5344CB8AC3E}">
        <p14:creationId xmlns:p14="http://schemas.microsoft.com/office/powerpoint/2010/main" val="2159794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>
            <a:extLst>
              <a:ext uri="{FF2B5EF4-FFF2-40B4-BE49-F238E27FC236}">
                <a16:creationId xmlns:a16="http://schemas.microsoft.com/office/drawing/2014/main" id="{1CFB2159-1DDE-4120-AE01-54F7EA11B2D7}"/>
              </a:ext>
            </a:extLst>
          </p:cNvPr>
          <p:cNvSpPr/>
          <p:nvPr/>
        </p:nvSpPr>
        <p:spPr>
          <a:xfrm>
            <a:off x="6336447" y="616464"/>
            <a:ext cx="500932" cy="5009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tx1"/>
                </a:solidFill>
              </a:rPr>
              <a:t>15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B401D8C3-A329-4FD1-B7E0-E30C557B5FC5}"/>
              </a:ext>
            </a:extLst>
          </p:cNvPr>
          <p:cNvGrpSpPr/>
          <p:nvPr/>
        </p:nvGrpSpPr>
        <p:grpSpPr>
          <a:xfrm>
            <a:off x="4551377" y="1470187"/>
            <a:ext cx="4071072" cy="500932"/>
            <a:chOff x="5280991" y="2735256"/>
            <a:chExt cx="4071072" cy="500932"/>
          </a:xfrm>
          <a:noFill/>
        </p:grpSpPr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964D98FD-E9F5-49E1-A8A1-8E71BE14A6F1}"/>
                </a:ext>
              </a:extLst>
            </p:cNvPr>
            <p:cNvSpPr/>
            <p:nvPr/>
          </p:nvSpPr>
          <p:spPr>
            <a:xfrm>
              <a:off x="5280991" y="2735256"/>
              <a:ext cx="500932" cy="500932"/>
            </a:xfrm>
            <a:prstGeom prst="ellipse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>
                  <a:solidFill>
                    <a:schemeClr val="tx1"/>
                  </a:solidFill>
                </a:rPr>
                <a:t>17</a:t>
              </a:r>
              <a:endParaRPr lang="zh-CN" altLang="en-US" sz="1200" b="1">
                <a:solidFill>
                  <a:schemeClr val="tx1"/>
                </a:solidFill>
              </a:endParaRPr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15C2F48E-F315-41E1-A91F-DDAE52978687}"/>
                </a:ext>
              </a:extLst>
            </p:cNvPr>
            <p:cNvSpPr/>
            <p:nvPr/>
          </p:nvSpPr>
          <p:spPr>
            <a:xfrm>
              <a:off x="8851131" y="2735256"/>
              <a:ext cx="500932" cy="500932"/>
            </a:xfrm>
            <a:prstGeom prst="ellipse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>
                  <a:solidFill>
                    <a:schemeClr val="tx1"/>
                  </a:solidFill>
                </a:rPr>
                <a:t>19</a:t>
              </a:r>
              <a:endParaRPr lang="zh-CN" altLang="en-US" sz="1200" b="1">
                <a:solidFill>
                  <a:schemeClr val="tx1"/>
                </a:solidFill>
              </a:endParaRPr>
            </a:p>
          </p:txBody>
        </p:sp>
      </p:grpSp>
      <p:sp>
        <p:nvSpPr>
          <p:cNvPr id="17" name="椭圆 16">
            <a:extLst>
              <a:ext uri="{FF2B5EF4-FFF2-40B4-BE49-F238E27FC236}">
                <a16:creationId xmlns:a16="http://schemas.microsoft.com/office/drawing/2014/main" id="{13FC59DE-08B8-47C9-AB61-F0B1778BDCB2}"/>
              </a:ext>
            </a:extLst>
          </p:cNvPr>
          <p:cNvSpPr/>
          <p:nvPr/>
        </p:nvSpPr>
        <p:spPr>
          <a:xfrm>
            <a:off x="3585291" y="2699327"/>
            <a:ext cx="500932" cy="5009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tx1"/>
                </a:solidFill>
              </a:rPr>
              <a:t>41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516CA2EB-72B2-47A6-BF6E-E82F8D3EFCE4}"/>
              </a:ext>
            </a:extLst>
          </p:cNvPr>
          <p:cNvSpPr/>
          <p:nvPr/>
        </p:nvSpPr>
        <p:spPr>
          <a:xfrm>
            <a:off x="5419395" y="2699327"/>
            <a:ext cx="500932" cy="50093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tx1"/>
                </a:solidFill>
              </a:rPr>
              <a:t>62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155FE299-0FF2-4039-A9B2-C4AB4D09537B}"/>
              </a:ext>
            </a:extLst>
          </p:cNvPr>
          <p:cNvSpPr/>
          <p:nvPr/>
        </p:nvSpPr>
        <p:spPr>
          <a:xfrm>
            <a:off x="7253499" y="2699327"/>
            <a:ext cx="500932" cy="500932"/>
          </a:xfrm>
          <a:prstGeom prst="ellipse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tx1"/>
                </a:solidFill>
              </a:rPr>
              <a:t>16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597524DB-AF81-4B83-B9C3-1964AA8DE535}"/>
              </a:ext>
            </a:extLst>
          </p:cNvPr>
          <p:cNvSpPr/>
          <p:nvPr/>
        </p:nvSpPr>
        <p:spPr>
          <a:xfrm>
            <a:off x="9087603" y="2699327"/>
            <a:ext cx="500932" cy="500932"/>
          </a:xfrm>
          <a:prstGeom prst="ellipse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tx1"/>
                </a:solidFill>
              </a:rPr>
              <a:t>28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91944F4A-AEA5-46E9-ACA1-249F1F8108D3}"/>
              </a:ext>
            </a:extLst>
          </p:cNvPr>
          <p:cNvGrpSpPr/>
          <p:nvPr/>
        </p:nvGrpSpPr>
        <p:grpSpPr>
          <a:xfrm>
            <a:off x="2945208" y="3928467"/>
            <a:ext cx="1610141" cy="500932"/>
            <a:chOff x="5280991" y="2735256"/>
            <a:chExt cx="1610141" cy="500932"/>
          </a:xfrm>
          <a:noFill/>
        </p:grpSpPr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FEB4B8AE-3713-4F8B-908D-2439E49BA9BB}"/>
                </a:ext>
              </a:extLst>
            </p:cNvPr>
            <p:cNvSpPr/>
            <p:nvPr/>
          </p:nvSpPr>
          <p:spPr>
            <a:xfrm>
              <a:off x="5280991" y="2735256"/>
              <a:ext cx="500932" cy="500932"/>
            </a:xfrm>
            <a:prstGeom prst="ellipse">
              <a:avLst/>
            </a:pr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>
                  <a:solidFill>
                    <a:schemeClr val="tx1"/>
                  </a:solidFill>
                </a:rPr>
                <a:t>30</a:t>
              </a:r>
              <a:endParaRPr lang="zh-CN" altLang="en-US" sz="1200" b="1">
                <a:solidFill>
                  <a:schemeClr val="tx1"/>
                </a:solidFill>
              </a:endParaRPr>
            </a:p>
          </p:txBody>
        </p: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EEBA9490-21AE-4AD2-8A57-3E4F6C98B0D0}"/>
                </a:ext>
              </a:extLst>
            </p:cNvPr>
            <p:cNvSpPr/>
            <p:nvPr/>
          </p:nvSpPr>
          <p:spPr>
            <a:xfrm>
              <a:off x="6390200" y="2735256"/>
              <a:ext cx="500932" cy="500932"/>
            </a:xfrm>
            <a:prstGeom prst="ellipse">
              <a:avLst/>
            </a:pr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>
                  <a:solidFill>
                    <a:schemeClr val="tx1"/>
                  </a:solidFill>
                </a:rPr>
                <a:t>13</a:t>
              </a:r>
              <a:endParaRPr lang="zh-CN" altLang="en-US" sz="1200" b="1">
                <a:solidFill>
                  <a:schemeClr val="tx1"/>
                </a:solidFill>
              </a:endParaRPr>
            </a:p>
          </p:txBody>
        </p:sp>
      </p:grpSp>
      <p:sp>
        <p:nvSpPr>
          <p:cNvPr id="27" name="椭圆 26">
            <a:extLst>
              <a:ext uri="{FF2B5EF4-FFF2-40B4-BE49-F238E27FC236}">
                <a16:creationId xmlns:a16="http://schemas.microsoft.com/office/drawing/2014/main" id="{B7F69ED7-8A8A-4433-8526-3733350E117D}"/>
              </a:ext>
            </a:extLst>
          </p:cNvPr>
          <p:cNvSpPr/>
          <p:nvPr/>
        </p:nvSpPr>
        <p:spPr>
          <a:xfrm>
            <a:off x="5070639" y="3928467"/>
            <a:ext cx="500932" cy="500932"/>
          </a:xfrm>
          <a:prstGeom prst="ellipse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tx1"/>
                </a:solidFill>
              </a:rPr>
              <a:t>22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EC3E0CDC-99C7-47BE-8255-4A60C7A59CC4}"/>
              </a:ext>
            </a:extLst>
          </p:cNvPr>
          <p:cNvCxnSpPr>
            <a:stCxn id="6" idx="3"/>
            <a:endCxn id="10" idx="7"/>
          </p:cNvCxnSpPr>
          <p:nvPr/>
        </p:nvCxnSpPr>
        <p:spPr>
          <a:xfrm flipH="1">
            <a:off x="4978949" y="1044036"/>
            <a:ext cx="1430858" cy="4995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D74C782E-F5E2-4503-BF3D-1227DCE42704}"/>
              </a:ext>
            </a:extLst>
          </p:cNvPr>
          <p:cNvCxnSpPr>
            <a:cxnSpLocks/>
            <a:stCxn id="11" idx="1"/>
            <a:endCxn id="6" idx="5"/>
          </p:cNvCxnSpPr>
          <p:nvPr/>
        </p:nvCxnSpPr>
        <p:spPr>
          <a:xfrm flipH="1" flipV="1">
            <a:off x="6764019" y="1044036"/>
            <a:ext cx="1430858" cy="4995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A028AFCF-4451-48F5-AE15-78E7B58FBBEA}"/>
              </a:ext>
            </a:extLst>
          </p:cNvPr>
          <p:cNvCxnSpPr>
            <a:cxnSpLocks/>
            <a:stCxn id="17" idx="7"/>
            <a:endCxn id="10" idx="3"/>
          </p:cNvCxnSpPr>
          <p:nvPr/>
        </p:nvCxnSpPr>
        <p:spPr>
          <a:xfrm flipV="1">
            <a:off x="4012863" y="1897759"/>
            <a:ext cx="611874" cy="8749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D09DE04D-F550-4DF2-BF38-03CCB7E3927F}"/>
              </a:ext>
            </a:extLst>
          </p:cNvPr>
          <p:cNvCxnSpPr>
            <a:cxnSpLocks/>
            <a:stCxn id="18" idx="1"/>
            <a:endCxn id="10" idx="5"/>
          </p:cNvCxnSpPr>
          <p:nvPr/>
        </p:nvCxnSpPr>
        <p:spPr>
          <a:xfrm flipH="1" flipV="1">
            <a:off x="4978949" y="1897759"/>
            <a:ext cx="513806" cy="8749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8D002A95-F28E-4C9D-B68F-B09D78C6E2D9}"/>
              </a:ext>
            </a:extLst>
          </p:cNvPr>
          <p:cNvCxnSpPr>
            <a:cxnSpLocks/>
            <a:stCxn id="21" idx="0"/>
            <a:endCxn id="11" idx="5"/>
          </p:cNvCxnSpPr>
          <p:nvPr/>
        </p:nvCxnSpPr>
        <p:spPr>
          <a:xfrm flipH="1" flipV="1">
            <a:off x="8549089" y="1897759"/>
            <a:ext cx="788980" cy="8015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4BF8A7CC-F002-46FE-810D-E6723283459A}"/>
              </a:ext>
            </a:extLst>
          </p:cNvPr>
          <p:cNvCxnSpPr>
            <a:cxnSpLocks/>
            <a:stCxn id="11" idx="3"/>
            <a:endCxn id="20" idx="0"/>
          </p:cNvCxnSpPr>
          <p:nvPr/>
        </p:nvCxnSpPr>
        <p:spPr>
          <a:xfrm flipH="1">
            <a:off x="7503965" y="1897759"/>
            <a:ext cx="690912" cy="8015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09276C77-138A-4B12-9E67-D792238232C4}"/>
              </a:ext>
            </a:extLst>
          </p:cNvPr>
          <p:cNvCxnSpPr>
            <a:cxnSpLocks/>
            <a:stCxn id="17" idx="3"/>
            <a:endCxn id="23" idx="0"/>
          </p:cNvCxnSpPr>
          <p:nvPr/>
        </p:nvCxnSpPr>
        <p:spPr>
          <a:xfrm flipH="1">
            <a:off x="3195674" y="3126899"/>
            <a:ext cx="462977" cy="8015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0EB725BD-EBA8-46B1-9A61-36951437D448}"/>
              </a:ext>
            </a:extLst>
          </p:cNvPr>
          <p:cNvCxnSpPr>
            <a:cxnSpLocks/>
            <a:stCxn id="17" idx="5"/>
            <a:endCxn id="24" idx="0"/>
          </p:cNvCxnSpPr>
          <p:nvPr/>
        </p:nvCxnSpPr>
        <p:spPr>
          <a:xfrm>
            <a:off x="4012863" y="3126899"/>
            <a:ext cx="292020" cy="8015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>
            <a:extLst>
              <a:ext uri="{FF2B5EF4-FFF2-40B4-BE49-F238E27FC236}">
                <a16:creationId xmlns:a16="http://schemas.microsoft.com/office/drawing/2014/main" id="{5FA6713C-E4C9-4B27-8F75-637C94AD20BC}"/>
              </a:ext>
            </a:extLst>
          </p:cNvPr>
          <p:cNvSpPr/>
          <p:nvPr/>
        </p:nvSpPr>
        <p:spPr>
          <a:xfrm>
            <a:off x="6026837" y="689824"/>
            <a:ext cx="258464" cy="2995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1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6760B7B4-9D7D-4B5C-BEE3-18BF4E6E4437}"/>
              </a:ext>
            </a:extLst>
          </p:cNvPr>
          <p:cNvSpPr/>
          <p:nvPr/>
        </p:nvSpPr>
        <p:spPr>
          <a:xfrm>
            <a:off x="4292913" y="1570892"/>
            <a:ext cx="258464" cy="2995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2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4849BF52-0D62-4606-9AC6-A5B276C7EDA3}"/>
              </a:ext>
            </a:extLst>
          </p:cNvPr>
          <p:cNvSpPr/>
          <p:nvPr/>
        </p:nvSpPr>
        <p:spPr>
          <a:xfrm>
            <a:off x="3242273" y="2772687"/>
            <a:ext cx="258464" cy="2995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4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AA20829D-6068-4B81-825D-2DC2649ED34A}"/>
              </a:ext>
            </a:extLst>
          </p:cNvPr>
          <p:cNvSpPr/>
          <p:nvPr/>
        </p:nvSpPr>
        <p:spPr>
          <a:xfrm>
            <a:off x="2603465" y="4029172"/>
            <a:ext cx="258464" cy="2995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8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3C6C018A-5293-4F34-87F4-6617F379DE74}"/>
              </a:ext>
            </a:extLst>
          </p:cNvPr>
          <p:cNvSpPr/>
          <p:nvPr/>
        </p:nvSpPr>
        <p:spPr>
          <a:xfrm>
            <a:off x="7754431" y="1555947"/>
            <a:ext cx="258464" cy="2995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3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70D2E4BA-F8DD-42D0-A256-22155D9531A8}"/>
              </a:ext>
            </a:extLst>
          </p:cNvPr>
          <p:cNvSpPr/>
          <p:nvPr/>
        </p:nvSpPr>
        <p:spPr>
          <a:xfrm>
            <a:off x="5134944" y="2800032"/>
            <a:ext cx="258464" cy="2995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5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B2FEC6E9-7594-4EB8-BA80-3841699CCFFF}"/>
              </a:ext>
            </a:extLst>
          </p:cNvPr>
          <p:cNvSpPr/>
          <p:nvPr/>
        </p:nvSpPr>
        <p:spPr>
          <a:xfrm>
            <a:off x="3727302" y="4029172"/>
            <a:ext cx="258464" cy="2995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9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12F83B88-28DC-4FEB-992C-2CDA4986A0B1}"/>
              </a:ext>
            </a:extLst>
          </p:cNvPr>
          <p:cNvSpPr/>
          <p:nvPr/>
        </p:nvSpPr>
        <p:spPr>
          <a:xfrm>
            <a:off x="4706452" y="4001222"/>
            <a:ext cx="428492" cy="3996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10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279678A2-A92B-4CE1-8B9F-5AC04ADD64C4}"/>
              </a:ext>
            </a:extLst>
          </p:cNvPr>
          <p:cNvSpPr/>
          <p:nvPr/>
        </p:nvSpPr>
        <p:spPr>
          <a:xfrm>
            <a:off x="6905607" y="2800032"/>
            <a:ext cx="258464" cy="2995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6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5ADF0BCD-B5AF-4EEB-937B-3EE87E9A0C06}"/>
              </a:ext>
            </a:extLst>
          </p:cNvPr>
          <p:cNvSpPr/>
          <p:nvPr/>
        </p:nvSpPr>
        <p:spPr>
          <a:xfrm>
            <a:off x="8814347" y="2822711"/>
            <a:ext cx="258464" cy="2995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7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B8AE38A-FA7C-43B5-9FE4-479BF81ADC88}"/>
              </a:ext>
            </a:extLst>
          </p:cNvPr>
          <p:cNvSpPr txBox="1"/>
          <p:nvPr/>
        </p:nvSpPr>
        <p:spPr>
          <a:xfrm>
            <a:off x="888535" y="5102301"/>
            <a:ext cx="110425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/>
              <a:t>节点</a:t>
            </a:r>
            <a:r>
              <a:rPr lang="en-US" altLang="zh-CN"/>
              <a:t>5</a:t>
            </a:r>
            <a:r>
              <a:rPr lang="zh-CN" altLang="en-US"/>
              <a:t>进行下移操作</a:t>
            </a:r>
            <a:endParaRPr lang="en-US" altLang="zh-CN"/>
          </a:p>
          <a:p>
            <a:pPr algn="ctr"/>
            <a:endParaRPr lang="zh-CN" altLang="en-US"/>
          </a:p>
          <a:p>
            <a:pPr algn="ctr"/>
            <a:r>
              <a:rPr lang="zh-CN" altLang="en-US"/>
              <a:t>节点</a:t>
            </a:r>
            <a:r>
              <a:rPr lang="en-US" altLang="zh-CN"/>
              <a:t>5</a:t>
            </a:r>
            <a:r>
              <a:rPr lang="zh-CN" altLang="en-US"/>
              <a:t>大于节点</a:t>
            </a:r>
            <a:r>
              <a:rPr lang="en-US" altLang="zh-CN"/>
              <a:t>10</a:t>
            </a:r>
            <a:r>
              <a:rPr lang="zh-CN" altLang="en-US"/>
              <a:t>，不移动</a:t>
            </a:r>
          </a:p>
        </p:txBody>
      </p: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6913D8A3-83DA-4BFE-9119-AC174D76823A}"/>
              </a:ext>
            </a:extLst>
          </p:cNvPr>
          <p:cNvCxnSpPr>
            <a:cxnSpLocks/>
            <a:stCxn id="18" idx="4"/>
            <a:endCxn id="27" idx="0"/>
          </p:cNvCxnSpPr>
          <p:nvPr/>
        </p:nvCxnSpPr>
        <p:spPr>
          <a:xfrm flipH="1">
            <a:off x="5321105" y="3200259"/>
            <a:ext cx="348756" cy="7282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3607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>
            <a:extLst>
              <a:ext uri="{FF2B5EF4-FFF2-40B4-BE49-F238E27FC236}">
                <a16:creationId xmlns:a16="http://schemas.microsoft.com/office/drawing/2014/main" id="{1CFB2159-1DDE-4120-AE01-54F7EA11B2D7}"/>
              </a:ext>
            </a:extLst>
          </p:cNvPr>
          <p:cNvSpPr/>
          <p:nvPr/>
        </p:nvSpPr>
        <p:spPr>
          <a:xfrm>
            <a:off x="6336447" y="616464"/>
            <a:ext cx="500932" cy="5009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tx1"/>
                </a:solidFill>
              </a:rPr>
              <a:t>15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B401D8C3-A329-4FD1-B7E0-E30C557B5FC5}"/>
              </a:ext>
            </a:extLst>
          </p:cNvPr>
          <p:cNvGrpSpPr/>
          <p:nvPr/>
        </p:nvGrpSpPr>
        <p:grpSpPr>
          <a:xfrm>
            <a:off x="4551377" y="1470187"/>
            <a:ext cx="4071072" cy="500932"/>
            <a:chOff x="5280991" y="2735256"/>
            <a:chExt cx="4071072" cy="500932"/>
          </a:xfrm>
          <a:noFill/>
        </p:grpSpPr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964D98FD-E9F5-49E1-A8A1-8E71BE14A6F1}"/>
                </a:ext>
              </a:extLst>
            </p:cNvPr>
            <p:cNvSpPr/>
            <p:nvPr/>
          </p:nvSpPr>
          <p:spPr>
            <a:xfrm>
              <a:off x="5280991" y="2735256"/>
              <a:ext cx="500932" cy="500932"/>
            </a:xfrm>
            <a:prstGeom prst="ellipse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>
                  <a:solidFill>
                    <a:schemeClr val="tx1"/>
                  </a:solidFill>
                </a:rPr>
                <a:t>17</a:t>
              </a:r>
              <a:endParaRPr lang="zh-CN" altLang="en-US" sz="1200" b="1">
                <a:solidFill>
                  <a:schemeClr val="tx1"/>
                </a:solidFill>
              </a:endParaRPr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15C2F48E-F315-41E1-A91F-DDAE52978687}"/>
                </a:ext>
              </a:extLst>
            </p:cNvPr>
            <p:cNvSpPr/>
            <p:nvPr/>
          </p:nvSpPr>
          <p:spPr>
            <a:xfrm>
              <a:off x="8851131" y="2735256"/>
              <a:ext cx="500932" cy="500932"/>
            </a:xfrm>
            <a:prstGeom prst="ellipse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>
                  <a:solidFill>
                    <a:schemeClr val="tx1"/>
                  </a:solidFill>
                </a:rPr>
                <a:t>19</a:t>
              </a:r>
              <a:endParaRPr lang="zh-CN" altLang="en-US" sz="1200" b="1">
                <a:solidFill>
                  <a:schemeClr val="tx1"/>
                </a:solidFill>
              </a:endParaRPr>
            </a:p>
          </p:txBody>
        </p:sp>
      </p:grpSp>
      <p:sp>
        <p:nvSpPr>
          <p:cNvPr id="17" name="椭圆 16">
            <a:extLst>
              <a:ext uri="{FF2B5EF4-FFF2-40B4-BE49-F238E27FC236}">
                <a16:creationId xmlns:a16="http://schemas.microsoft.com/office/drawing/2014/main" id="{13FC59DE-08B8-47C9-AB61-F0B1778BDCB2}"/>
              </a:ext>
            </a:extLst>
          </p:cNvPr>
          <p:cNvSpPr/>
          <p:nvPr/>
        </p:nvSpPr>
        <p:spPr>
          <a:xfrm>
            <a:off x="3585291" y="2699327"/>
            <a:ext cx="500932" cy="50093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tx1"/>
                </a:solidFill>
              </a:rPr>
              <a:t>41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516CA2EB-72B2-47A6-BF6E-E82F8D3EFCE4}"/>
              </a:ext>
            </a:extLst>
          </p:cNvPr>
          <p:cNvSpPr/>
          <p:nvPr/>
        </p:nvSpPr>
        <p:spPr>
          <a:xfrm>
            <a:off x="5419395" y="2699327"/>
            <a:ext cx="500932" cy="500932"/>
          </a:xfrm>
          <a:prstGeom prst="ellipse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tx1"/>
                </a:solidFill>
              </a:rPr>
              <a:t>62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155FE299-0FF2-4039-A9B2-C4AB4D09537B}"/>
              </a:ext>
            </a:extLst>
          </p:cNvPr>
          <p:cNvSpPr/>
          <p:nvPr/>
        </p:nvSpPr>
        <p:spPr>
          <a:xfrm>
            <a:off x="7253499" y="2699327"/>
            <a:ext cx="500932" cy="500932"/>
          </a:xfrm>
          <a:prstGeom prst="ellipse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tx1"/>
                </a:solidFill>
              </a:rPr>
              <a:t>16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597524DB-AF81-4B83-B9C3-1964AA8DE535}"/>
              </a:ext>
            </a:extLst>
          </p:cNvPr>
          <p:cNvSpPr/>
          <p:nvPr/>
        </p:nvSpPr>
        <p:spPr>
          <a:xfrm>
            <a:off x="9087603" y="2699327"/>
            <a:ext cx="500932" cy="500932"/>
          </a:xfrm>
          <a:prstGeom prst="ellipse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tx1"/>
                </a:solidFill>
              </a:rPr>
              <a:t>28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91944F4A-AEA5-46E9-ACA1-249F1F8108D3}"/>
              </a:ext>
            </a:extLst>
          </p:cNvPr>
          <p:cNvGrpSpPr/>
          <p:nvPr/>
        </p:nvGrpSpPr>
        <p:grpSpPr>
          <a:xfrm>
            <a:off x="2945208" y="3928467"/>
            <a:ext cx="1610141" cy="500932"/>
            <a:chOff x="5280991" y="2735256"/>
            <a:chExt cx="1610141" cy="500932"/>
          </a:xfrm>
          <a:noFill/>
        </p:grpSpPr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FEB4B8AE-3713-4F8B-908D-2439E49BA9BB}"/>
                </a:ext>
              </a:extLst>
            </p:cNvPr>
            <p:cNvSpPr/>
            <p:nvPr/>
          </p:nvSpPr>
          <p:spPr>
            <a:xfrm>
              <a:off x="5280991" y="2735256"/>
              <a:ext cx="500932" cy="500932"/>
            </a:xfrm>
            <a:prstGeom prst="ellipse">
              <a:avLst/>
            </a:pr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>
                  <a:solidFill>
                    <a:schemeClr val="tx1"/>
                  </a:solidFill>
                </a:rPr>
                <a:t>30</a:t>
              </a:r>
              <a:endParaRPr lang="zh-CN" altLang="en-US" sz="1200" b="1">
                <a:solidFill>
                  <a:schemeClr val="tx1"/>
                </a:solidFill>
              </a:endParaRPr>
            </a:p>
          </p:txBody>
        </p: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EEBA9490-21AE-4AD2-8A57-3E4F6C98B0D0}"/>
                </a:ext>
              </a:extLst>
            </p:cNvPr>
            <p:cNvSpPr/>
            <p:nvPr/>
          </p:nvSpPr>
          <p:spPr>
            <a:xfrm>
              <a:off x="6390200" y="2735256"/>
              <a:ext cx="500932" cy="500932"/>
            </a:xfrm>
            <a:prstGeom prst="ellipse">
              <a:avLst/>
            </a:pr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>
                  <a:solidFill>
                    <a:schemeClr val="tx1"/>
                  </a:solidFill>
                </a:rPr>
                <a:t>13</a:t>
              </a:r>
              <a:endParaRPr lang="zh-CN" altLang="en-US" sz="1200" b="1">
                <a:solidFill>
                  <a:schemeClr val="tx1"/>
                </a:solidFill>
              </a:endParaRPr>
            </a:p>
          </p:txBody>
        </p:sp>
      </p:grpSp>
      <p:sp>
        <p:nvSpPr>
          <p:cNvPr id="27" name="椭圆 26">
            <a:extLst>
              <a:ext uri="{FF2B5EF4-FFF2-40B4-BE49-F238E27FC236}">
                <a16:creationId xmlns:a16="http://schemas.microsoft.com/office/drawing/2014/main" id="{B7F69ED7-8A8A-4433-8526-3733350E117D}"/>
              </a:ext>
            </a:extLst>
          </p:cNvPr>
          <p:cNvSpPr/>
          <p:nvPr/>
        </p:nvSpPr>
        <p:spPr>
          <a:xfrm>
            <a:off x="5070639" y="3928467"/>
            <a:ext cx="500932" cy="500932"/>
          </a:xfrm>
          <a:prstGeom prst="ellipse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tx1"/>
                </a:solidFill>
              </a:rPr>
              <a:t>22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EC3E0CDC-99C7-47BE-8255-4A60C7A59CC4}"/>
              </a:ext>
            </a:extLst>
          </p:cNvPr>
          <p:cNvCxnSpPr>
            <a:stCxn id="6" idx="3"/>
            <a:endCxn id="10" idx="7"/>
          </p:cNvCxnSpPr>
          <p:nvPr/>
        </p:nvCxnSpPr>
        <p:spPr>
          <a:xfrm flipH="1">
            <a:off x="4978949" y="1044036"/>
            <a:ext cx="1430858" cy="4995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D74C782E-F5E2-4503-BF3D-1227DCE42704}"/>
              </a:ext>
            </a:extLst>
          </p:cNvPr>
          <p:cNvCxnSpPr>
            <a:cxnSpLocks/>
            <a:stCxn id="11" idx="1"/>
            <a:endCxn id="6" idx="5"/>
          </p:cNvCxnSpPr>
          <p:nvPr/>
        </p:nvCxnSpPr>
        <p:spPr>
          <a:xfrm flipH="1" flipV="1">
            <a:off x="6764019" y="1044036"/>
            <a:ext cx="1430858" cy="4995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A028AFCF-4451-48F5-AE15-78E7B58FBBEA}"/>
              </a:ext>
            </a:extLst>
          </p:cNvPr>
          <p:cNvCxnSpPr>
            <a:cxnSpLocks/>
            <a:stCxn id="17" idx="7"/>
            <a:endCxn id="10" idx="3"/>
          </p:cNvCxnSpPr>
          <p:nvPr/>
        </p:nvCxnSpPr>
        <p:spPr>
          <a:xfrm flipV="1">
            <a:off x="4012863" y="1897759"/>
            <a:ext cx="611874" cy="8749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D09DE04D-F550-4DF2-BF38-03CCB7E3927F}"/>
              </a:ext>
            </a:extLst>
          </p:cNvPr>
          <p:cNvCxnSpPr>
            <a:cxnSpLocks/>
            <a:stCxn id="18" idx="1"/>
            <a:endCxn id="10" idx="5"/>
          </p:cNvCxnSpPr>
          <p:nvPr/>
        </p:nvCxnSpPr>
        <p:spPr>
          <a:xfrm flipH="1" flipV="1">
            <a:off x="4978949" y="1897759"/>
            <a:ext cx="513806" cy="8749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8D002A95-F28E-4C9D-B68F-B09D78C6E2D9}"/>
              </a:ext>
            </a:extLst>
          </p:cNvPr>
          <p:cNvCxnSpPr>
            <a:cxnSpLocks/>
            <a:stCxn id="21" idx="0"/>
            <a:endCxn id="11" idx="5"/>
          </p:cNvCxnSpPr>
          <p:nvPr/>
        </p:nvCxnSpPr>
        <p:spPr>
          <a:xfrm flipH="1" flipV="1">
            <a:off x="8549089" y="1897759"/>
            <a:ext cx="788980" cy="8015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4BF8A7CC-F002-46FE-810D-E6723283459A}"/>
              </a:ext>
            </a:extLst>
          </p:cNvPr>
          <p:cNvCxnSpPr>
            <a:cxnSpLocks/>
            <a:stCxn id="11" idx="3"/>
            <a:endCxn id="20" idx="0"/>
          </p:cNvCxnSpPr>
          <p:nvPr/>
        </p:nvCxnSpPr>
        <p:spPr>
          <a:xfrm flipH="1">
            <a:off x="7503965" y="1897759"/>
            <a:ext cx="690912" cy="8015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09276C77-138A-4B12-9E67-D792238232C4}"/>
              </a:ext>
            </a:extLst>
          </p:cNvPr>
          <p:cNvCxnSpPr>
            <a:cxnSpLocks/>
            <a:stCxn id="17" idx="3"/>
            <a:endCxn id="23" idx="0"/>
          </p:cNvCxnSpPr>
          <p:nvPr/>
        </p:nvCxnSpPr>
        <p:spPr>
          <a:xfrm flipH="1">
            <a:off x="3195674" y="3126899"/>
            <a:ext cx="462977" cy="8015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0EB725BD-EBA8-46B1-9A61-36951437D448}"/>
              </a:ext>
            </a:extLst>
          </p:cNvPr>
          <p:cNvCxnSpPr>
            <a:cxnSpLocks/>
            <a:stCxn id="17" idx="5"/>
            <a:endCxn id="24" idx="0"/>
          </p:cNvCxnSpPr>
          <p:nvPr/>
        </p:nvCxnSpPr>
        <p:spPr>
          <a:xfrm>
            <a:off x="4012863" y="3126899"/>
            <a:ext cx="292020" cy="8015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>
            <a:extLst>
              <a:ext uri="{FF2B5EF4-FFF2-40B4-BE49-F238E27FC236}">
                <a16:creationId xmlns:a16="http://schemas.microsoft.com/office/drawing/2014/main" id="{5FA6713C-E4C9-4B27-8F75-637C94AD20BC}"/>
              </a:ext>
            </a:extLst>
          </p:cNvPr>
          <p:cNvSpPr/>
          <p:nvPr/>
        </p:nvSpPr>
        <p:spPr>
          <a:xfrm>
            <a:off x="6026837" y="689824"/>
            <a:ext cx="258464" cy="2995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1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6760B7B4-9D7D-4B5C-BEE3-18BF4E6E4437}"/>
              </a:ext>
            </a:extLst>
          </p:cNvPr>
          <p:cNvSpPr/>
          <p:nvPr/>
        </p:nvSpPr>
        <p:spPr>
          <a:xfrm>
            <a:off x="4292913" y="1570892"/>
            <a:ext cx="258464" cy="2995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2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4849BF52-0D62-4606-9AC6-A5B276C7EDA3}"/>
              </a:ext>
            </a:extLst>
          </p:cNvPr>
          <p:cNvSpPr/>
          <p:nvPr/>
        </p:nvSpPr>
        <p:spPr>
          <a:xfrm>
            <a:off x="3242273" y="2772687"/>
            <a:ext cx="258464" cy="2995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4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AA20829D-6068-4B81-825D-2DC2649ED34A}"/>
              </a:ext>
            </a:extLst>
          </p:cNvPr>
          <p:cNvSpPr/>
          <p:nvPr/>
        </p:nvSpPr>
        <p:spPr>
          <a:xfrm>
            <a:off x="2603465" y="4029172"/>
            <a:ext cx="258464" cy="2995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8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3C6C018A-5293-4F34-87F4-6617F379DE74}"/>
              </a:ext>
            </a:extLst>
          </p:cNvPr>
          <p:cNvSpPr/>
          <p:nvPr/>
        </p:nvSpPr>
        <p:spPr>
          <a:xfrm>
            <a:off x="7754431" y="1555947"/>
            <a:ext cx="258464" cy="2995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3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70D2E4BA-F8DD-42D0-A256-22155D9531A8}"/>
              </a:ext>
            </a:extLst>
          </p:cNvPr>
          <p:cNvSpPr/>
          <p:nvPr/>
        </p:nvSpPr>
        <p:spPr>
          <a:xfrm>
            <a:off x="5134944" y="2800032"/>
            <a:ext cx="258464" cy="2995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5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B2FEC6E9-7594-4EB8-BA80-3841699CCFFF}"/>
              </a:ext>
            </a:extLst>
          </p:cNvPr>
          <p:cNvSpPr/>
          <p:nvPr/>
        </p:nvSpPr>
        <p:spPr>
          <a:xfrm>
            <a:off x="3727302" y="4029172"/>
            <a:ext cx="258464" cy="2995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9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12F83B88-28DC-4FEB-992C-2CDA4986A0B1}"/>
              </a:ext>
            </a:extLst>
          </p:cNvPr>
          <p:cNvSpPr/>
          <p:nvPr/>
        </p:nvSpPr>
        <p:spPr>
          <a:xfrm>
            <a:off x="4706452" y="4001222"/>
            <a:ext cx="428492" cy="3996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10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279678A2-A92B-4CE1-8B9F-5AC04ADD64C4}"/>
              </a:ext>
            </a:extLst>
          </p:cNvPr>
          <p:cNvSpPr/>
          <p:nvPr/>
        </p:nvSpPr>
        <p:spPr>
          <a:xfrm>
            <a:off x="6905607" y="2800032"/>
            <a:ext cx="258464" cy="2995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6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5ADF0BCD-B5AF-4EEB-937B-3EE87E9A0C06}"/>
              </a:ext>
            </a:extLst>
          </p:cNvPr>
          <p:cNvSpPr/>
          <p:nvPr/>
        </p:nvSpPr>
        <p:spPr>
          <a:xfrm>
            <a:off x="8814347" y="2822711"/>
            <a:ext cx="258464" cy="2995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7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B8AE38A-FA7C-43B5-9FE4-479BF81ADC88}"/>
              </a:ext>
            </a:extLst>
          </p:cNvPr>
          <p:cNvSpPr txBox="1"/>
          <p:nvPr/>
        </p:nvSpPr>
        <p:spPr>
          <a:xfrm>
            <a:off x="888535" y="5102301"/>
            <a:ext cx="110425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/>
              <a:t>节点</a:t>
            </a:r>
            <a:r>
              <a:rPr lang="en-US" altLang="zh-CN"/>
              <a:t>4</a:t>
            </a:r>
            <a:r>
              <a:rPr lang="zh-CN" altLang="en-US"/>
              <a:t>进行下移操作</a:t>
            </a:r>
            <a:endParaRPr lang="en-US" altLang="zh-CN"/>
          </a:p>
          <a:p>
            <a:pPr algn="ctr"/>
            <a:endParaRPr lang="zh-CN" altLang="en-US"/>
          </a:p>
          <a:p>
            <a:pPr algn="ctr"/>
            <a:r>
              <a:rPr lang="zh-CN" altLang="en-US"/>
              <a:t>节点</a:t>
            </a:r>
            <a:r>
              <a:rPr lang="en-US" altLang="zh-CN"/>
              <a:t>4</a:t>
            </a:r>
            <a:r>
              <a:rPr lang="zh-CN" altLang="en-US"/>
              <a:t>大于节点</a:t>
            </a:r>
            <a:r>
              <a:rPr lang="en-US" altLang="zh-CN"/>
              <a:t>8</a:t>
            </a:r>
            <a:r>
              <a:rPr lang="zh-CN" altLang="en-US"/>
              <a:t>，</a:t>
            </a:r>
            <a:r>
              <a:rPr lang="en-US" altLang="zh-CN"/>
              <a:t>9</a:t>
            </a:r>
            <a:r>
              <a:rPr lang="zh-CN" altLang="en-US"/>
              <a:t>中最大的值</a:t>
            </a:r>
            <a:r>
              <a:rPr lang="en-US" altLang="zh-CN"/>
              <a:t>30</a:t>
            </a:r>
            <a:r>
              <a:rPr lang="zh-CN" altLang="en-US"/>
              <a:t>，不移动</a:t>
            </a:r>
          </a:p>
        </p:txBody>
      </p: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6913D8A3-83DA-4BFE-9119-AC174D76823A}"/>
              </a:ext>
            </a:extLst>
          </p:cNvPr>
          <p:cNvCxnSpPr>
            <a:cxnSpLocks/>
            <a:stCxn id="18" idx="4"/>
            <a:endCxn id="27" idx="0"/>
          </p:cNvCxnSpPr>
          <p:nvPr/>
        </p:nvCxnSpPr>
        <p:spPr>
          <a:xfrm flipH="1">
            <a:off x="5321105" y="3200259"/>
            <a:ext cx="348756" cy="7282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4519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>
            <a:extLst>
              <a:ext uri="{FF2B5EF4-FFF2-40B4-BE49-F238E27FC236}">
                <a16:creationId xmlns:a16="http://schemas.microsoft.com/office/drawing/2014/main" id="{1CFB2159-1DDE-4120-AE01-54F7EA11B2D7}"/>
              </a:ext>
            </a:extLst>
          </p:cNvPr>
          <p:cNvSpPr/>
          <p:nvPr/>
        </p:nvSpPr>
        <p:spPr>
          <a:xfrm>
            <a:off x="6336447" y="616464"/>
            <a:ext cx="500932" cy="5009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tx1"/>
                </a:solidFill>
              </a:rPr>
              <a:t>15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964D98FD-E9F5-49E1-A8A1-8E71BE14A6F1}"/>
              </a:ext>
            </a:extLst>
          </p:cNvPr>
          <p:cNvSpPr/>
          <p:nvPr/>
        </p:nvSpPr>
        <p:spPr>
          <a:xfrm>
            <a:off x="4551377" y="1470187"/>
            <a:ext cx="500932" cy="5009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tx1"/>
                </a:solidFill>
              </a:rPr>
              <a:t>17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15C2F48E-F315-41E1-A91F-DDAE52978687}"/>
              </a:ext>
            </a:extLst>
          </p:cNvPr>
          <p:cNvSpPr/>
          <p:nvPr/>
        </p:nvSpPr>
        <p:spPr>
          <a:xfrm>
            <a:off x="8121517" y="1470187"/>
            <a:ext cx="500932" cy="50093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tx1"/>
                </a:solidFill>
              </a:rPr>
              <a:t>19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13FC59DE-08B8-47C9-AB61-F0B1778BDCB2}"/>
              </a:ext>
            </a:extLst>
          </p:cNvPr>
          <p:cNvSpPr/>
          <p:nvPr/>
        </p:nvSpPr>
        <p:spPr>
          <a:xfrm>
            <a:off x="3585291" y="2699327"/>
            <a:ext cx="500932" cy="500932"/>
          </a:xfrm>
          <a:prstGeom prst="ellipse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tx1"/>
                </a:solidFill>
              </a:rPr>
              <a:t>41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516CA2EB-72B2-47A6-BF6E-E82F8D3EFCE4}"/>
              </a:ext>
            </a:extLst>
          </p:cNvPr>
          <p:cNvSpPr/>
          <p:nvPr/>
        </p:nvSpPr>
        <p:spPr>
          <a:xfrm>
            <a:off x="5419395" y="2699327"/>
            <a:ext cx="500932" cy="500932"/>
          </a:xfrm>
          <a:prstGeom prst="ellipse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tx1"/>
                </a:solidFill>
              </a:rPr>
              <a:t>62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155FE299-0FF2-4039-A9B2-C4AB4D09537B}"/>
              </a:ext>
            </a:extLst>
          </p:cNvPr>
          <p:cNvSpPr/>
          <p:nvPr/>
        </p:nvSpPr>
        <p:spPr>
          <a:xfrm>
            <a:off x="7253499" y="2699327"/>
            <a:ext cx="500932" cy="500932"/>
          </a:xfrm>
          <a:prstGeom prst="ellipse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tx1"/>
                </a:solidFill>
              </a:rPr>
              <a:t>16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597524DB-AF81-4B83-B9C3-1964AA8DE535}"/>
              </a:ext>
            </a:extLst>
          </p:cNvPr>
          <p:cNvSpPr/>
          <p:nvPr/>
        </p:nvSpPr>
        <p:spPr>
          <a:xfrm>
            <a:off x="9087603" y="2699327"/>
            <a:ext cx="500932" cy="500932"/>
          </a:xfrm>
          <a:prstGeom prst="ellipse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tx1"/>
                </a:solidFill>
              </a:rPr>
              <a:t>28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91944F4A-AEA5-46E9-ACA1-249F1F8108D3}"/>
              </a:ext>
            </a:extLst>
          </p:cNvPr>
          <p:cNvGrpSpPr/>
          <p:nvPr/>
        </p:nvGrpSpPr>
        <p:grpSpPr>
          <a:xfrm>
            <a:off x="2945208" y="3928467"/>
            <a:ext cx="1610141" cy="500932"/>
            <a:chOff x="5280991" y="2735256"/>
            <a:chExt cx="1610141" cy="500932"/>
          </a:xfrm>
          <a:noFill/>
        </p:grpSpPr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FEB4B8AE-3713-4F8B-908D-2439E49BA9BB}"/>
                </a:ext>
              </a:extLst>
            </p:cNvPr>
            <p:cNvSpPr/>
            <p:nvPr/>
          </p:nvSpPr>
          <p:spPr>
            <a:xfrm>
              <a:off x="5280991" y="2735256"/>
              <a:ext cx="500932" cy="500932"/>
            </a:xfrm>
            <a:prstGeom prst="ellipse">
              <a:avLst/>
            </a:pr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>
                  <a:solidFill>
                    <a:schemeClr val="tx1"/>
                  </a:solidFill>
                </a:rPr>
                <a:t>30</a:t>
              </a:r>
              <a:endParaRPr lang="zh-CN" altLang="en-US" sz="1200" b="1">
                <a:solidFill>
                  <a:schemeClr val="tx1"/>
                </a:solidFill>
              </a:endParaRPr>
            </a:p>
          </p:txBody>
        </p: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EEBA9490-21AE-4AD2-8A57-3E4F6C98B0D0}"/>
                </a:ext>
              </a:extLst>
            </p:cNvPr>
            <p:cNvSpPr/>
            <p:nvPr/>
          </p:nvSpPr>
          <p:spPr>
            <a:xfrm>
              <a:off x="6390200" y="2735256"/>
              <a:ext cx="500932" cy="500932"/>
            </a:xfrm>
            <a:prstGeom prst="ellipse">
              <a:avLst/>
            </a:pr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>
                  <a:solidFill>
                    <a:schemeClr val="tx1"/>
                  </a:solidFill>
                </a:rPr>
                <a:t>13</a:t>
              </a:r>
              <a:endParaRPr lang="zh-CN" altLang="en-US" sz="1200" b="1">
                <a:solidFill>
                  <a:schemeClr val="tx1"/>
                </a:solidFill>
              </a:endParaRPr>
            </a:p>
          </p:txBody>
        </p:sp>
      </p:grpSp>
      <p:sp>
        <p:nvSpPr>
          <p:cNvPr id="27" name="椭圆 26">
            <a:extLst>
              <a:ext uri="{FF2B5EF4-FFF2-40B4-BE49-F238E27FC236}">
                <a16:creationId xmlns:a16="http://schemas.microsoft.com/office/drawing/2014/main" id="{B7F69ED7-8A8A-4433-8526-3733350E117D}"/>
              </a:ext>
            </a:extLst>
          </p:cNvPr>
          <p:cNvSpPr/>
          <p:nvPr/>
        </p:nvSpPr>
        <p:spPr>
          <a:xfrm>
            <a:off x="5070639" y="3928467"/>
            <a:ext cx="500932" cy="500932"/>
          </a:xfrm>
          <a:prstGeom prst="ellipse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tx1"/>
                </a:solidFill>
              </a:rPr>
              <a:t>22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EC3E0CDC-99C7-47BE-8255-4A60C7A59CC4}"/>
              </a:ext>
            </a:extLst>
          </p:cNvPr>
          <p:cNvCxnSpPr>
            <a:stCxn id="6" idx="3"/>
            <a:endCxn id="10" idx="7"/>
          </p:cNvCxnSpPr>
          <p:nvPr/>
        </p:nvCxnSpPr>
        <p:spPr>
          <a:xfrm flipH="1">
            <a:off x="4978949" y="1044036"/>
            <a:ext cx="1430858" cy="4995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D74C782E-F5E2-4503-BF3D-1227DCE42704}"/>
              </a:ext>
            </a:extLst>
          </p:cNvPr>
          <p:cNvCxnSpPr>
            <a:cxnSpLocks/>
            <a:stCxn id="11" idx="1"/>
            <a:endCxn id="6" idx="5"/>
          </p:cNvCxnSpPr>
          <p:nvPr/>
        </p:nvCxnSpPr>
        <p:spPr>
          <a:xfrm flipH="1" flipV="1">
            <a:off x="6764019" y="1044036"/>
            <a:ext cx="1430858" cy="4995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A028AFCF-4451-48F5-AE15-78E7B58FBBEA}"/>
              </a:ext>
            </a:extLst>
          </p:cNvPr>
          <p:cNvCxnSpPr>
            <a:cxnSpLocks/>
            <a:stCxn id="17" idx="7"/>
            <a:endCxn id="10" idx="3"/>
          </p:cNvCxnSpPr>
          <p:nvPr/>
        </p:nvCxnSpPr>
        <p:spPr>
          <a:xfrm flipV="1">
            <a:off x="4012863" y="1897759"/>
            <a:ext cx="611874" cy="8749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D09DE04D-F550-4DF2-BF38-03CCB7E3927F}"/>
              </a:ext>
            </a:extLst>
          </p:cNvPr>
          <p:cNvCxnSpPr>
            <a:cxnSpLocks/>
            <a:stCxn id="18" idx="1"/>
            <a:endCxn id="10" idx="5"/>
          </p:cNvCxnSpPr>
          <p:nvPr/>
        </p:nvCxnSpPr>
        <p:spPr>
          <a:xfrm flipH="1" flipV="1">
            <a:off x="4978949" y="1897759"/>
            <a:ext cx="513806" cy="8749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8D002A95-F28E-4C9D-B68F-B09D78C6E2D9}"/>
              </a:ext>
            </a:extLst>
          </p:cNvPr>
          <p:cNvCxnSpPr>
            <a:cxnSpLocks/>
            <a:stCxn id="21" idx="0"/>
            <a:endCxn id="11" idx="5"/>
          </p:cNvCxnSpPr>
          <p:nvPr/>
        </p:nvCxnSpPr>
        <p:spPr>
          <a:xfrm flipH="1" flipV="1">
            <a:off x="8549089" y="1897759"/>
            <a:ext cx="788980" cy="8015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4BF8A7CC-F002-46FE-810D-E6723283459A}"/>
              </a:ext>
            </a:extLst>
          </p:cNvPr>
          <p:cNvCxnSpPr>
            <a:cxnSpLocks/>
            <a:stCxn id="11" idx="3"/>
            <a:endCxn id="20" idx="0"/>
          </p:cNvCxnSpPr>
          <p:nvPr/>
        </p:nvCxnSpPr>
        <p:spPr>
          <a:xfrm flipH="1">
            <a:off x="7503965" y="1897759"/>
            <a:ext cx="690912" cy="8015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09276C77-138A-4B12-9E67-D792238232C4}"/>
              </a:ext>
            </a:extLst>
          </p:cNvPr>
          <p:cNvCxnSpPr>
            <a:cxnSpLocks/>
            <a:stCxn id="17" idx="3"/>
            <a:endCxn id="23" idx="0"/>
          </p:cNvCxnSpPr>
          <p:nvPr/>
        </p:nvCxnSpPr>
        <p:spPr>
          <a:xfrm flipH="1">
            <a:off x="3195674" y="3126899"/>
            <a:ext cx="462977" cy="8015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0EB725BD-EBA8-46B1-9A61-36951437D448}"/>
              </a:ext>
            </a:extLst>
          </p:cNvPr>
          <p:cNvCxnSpPr>
            <a:cxnSpLocks/>
            <a:stCxn id="17" idx="5"/>
            <a:endCxn id="24" idx="0"/>
          </p:cNvCxnSpPr>
          <p:nvPr/>
        </p:nvCxnSpPr>
        <p:spPr>
          <a:xfrm>
            <a:off x="4012863" y="3126899"/>
            <a:ext cx="292020" cy="8015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>
            <a:extLst>
              <a:ext uri="{FF2B5EF4-FFF2-40B4-BE49-F238E27FC236}">
                <a16:creationId xmlns:a16="http://schemas.microsoft.com/office/drawing/2014/main" id="{5FA6713C-E4C9-4B27-8F75-637C94AD20BC}"/>
              </a:ext>
            </a:extLst>
          </p:cNvPr>
          <p:cNvSpPr/>
          <p:nvPr/>
        </p:nvSpPr>
        <p:spPr>
          <a:xfrm>
            <a:off x="6026837" y="689824"/>
            <a:ext cx="258464" cy="2995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1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6760B7B4-9D7D-4B5C-BEE3-18BF4E6E4437}"/>
              </a:ext>
            </a:extLst>
          </p:cNvPr>
          <p:cNvSpPr/>
          <p:nvPr/>
        </p:nvSpPr>
        <p:spPr>
          <a:xfrm>
            <a:off x="4292913" y="1570892"/>
            <a:ext cx="258464" cy="2995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2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4849BF52-0D62-4606-9AC6-A5B276C7EDA3}"/>
              </a:ext>
            </a:extLst>
          </p:cNvPr>
          <p:cNvSpPr/>
          <p:nvPr/>
        </p:nvSpPr>
        <p:spPr>
          <a:xfrm>
            <a:off x="3242273" y="2772687"/>
            <a:ext cx="258464" cy="2995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4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AA20829D-6068-4B81-825D-2DC2649ED34A}"/>
              </a:ext>
            </a:extLst>
          </p:cNvPr>
          <p:cNvSpPr/>
          <p:nvPr/>
        </p:nvSpPr>
        <p:spPr>
          <a:xfrm>
            <a:off x="2603465" y="4029172"/>
            <a:ext cx="258464" cy="2995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8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3C6C018A-5293-4F34-87F4-6617F379DE74}"/>
              </a:ext>
            </a:extLst>
          </p:cNvPr>
          <p:cNvSpPr/>
          <p:nvPr/>
        </p:nvSpPr>
        <p:spPr>
          <a:xfrm>
            <a:off x="7754431" y="1555947"/>
            <a:ext cx="258464" cy="2995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3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70D2E4BA-F8DD-42D0-A256-22155D9531A8}"/>
              </a:ext>
            </a:extLst>
          </p:cNvPr>
          <p:cNvSpPr/>
          <p:nvPr/>
        </p:nvSpPr>
        <p:spPr>
          <a:xfrm>
            <a:off x="5134944" y="2800032"/>
            <a:ext cx="258464" cy="2995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5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B2FEC6E9-7594-4EB8-BA80-3841699CCFFF}"/>
              </a:ext>
            </a:extLst>
          </p:cNvPr>
          <p:cNvSpPr/>
          <p:nvPr/>
        </p:nvSpPr>
        <p:spPr>
          <a:xfrm>
            <a:off x="3727302" y="4029172"/>
            <a:ext cx="258464" cy="2995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9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12F83B88-28DC-4FEB-992C-2CDA4986A0B1}"/>
              </a:ext>
            </a:extLst>
          </p:cNvPr>
          <p:cNvSpPr/>
          <p:nvPr/>
        </p:nvSpPr>
        <p:spPr>
          <a:xfrm>
            <a:off x="4706452" y="4001222"/>
            <a:ext cx="428492" cy="3996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10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279678A2-A92B-4CE1-8B9F-5AC04ADD64C4}"/>
              </a:ext>
            </a:extLst>
          </p:cNvPr>
          <p:cNvSpPr/>
          <p:nvPr/>
        </p:nvSpPr>
        <p:spPr>
          <a:xfrm>
            <a:off x="6905607" y="2800032"/>
            <a:ext cx="258464" cy="2995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6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5ADF0BCD-B5AF-4EEB-937B-3EE87E9A0C06}"/>
              </a:ext>
            </a:extLst>
          </p:cNvPr>
          <p:cNvSpPr/>
          <p:nvPr/>
        </p:nvSpPr>
        <p:spPr>
          <a:xfrm>
            <a:off x="8814347" y="2822711"/>
            <a:ext cx="258464" cy="2995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7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B8AE38A-FA7C-43B5-9FE4-479BF81ADC88}"/>
              </a:ext>
            </a:extLst>
          </p:cNvPr>
          <p:cNvSpPr txBox="1"/>
          <p:nvPr/>
        </p:nvSpPr>
        <p:spPr>
          <a:xfrm>
            <a:off x="888535" y="5102301"/>
            <a:ext cx="110425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/>
              <a:t>节点</a:t>
            </a:r>
            <a:r>
              <a:rPr lang="en-US" altLang="zh-CN"/>
              <a:t>3</a:t>
            </a:r>
            <a:r>
              <a:rPr lang="zh-CN" altLang="en-US"/>
              <a:t>进行下移操作</a:t>
            </a:r>
            <a:endParaRPr lang="en-US" altLang="zh-CN"/>
          </a:p>
          <a:p>
            <a:pPr algn="ctr"/>
            <a:endParaRPr lang="zh-CN" altLang="en-US"/>
          </a:p>
          <a:p>
            <a:pPr algn="ctr"/>
            <a:r>
              <a:rPr lang="zh-CN" altLang="en-US"/>
              <a:t>节点</a:t>
            </a:r>
            <a:r>
              <a:rPr lang="en-US" altLang="zh-CN"/>
              <a:t>3</a:t>
            </a:r>
            <a:r>
              <a:rPr lang="zh-CN" altLang="en-US"/>
              <a:t>小于节点</a:t>
            </a:r>
            <a:r>
              <a:rPr lang="en-US" altLang="zh-CN"/>
              <a:t>6</a:t>
            </a:r>
            <a:r>
              <a:rPr lang="zh-CN" altLang="en-US"/>
              <a:t>，</a:t>
            </a:r>
            <a:r>
              <a:rPr lang="en-US" altLang="zh-CN"/>
              <a:t>7</a:t>
            </a:r>
            <a:r>
              <a:rPr lang="zh-CN" altLang="en-US"/>
              <a:t>中的最大值</a:t>
            </a:r>
            <a:r>
              <a:rPr lang="en-US" altLang="zh-CN"/>
              <a:t>28</a:t>
            </a:r>
            <a:r>
              <a:rPr lang="zh-CN" altLang="en-US"/>
              <a:t>，交换它们位置</a:t>
            </a:r>
          </a:p>
        </p:txBody>
      </p: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6913D8A3-83DA-4BFE-9119-AC174D76823A}"/>
              </a:ext>
            </a:extLst>
          </p:cNvPr>
          <p:cNvCxnSpPr>
            <a:cxnSpLocks/>
            <a:stCxn id="18" idx="4"/>
            <a:endCxn id="27" idx="0"/>
          </p:cNvCxnSpPr>
          <p:nvPr/>
        </p:nvCxnSpPr>
        <p:spPr>
          <a:xfrm flipH="1">
            <a:off x="5321105" y="3200259"/>
            <a:ext cx="348756" cy="7282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403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4 -0.00093 L 0.0789 0.17893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97" y="898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0.00093 L -0.0793 -0.17916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23" y="-90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>
            <a:extLst>
              <a:ext uri="{FF2B5EF4-FFF2-40B4-BE49-F238E27FC236}">
                <a16:creationId xmlns:a16="http://schemas.microsoft.com/office/drawing/2014/main" id="{1CFB2159-1DDE-4120-AE01-54F7EA11B2D7}"/>
              </a:ext>
            </a:extLst>
          </p:cNvPr>
          <p:cNvSpPr/>
          <p:nvPr/>
        </p:nvSpPr>
        <p:spPr>
          <a:xfrm>
            <a:off x="6336447" y="616464"/>
            <a:ext cx="500932" cy="5009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tx1"/>
                </a:solidFill>
              </a:rPr>
              <a:t>15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964D98FD-E9F5-49E1-A8A1-8E71BE14A6F1}"/>
              </a:ext>
            </a:extLst>
          </p:cNvPr>
          <p:cNvSpPr/>
          <p:nvPr/>
        </p:nvSpPr>
        <p:spPr>
          <a:xfrm>
            <a:off x="4551377" y="1470187"/>
            <a:ext cx="500932" cy="50093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tx1"/>
                </a:solidFill>
              </a:rPr>
              <a:t>17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15C2F48E-F315-41E1-A91F-DDAE52978687}"/>
              </a:ext>
            </a:extLst>
          </p:cNvPr>
          <p:cNvSpPr/>
          <p:nvPr/>
        </p:nvSpPr>
        <p:spPr>
          <a:xfrm>
            <a:off x="8121517" y="1470187"/>
            <a:ext cx="500932" cy="500932"/>
          </a:xfrm>
          <a:prstGeom prst="ellipse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tx1"/>
                </a:solidFill>
              </a:rPr>
              <a:t>28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13FC59DE-08B8-47C9-AB61-F0B1778BDCB2}"/>
              </a:ext>
            </a:extLst>
          </p:cNvPr>
          <p:cNvSpPr/>
          <p:nvPr/>
        </p:nvSpPr>
        <p:spPr>
          <a:xfrm>
            <a:off x="3585291" y="2699327"/>
            <a:ext cx="500932" cy="500932"/>
          </a:xfrm>
          <a:prstGeom prst="ellipse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tx1"/>
                </a:solidFill>
              </a:rPr>
              <a:t>41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516CA2EB-72B2-47A6-BF6E-E82F8D3EFCE4}"/>
              </a:ext>
            </a:extLst>
          </p:cNvPr>
          <p:cNvSpPr/>
          <p:nvPr/>
        </p:nvSpPr>
        <p:spPr>
          <a:xfrm>
            <a:off x="5419395" y="2699327"/>
            <a:ext cx="500932" cy="500932"/>
          </a:xfrm>
          <a:prstGeom prst="ellipse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tx1"/>
                </a:solidFill>
              </a:rPr>
              <a:t>62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155FE299-0FF2-4039-A9B2-C4AB4D09537B}"/>
              </a:ext>
            </a:extLst>
          </p:cNvPr>
          <p:cNvSpPr/>
          <p:nvPr/>
        </p:nvSpPr>
        <p:spPr>
          <a:xfrm>
            <a:off x="7253499" y="2699327"/>
            <a:ext cx="500932" cy="500932"/>
          </a:xfrm>
          <a:prstGeom prst="ellipse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tx1"/>
                </a:solidFill>
              </a:rPr>
              <a:t>16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597524DB-AF81-4B83-B9C3-1964AA8DE535}"/>
              </a:ext>
            </a:extLst>
          </p:cNvPr>
          <p:cNvSpPr/>
          <p:nvPr/>
        </p:nvSpPr>
        <p:spPr>
          <a:xfrm>
            <a:off x="9087603" y="2699327"/>
            <a:ext cx="500932" cy="500932"/>
          </a:xfrm>
          <a:prstGeom prst="ellipse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tx1"/>
                </a:solidFill>
              </a:rPr>
              <a:t>19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91944F4A-AEA5-46E9-ACA1-249F1F8108D3}"/>
              </a:ext>
            </a:extLst>
          </p:cNvPr>
          <p:cNvGrpSpPr/>
          <p:nvPr/>
        </p:nvGrpSpPr>
        <p:grpSpPr>
          <a:xfrm>
            <a:off x="2945208" y="3928467"/>
            <a:ext cx="1610141" cy="500932"/>
            <a:chOff x="5280991" y="2735256"/>
            <a:chExt cx="1610141" cy="500932"/>
          </a:xfrm>
          <a:noFill/>
        </p:grpSpPr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FEB4B8AE-3713-4F8B-908D-2439E49BA9BB}"/>
                </a:ext>
              </a:extLst>
            </p:cNvPr>
            <p:cNvSpPr/>
            <p:nvPr/>
          </p:nvSpPr>
          <p:spPr>
            <a:xfrm>
              <a:off x="5280991" y="2735256"/>
              <a:ext cx="500932" cy="500932"/>
            </a:xfrm>
            <a:prstGeom prst="ellipse">
              <a:avLst/>
            </a:pr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>
                  <a:solidFill>
                    <a:schemeClr val="tx1"/>
                  </a:solidFill>
                </a:rPr>
                <a:t>30</a:t>
              </a:r>
              <a:endParaRPr lang="zh-CN" altLang="en-US" sz="1200" b="1">
                <a:solidFill>
                  <a:schemeClr val="tx1"/>
                </a:solidFill>
              </a:endParaRPr>
            </a:p>
          </p:txBody>
        </p: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EEBA9490-21AE-4AD2-8A57-3E4F6C98B0D0}"/>
                </a:ext>
              </a:extLst>
            </p:cNvPr>
            <p:cNvSpPr/>
            <p:nvPr/>
          </p:nvSpPr>
          <p:spPr>
            <a:xfrm>
              <a:off x="6390200" y="2735256"/>
              <a:ext cx="500932" cy="500932"/>
            </a:xfrm>
            <a:prstGeom prst="ellipse">
              <a:avLst/>
            </a:pr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>
                  <a:solidFill>
                    <a:schemeClr val="tx1"/>
                  </a:solidFill>
                </a:rPr>
                <a:t>13</a:t>
              </a:r>
              <a:endParaRPr lang="zh-CN" altLang="en-US" sz="1200" b="1">
                <a:solidFill>
                  <a:schemeClr val="tx1"/>
                </a:solidFill>
              </a:endParaRPr>
            </a:p>
          </p:txBody>
        </p:sp>
      </p:grpSp>
      <p:sp>
        <p:nvSpPr>
          <p:cNvPr id="27" name="椭圆 26">
            <a:extLst>
              <a:ext uri="{FF2B5EF4-FFF2-40B4-BE49-F238E27FC236}">
                <a16:creationId xmlns:a16="http://schemas.microsoft.com/office/drawing/2014/main" id="{B7F69ED7-8A8A-4433-8526-3733350E117D}"/>
              </a:ext>
            </a:extLst>
          </p:cNvPr>
          <p:cNvSpPr/>
          <p:nvPr/>
        </p:nvSpPr>
        <p:spPr>
          <a:xfrm>
            <a:off x="5070639" y="3928467"/>
            <a:ext cx="500932" cy="500932"/>
          </a:xfrm>
          <a:prstGeom prst="ellipse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tx1"/>
                </a:solidFill>
              </a:rPr>
              <a:t>22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EC3E0CDC-99C7-47BE-8255-4A60C7A59CC4}"/>
              </a:ext>
            </a:extLst>
          </p:cNvPr>
          <p:cNvCxnSpPr>
            <a:stCxn id="6" idx="3"/>
            <a:endCxn id="10" idx="7"/>
          </p:cNvCxnSpPr>
          <p:nvPr/>
        </p:nvCxnSpPr>
        <p:spPr>
          <a:xfrm flipH="1">
            <a:off x="4978949" y="1044036"/>
            <a:ext cx="1430858" cy="4995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D74C782E-F5E2-4503-BF3D-1227DCE42704}"/>
              </a:ext>
            </a:extLst>
          </p:cNvPr>
          <p:cNvCxnSpPr>
            <a:cxnSpLocks/>
            <a:stCxn id="11" idx="1"/>
            <a:endCxn id="6" idx="5"/>
          </p:cNvCxnSpPr>
          <p:nvPr/>
        </p:nvCxnSpPr>
        <p:spPr>
          <a:xfrm flipH="1" flipV="1">
            <a:off x="6764019" y="1044036"/>
            <a:ext cx="1430858" cy="4995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A028AFCF-4451-48F5-AE15-78E7B58FBBEA}"/>
              </a:ext>
            </a:extLst>
          </p:cNvPr>
          <p:cNvCxnSpPr>
            <a:cxnSpLocks/>
            <a:stCxn id="17" idx="7"/>
            <a:endCxn id="10" idx="3"/>
          </p:cNvCxnSpPr>
          <p:nvPr/>
        </p:nvCxnSpPr>
        <p:spPr>
          <a:xfrm flipV="1">
            <a:off x="4012863" y="1897759"/>
            <a:ext cx="611874" cy="8749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D09DE04D-F550-4DF2-BF38-03CCB7E3927F}"/>
              </a:ext>
            </a:extLst>
          </p:cNvPr>
          <p:cNvCxnSpPr>
            <a:cxnSpLocks/>
            <a:stCxn id="18" idx="1"/>
            <a:endCxn id="10" idx="5"/>
          </p:cNvCxnSpPr>
          <p:nvPr/>
        </p:nvCxnSpPr>
        <p:spPr>
          <a:xfrm flipH="1" flipV="1">
            <a:off x="4978949" y="1897759"/>
            <a:ext cx="513806" cy="8749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8D002A95-F28E-4C9D-B68F-B09D78C6E2D9}"/>
              </a:ext>
            </a:extLst>
          </p:cNvPr>
          <p:cNvCxnSpPr>
            <a:cxnSpLocks/>
            <a:stCxn id="21" idx="0"/>
            <a:endCxn id="11" idx="5"/>
          </p:cNvCxnSpPr>
          <p:nvPr/>
        </p:nvCxnSpPr>
        <p:spPr>
          <a:xfrm flipH="1" flipV="1">
            <a:off x="8549089" y="1897759"/>
            <a:ext cx="788980" cy="8015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4BF8A7CC-F002-46FE-810D-E6723283459A}"/>
              </a:ext>
            </a:extLst>
          </p:cNvPr>
          <p:cNvCxnSpPr>
            <a:cxnSpLocks/>
            <a:stCxn id="11" idx="3"/>
            <a:endCxn id="20" idx="0"/>
          </p:cNvCxnSpPr>
          <p:nvPr/>
        </p:nvCxnSpPr>
        <p:spPr>
          <a:xfrm flipH="1">
            <a:off x="7503965" y="1897759"/>
            <a:ext cx="690912" cy="8015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09276C77-138A-4B12-9E67-D792238232C4}"/>
              </a:ext>
            </a:extLst>
          </p:cNvPr>
          <p:cNvCxnSpPr>
            <a:cxnSpLocks/>
            <a:stCxn id="17" idx="3"/>
            <a:endCxn id="23" idx="0"/>
          </p:cNvCxnSpPr>
          <p:nvPr/>
        </p:nvCxnSpPr>
        <p:spPr>
          <a:xfrm flipH="1">
            <a:off x="3195674" y="3126899"/>
            <a:ext cx="462977" cy="8015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0EB725BD-EBA8-46B1-9A61-36951437D448}"/>
              </a:ext>
            </a:extLst>
          </p:cNvPr>
          <p:cNvCxnSpPr>
            <a:cxnSpLocks/>
            <a:stCxn id="17" idx="5"/>
            <a:endCxn id="24" idx="0"/>
          </p:cNvCxnSpPr>
          <p:nvPr/>
        </p:nvCxnSpPr>
        <p:spPr>
          <a:xfrm>
            <a:off x="4012863" y="3126899"/>
            <a:ext cx="292020" cy="8015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>
            <a:extLst>
              <a:ext uri="{FF2B5EF4-FFF2-40B4-BE49-F238E27FC236}">
                <a16:creationId xmlns:a16="http://schemas.microsoft.com/office/drawing/2014/main" id="{5FA6713C-E4C9-4B27-8F75-637C94AD20BC}"/>
              </a:ext>
            </a:extLst>
          </p:cNvPr>
          <p:cNvSpPr/>
          <p:nvPr/>
        </p:nvSpPr>
        <p:spPr>
          <a:xfrm>
            <a:off x="6026837" y="689824"/>
            <a:ext cx="258464" cy="2995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1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6760B7B4-9D7D-4B5C-BEE3-18BF4E6E4437}"/>
              </a:ext>
            </a:extLst>
          </p:cNvPr>
          <p:cNvSpPr/>
          <p:nvPr/>
        </p:nvSpPr>
        <p:spPr>
          <a:xfrm>
            <a:off x="4292913" y="1570892"/>
            <a:ext cx="258464" cy="2995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2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4849BF52-0D62-4606-9AC6-A5B276C7EDA3}"/>
              </a:ext>
            </a:extLst>
          </p:cNvPr>
          <p:cNvSpPr/>
          <p:nvPr/>
        </p:nvSpPr>
        <p:spPr>
          <a:xfrm>
            <a:off x="3242273" y="2772687"/>
            <a:ext cx="258464" cy="2995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4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AA20829D-6068-4B81-825D-2DC2649ED34A}"/>
              </a:ext>
            </a:extLst>
          </p:cNvPr>
          <p:cNvSpPr/>
          <p:nvPr/>
        </p:nvSpPr>
        <p:spPr>
          <a:xfrm>
            <a:off x="2603465" y="4029172"/>
            <a:ext cx="258464" cy="2995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8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3C6C018A-5293-4F34-87F4-6617F379DE74}"/>
              </a:ext>
            </a:extLst>
          </p:cNvPr>
          <p:cNvSpPr/>
          <p:nvPr/>
        </p:nvSpPr>
        <p:spPr>
          <a:xfrm>
            <a:off x="7754431" y="1555947"/>
            <a:ext cx="258464" cy="2995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3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70D2E4BA-F8DD-42D0-A256-22155D9531A8}"/>
              </a:ext>
            </a:extLst>
          </p:cNvPr>
          <p:cNvSpPr/>
          <p:nvPr/>
        </p:nvSpPr>
        <p:spPr>
          <a:xfrm>
            <a:off x="5134944" y="2800032"/>
            <a:ext cx="258464" cy="2995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5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B2FEC6E9-7594-4EB8-BA80-3841699CCFFF}"/>
              </a:ext>
            </a:extLst>
          </p:cNvPr>
          <p:cNvSpPr/>
          <p:nvPr/>
        </p:nvSpPr>
        <p:spPr>
          <a:xfrm>
            <a:off x="3727302" y="4029172"/>
            <a:ext cx="258464" cy="2995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9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12F83B88-28DC-4FEB-992C-2CDA4986A0B1}"/>
              </a:ext>
            </a:extLst>
          </p:cNvPr>
          <p:cNvSpPr/>
          <p:nvPr/>
        </p:nvSpPr>
        <p:spPr>
          <a:xfrm>
            <a:off x="4706452" y="4001222"/>
            <a:ext cx="428492" cy="3996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10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279678A2-A92B-4CE1-8B9F-5AC04ADD64C4}"/>
              </a:ext>
            </a:extLst>
          </p:cNvPr>
          <p:cNvSpPr/>
          <p:nvPr/>
        </p:nvSpPr>
        <p:spPr>
          <a:xfrm>
            <a:off x="6905607" y="2800032"/>
            <a:ext cx="258464" cy="2995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6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5ADF0BCD-B5AF-4EEB-937B-3EE87E9A0C06}"/>
              </a:ext>
            </a:extLst>
          </p:cNvPr>
          <p:cNvSpPr/>
          <p:nvPr/>
        </p:nvSpPr>
        <p:spPr>
          <a:xfrm>
            <a:off x="8814347" y="2822711"/>
            <a:ext cx="258464" cy="2995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7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B8AE38A-FA7C-43B5-9FE4-479BF81ADC88}"/>
              </a:ext>
            </a:extLst>
          </p:cNvPr>
          <p:cNvSpPr txBox="1"/>
          <p:nvPr/>
        </p:nvSpPr>
        <p:spPr>
          <a:xfrm>
            <a:off x="888535" y="5102301"/>
            <a:ext cx="110425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/>
              <a:t>节点</a:t>
            </a:r>
            <a:r>
              <a:rPr lang="en-US" altLang="zh-CN"/>
              <a:t>2</a:t>
            </a:r>
            <a:r>
              <a:rPr lang="zh-CN" altLang="en-US"/>
              <a:t>进行下移操作</a:t>
            </a:r>
            <a:endParaRPr lang="en-US" altLang="zh-CN"/>
          </a:p>
          <a:p>
            <a:pPr algn="ctr"/>
            <a:endParaRPr lang="zh-CN" altLang="en-US"/>
          </a:p>
          <a:p>
            <a:pPr algn="ctr"/>
            <a:r>
              <a:rPr lang="zh-CN" altLang="en-US"/>
              <a:t>节点</a:t>
            </a:r>
            <a:r>
              <a:rPr lang="en-US" altLang="zh-CN"/>
              <a:t>2</a:t>
            </a:r>
            <a:r>
              <a:rPr lang="zh-CN" altLang="en-US"/>
              <a:t>小于节点</a:t>
            </a:r>
            <a:r>
              <a:rPr lang="en-US" altLang="zh-CN"/>
              <a:t>4</a:t>
            </a:r>
            <a:r>
              <a:rPr lang="zh-CN" altLang="en-US"/>
              <a:t>，</a:t>
            </a:r>
            <a:r>
              <a:rPr lang="en-US" altLang="zh-CN"/>
              <a:t>5</a:t>
            </a:r>
            <a:r>
              <a:rPr lang="zh-CN" altLang="en-US"/>
              <a:t>中的最大值</a:t>
            </a:r>
            <a:r>
              <a:rPr lang="en-US" altLang="zh-CN"/>
              <a:t>62</a:t>
            </a:r>
            <a:r>
              <a:rPr lang="zh-CN" altLang="en-US"/>
              <a:t>，交换它们位置</a:t>
            </a:r>
          </a:p>
        </p:txBody>
      </p: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6913D8A3-83DA-4BFE-9119-AC174D76823A}"/>
              </a:ext>
            </a:extLst>
          </p:cNvPr>
          <p:cNvCxnSpPr>
            <a:cxnSpLocks/>
            <a:stCxn id="18" idx="4"/>
            <a:endCxn id="27" idx="0"/>
          </p:cNvCxnSpPr>
          <p:nvPr/>
        </p:nvCxnSpPr>
        <p:spPr>
          <a:xfrm flipH="1">
            <a:off x="5321105" y="3200259"/>
            <a:ext cx="348756" cy="7282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1691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26 0.00277 L 0.07109 0.17893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42" y="879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 -0.00278 L -0.07109 -0.17916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42" y="-88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>
            <a:extLst>
              <a:ext uri="{FF2B5EF4-FFF2-40B4-BE49-F238E27FC236}">
                <a16:creationId xmlns:a16="http://schemas.microsoft.com/office/drawing/2014/main" id="{1CFB2159-1DDE-4120-AE01-54F7EA11B2D7}"/>
              </a:ext>
            </a:extLst>
          </p:cNvPr>
          <p:cNvSpPr/>
          <p:nvPr/>
        </p:nvSpPr>
        <p:spPr>
          <a:xfrm>
            <a:off x="6336447" y="616464"/>
            <a:ext cx="500932" cy="5009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tx1"/>
                </a:solidFill>
              </a:rPr>
              <a:t>15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964D98FD-E9F5-49E1-A8A1-8E71BE14A6F1}"/>
              </a:ext>
            </a:extLst>
          </p:cNvPr>
          <p:cNvSpPr/>
          <p:nvPr/>
        </p:nvSpPr>
        <p:spPr>
          <a:xfrm>
            <a:off x="4551377" y="1470187"/>
            <a:ext cx="500932" cy="500932"/>
          </a:xfrm>
          <a:prstGeom prst="ellipse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tx1"/>
                </a:solidFill>
              </a:rPr>
              <a:t>62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15C2F48E-F315-41E1-A91F-DDAE52978687}"/>
              </a:ext>
            </a:extLst>
          </p:cNvPr>
          <p:cNvSpPr/>
          <p:nvPr/>
        </p:nvSpPr>
        <p:spPr>
          <a:xfrm>
            <a:off x="8121517" y="1470187"/>
            <a:ext cx="500932" cy="500932"/>
          </a:xfrm>
          <a:prstGeom prst="ellipse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tx1"/>
                </a:solidFill>
              </a:rPr>
              <a:t>28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13FC59DE-08B8-47C9-AB61-F0B1778BDCB2}"/>
              </a:ext>
            </a:extLst>
          </p:cNvPr>
          <p:cNvSpPr/>
          <p:nvPr/>
        </p:nvSpPr>
        <p:spPr>
          <a:xfrm>
            <a:off x="3585291" y="2699327"/>
            <a:ext cx="500932" cy="500932"/>
          </a:xfrm>
          <a:prstGeom prst="ellipse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tx1"/>
                </a:solidFill>
              </a:rPr>
              <a:t>41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516CA2EB-72B2-47A6-BF6E-E82F8D3EFCE4}"/>
              </a:ext>
            </a:extLst>
          </p:cNvPr>
          <p:cNvSpPr/>
          <p:nvPr/>
        </p:nvSpPr>
        <p:spPr>
          <a:xfrm>
            <a:off x="5419395" y="2699327"/>
            <a:ext cx="500932" cy="50093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tx1"/>
                </a:solidFill>
              </a:rPr>
              <a:t>17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155FE299-0FF2-4039-A9B2-C4AB4D09537B}"/>
              </a:ext>
            </a:extLst>
          </p:cNvPr>
          <p:cNvSpPr/>
          <p:nvPr/>
        </p:nvSpPr>
        <p:spPr>
          <a:xfrm>
            <a:off x="7253499" y="2699327"/>
            <a:ext cx="500932" cy="500932"/>
          </a:xfrm>
          <a:prstGeom prst="ellipse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tx1"/>
                </a:solidFill>
              </a:rPr>
              <a:t>16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597524DB-AF81-4B83-B9C3-1964AA8DE535}"/>
              </a:ext>
            </a:extLst>
          </p:cNvPr>
          <p:cNvSpPr/>
          <p:nvPr/>
        </p:nvSpPr>
        <p:spPr>
          <a:xfrm>
            <a:off x="9087603" y="2699327"/>
            <a:ext cx="500932" cy="500932"/>
          </a:xfrm>
          <a:prstGeom prst="ellipse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tx1"/>
                </a:solidFill>
              </a:rPr>
              <a:t>19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91944F4A-AEA5-46E9-ACA1-249F1F8108D3}"/>
              </a:ext>
            </a:extLst>
          </p:cNvPr>
          <p:cNvGrpSpPr/>
          <p:nvPr/>
        </p:nvGrpSpPr>
        <p:grpSpPr>
          <a:xfrm>
            <a:off x="2945208" y="3928467"/>
            <a:ext cx="1610141" cy="500932"/>
            <a:chOff x="5280991" y="2735256"/>
            <a:chExt cx="1610141" cy="500932"/>
          </a:xfrm>
          <a:noFill/>
        </p:grpSpPr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FEB4B8AE-3713-4F8B-908D-2439E49BA9BB}"/>
                </a:ext>
              </a:extLst>
            </p:cNvPr>
            <p:cNvSpPr/>
            <p:nvPr/>
          </p:nvSpPr>
          <p:spPr>
            <a:xfrm>
              <a:off x="5280991" y="2735256"/>
              <a:ext cx="500932" cy="500932"/>
            </a:xfrm>
            <a:prstGeom prst="ellipse">
              <a:avLst/>
            </a:pr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>
                  <a:solidFill>
                    <a:schemeClr val="tx1"/>
                  </a:solidFill>
                </a:rPr>
                <a:t>30</a:t>
              </a:r>
              <a:endParaRPr lang="zh-CN" altLang="en-US" sz="1200" b="1">
                <a:solidFill>
                  <a:schemeClr val="tx1"/>
                </a:solidFill>
              </a:endParaRPr>
            </a:p>
          </p:txBody>
        </p: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EEBA9490-21AE-4AD2-8A57-3E4F6C98B0D0}"/>
                </a:ext>
              </a:extLst>
            </p:cNvPr>
            <p:cNvSpPr/>
            <p:nvPr/>
          </p:nvSpPr>
          <p:spPr>
            <a:xfrm>
              <a:off x="6390200" y="2735256"/>
              <a:ext cx="500932" cy="500932"/>
            </a:xfrm>
            <a:prstGeom prst="ellipse">
              <a:avLst/>
            </a:pr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>
                  <a:solidFill>
                    <a:schemeClr val="tx1"/>
                  </a:solidFill>
                </a:rPr>
                <a:t>13</a:t>
              </a:r>
              <a:endParaRPr lang="zh-CN" altLang="en-US" sz="1200" b="1">
                <a:solidFill>
                  <a:schemeClr val="tx1"/>
                </a:solidFill>
              </a:endParaRPr>
            </a:p>
          </p:txBody>
        </p:sp>
      </p:grpSp>
      <p:sp>
        <p:nvSpPr>
          <p:cNvPr id="27" name="椭圆 26">
            <a:extLst>
              <a:ext uri="{FF2B5EF4-FFF2-40B4-BE49-F238E27FC236}">
                <a16:creationId xmlns:a16="http://schemas.microsoft.com/office/drawing/2014/main" id="{B7F69ED7-8A8A-4433-8526-3733350E117D}"/>
              </a:ext>
            </a:extLst>
          </p:cNvPr>
          <p:cNvSpPr/>
          <p:nvPr/>
        </p:nvSpPr>
        <p:spPr>
          <a:xfrm>
            <a:off x="5070639" y="3928467"/>
            <a:ext cx="500932" cy="500932"/>
          </a:xfrm>
          <a:prstGeom prst="ellipse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tx1"/>
                </a:solidFill>
              </a:rPr>
              <a:t>22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EC3E0CDC-99C7-47BE-8255-4A60C7A59CC4}"/>
              </a:ext>
            </a:extLst>
          </p:cNvPr>
          <p:cNvCxnSpPr>
            <a:stCxn id="6" idx="3"/>
            <a:endCxn id="10" idx="7"/>
          </p:cNvCxnSpPr>
          <p:nvPr/>
        </p:nvCxnSpPr>
        <p:spPr>
          <a:xfrm flipH="1">
            <a:off x="4978949" y="1044036"/>
            <a:ext cx="1430858" cy="4995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D74C782E-F5E2-4503-BF3D-1227DCE42704}"/>
              </a:ext>
            </a:extLst>
          </p:cNvPr>
          <p:cNvCxnSpPr>
            <a:cxnSpLocks/>
            <a:stCxn id="11" idx="1"/>
            <a:endCxn id="6" idx="5"/>
          </p:cNvCxnSpPr>
          <p:nvPr/>
        </p:nvCxnSpPr>
        <p:spPr>
          <a:xfrm flipH="1" flipV="1">
            <a:off x="6764019" y="1044036"/>
            <a:ext cx="1430858" cy="4995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A028AFCF-4451-48F5-AE15-78E7B58FBBEA}"/>
              </a:ext>
            </a:extLst>
          </p:cNvPr>
          <p:cNvCxnSpPr>
            <a:cxnSpLocks/>
            <a:stCxn id="17" idx="7"/>
            <a:endCxn id="10" idx="3"/>
          </p:cNvCxnSpPr>
          <p:nvPr/>
        </p:nvCxnSpPr>
        <p:spPr>
          <a:xfrm flipV="1">
            <a:off x="4012863" y="1897759"/>
            <a:ext cx="611874" cy="8749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D09DE04D-F550-4DF2-BF38-03CCB7E3927F}"/>
              </a:ext>
            </a:extLst>
          </p:cNvPr>
          <p:cNvCxnSpPr>
            <a:cxnSpLocks/>
            <a:stCxn id="18" idx="1"/>
            <a:endCxn id="10" idx="5"/>
          </p:cNvCxnSpPr>
          <p:nvPr/>
        </p:nvCxnSpPr>
        <p:spPr>
          <a:xfrm flipH="1" flipV="1">
            <a:off x="4978949" y="1897759"/>
            <a:ext cx="513806" cy="8749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8D002A95-F28E-4C9D-B68F-B09D78C6E2D9}"/>
              </a:ext>
            </a:extLst>
          </p:cNvPr>
          <p:cNvCxnSpPr>
            <a:cxnSpLocks/>
            <a:stCxn id="21" idx="0"/>
            <a:endCxn id="11" idx="5"/>
          </p:cNvCxnSpPr>
          <p:nvPr/>
        </p:nvCxnSpPr>
        <p:spPr>
          <a:xfrm flipH="1" flipV="1">
            <a:off x="8549089" y="1897759"/>
            <a:ext cx="788980" cy="8015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4BF8A7CC-F002-46FE-810D-E6723283459A}"/>
              </a:ext>
            </a:extLst>
          </p:cNvPr>
          <p:cNvCxnSpPr>
            <a:cxnSpLocks/>
            <a:stCxn id="11" idx="3"/>
            <a:endCxn id="20" idx="0"/>
          </p:cNvCxnSpPr>
          <p:nvPr/>
        </p:nvCxnSpPr>
        <p:spPr>
          <a:xfrm flipH="1">
            <a:off x="7503965" y="1897759"/>
            <a:ext cx="690912" cy="8015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09276C77-138A-4B12-9E67-D792238232C4}"/>
              </a:ext>
            </a:extLst>
          </p:cNvPr>
          <p:cNvCxnSpPr>
            <a:cxnSpLocks/>
            <a:stCxn id="17" idx="3"/>
            <a:endCxn id="23" idx="0"/>
          </p:cNvCxnSpPr>
          <p:nvPr/>
        </p:nvCxnSpPr>
        <p:spPr>
          <a:xfrm flipH="1">
            <a:off x="3195674" y="3126899"/>
            <a:ext cx="462977" cy="8015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0EB725BD-EBA8-46B1-9A61-36951437D448}"/>
              </a:ext>
            </a:extLst>
          </p:cNvPr>
          <p:cNvCxnSpPr>
            <a:cxnSpLocks/>
            <a:stCxn id="17" idx="5"/>
            <a:endCxn id="24" idx="0"/>
          </p:cNvCxnSpPr>
          <p:nvPr/>
        </p:nvCxnSpPr>
        <p:spPr>
          <a:xfrm>
            <a:off x="4012863" y="3126899"/>
            <a:ext cx="292020" cy="8015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>
            <a:extLst>
              <a:ext uri="{FF2B5EF4-FFF2-40B4-BE49-F238E27FC236}">
                <a16:creationId xmlns:a16="http://schemas.microsoft.com/office/drawing/2014/main" id="{5FA6713C-E4C9-4B27-8F75-637C94AD20BC}"/>
              </a:ext>
            </a:extLst>
          </p:cNvPr>
          <p:cNvSpPr/>
          <p:nvPr/>
        </p:nvSpPr>
        <p:spPr>
          <a:xfrm>
            <a:off x="6026837" y="689824"/>
            <a:ext cx="258464" cy="2995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1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6760B7B4-9D7D-4B5C-BEE3-18BF4E6E4437}"/>
              </a:ext>
            </a:extLst>
          </p:cNvPr>
          <p:cNvSpPr/>
          <p:nvPr/>
        </p:nvSpPr>
        <p:spPr>
          <a:xfrm>
            <a:off x="4292913" y="1570892"/>
            <a:ext cx="258464" cy="2995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2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4849BF52-0D62-4606-9AC6-A5B276C7EDA3}"/>
              </a:ext>
            </a:extLst>
          </p:cNvPr>
          <p:cNvSpPr/>
          <p:nvPr/>
        </p:nvSpPr>
        <p:spPr>
          <a:xfrm>
            <a:off x="3242273" y="2772687"/>
            <a:ext cx="258464" cy="2995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4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AA20829D-6068-4B81-825D-2DC2649ED34A}"/>
              </a:ext>
            </a:extLst>
          </p:cNvPr>
          <p:cNvSpPr/>
          <p:nvPr/>
        </p:nvSpPr>
        <p:spPr>
          <a:xfrm>
            <a:off x="2603465" y="4029172"/>
            <a:ext cx="258464" cy="2995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8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3C6C018A-5293-4F34-87F4-6617F379DE74}"/>
              </a:ext>
            </a:extLst>
          </p:cNvPr>
          <p:cNvSpPr/>
          <p:nvPr/>
        </p:nvSpPr>
        <p:spPr>
          <a:xfrm>
            <a:off x="7754431" y="1555947"/>
            <a:ext cx="258464" cy="2995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3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70D2E4BA-F8DD-42D0-A256-22155D9531A8}"/>
              </a:ext>
            </a:extLst>
          </p:cNvPr>
          <p:cNvSpPr/>
          <p:nvPr/>
        </p:nvSpPr>
        <p:spPr>
          <a:xfrm>
            <a:off x="5134944" y="2800032"/>
            <a:ext cx="258464" cy="2995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5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B2FEC6E9-7594-4EB8-BA80-3841699CCFFF}"/>
              </a:ext>
            </a:extLst>
          </p:cNvPr>
          <p:cNvSpPr/>
          <p:nvPr/>
        </p:nvSpPr>
        <p:spPr>
          <a:xfrm>
            <a:off x="3727302" y="4029172"/>
            <a:ext cx="258464" cy="2995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9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12F83B88-28DC-4FEB-992C-2CDA4986A0B1}"/>
              </a:ext>
            </a:extLst>
          </p:cNvPr>
          <p:cNvSpPr/>
          <p:nvPr/>
        </p:nvSpPr>
        <p:spPr>
          <a:xfrm>
            <a:off x="4706452" y="4001222"/>
            <a:ext cx="428492" cy="3996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10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279678A2-A92B-4CE1-8B9F-5AC04ADD64C4}"/>
              </a:ext>
            </a:extLst>
          </p:cNvPr>
          <p:cNvSpPr/>
          <p:nvPr/>
        </p:nvSpPr>
        <p:spPr>
          <a:xfrm>
            <a:off x="6905607" y="2800032"/>
            <a:ext cx="258464" cy="2995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6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5ADF0BCD-B5AF-4EEB-937B-3EE87E9A0C06}"/>
              </a:ext>
            </a:extLst>
          </p:cNvPr>
          <p:cNvSpPr/>
          <p:nvPr/>
        </p:nvSpPr>
        <p:spPr>
          <a:xfrm>
            <a:off x="8814347" y="2822711"/>
            <a:ext cx="258464" cy="2995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7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B8AE38A-FA7C-43B5-9FE4-479BF81ADC88}"/>
              </a:ext>
            </a:extLst>
          </p:cNvPr>
          <p:cNvSpPr txBox="1"/>
          <p:nvPr/>
        </p:nvSpPr>
        <p:spPr>
          <a:xfrm>
            <a:off x="888535" y="5102301"/>
            <a:ext cx="1104254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/>
              <a:t>节点</a:t>
            </a:r>
            <a:r>
              <a:rPr lang="en-US" altLang="zh-CN"/>
              <a:t>2</a:t>
            </a:r>
            <a:r>
              <a:rPr lang="zh-CN" altLang="en-US"/>
              <a:t>进行下移操作</a:t>
            </a:r>
            <a:endParaRPr lang="en-US" altLang="zh-CN"/>
          </a:p>
          <a:p>
            <a:pPr algn="ctr"/>
            <a:endParaRPr lang="zh-CN" altLang="en-US"/>
          </a:p>
          <a:p>
            <a:pPr algn="ctr"/>
            <a:r>
              <a:rPr lang="zh-CN" altLang="en-US"/>
              <a:t>此时节点</a:t>
            </a:r>
            <a:r>
              <a:rPr lang="en-US" altLang="zh-CN"/>
              <a:t>2</a:t>
            </a:r>
            <a:r>
              <a:rPr lang="zh-CN" altLang="en-US"/>
              <a:t>数据下移到节点</a:t>
            </a:r>
            <a:r>
              <a:rPr lang="en-US" altLang="zh-CN"/>
              <a:t>5</a:t>
            </a:r>
            <a:r>
              <a:rPr lang="zh-CN" altLang="en-US"/>
              <a:t>，再对节点</a:t>
            </a:r>
            <a:r>
              <a:rPr lang="en-US" altLang="zh-CN"/>
              <a:t>5</a:t>
            </a:r>
            <a:r>
              <a:rPr lang="zh-CN" altLang="en-US"/>
              <a:t>进行下移操作</a:t>
            </a:r>
            <a:endParaRPr lang="en-US" altLang="zh-CN"/>
          </a:p>
          <a:p>
            <a:pPr algn="ctr"/>
            <a:endParaRPr lang="en-US" altLang="zh-CN"/>
          </a:p>
          <a:p>
            <a:pPr algn="ctr"/>
            <a:r>
              <a:rPr lang="zh-CN" altLang="en-US"/>
              <a:t>节点</a:t>
            </a:r>
            <a:r>
              <a:rPr lang="en-US" altLang="zh-CN"/>
              <a:t>5</a:t>
            </a:r>
            <a:r>
              <a:rPr lang="zh-CN" altLang="en-US"/>
              <a:t>小于节点</a:t>
            </a:r>
            <a:r>
              <a:rPr lang="en-US" altLang="zh-CN"/>
              <a:t>10</a:t>
            </a:r>
            <a:r>
              <a:rPr lang="zh-CN" altLang="en-US"/>
              <a:t>的值，交换它们位置</a:t>
            </a:r>
          </a:p>
        </p:txBody>
      </p: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6913D8A3-83DA-4BFE-9119-AC174D76823A}"/>
              </a:ext>
            </a:extLst>
          </p:cNvPr>
          <p:cNvCxnSpPr>
            <a:cxnSpLocks/>
            <a:stCxn id="18" idx="4"/>
            <a:endCxn id="27" idx="0"/>
          </p:cNvCxnSpPr>
          <p:nvPr/>
        </p:nvCxnSpPr>
        <p:spPr>
          <a:xfrm flipH="1">
            <a:off x="5321105" y="3200259"/>
            <a:ext cx="348756" cy="7282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5819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-0.00139 L -0.02877 0.17894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32" y="900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26 0.00162 L 0.02864 -0.17894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19" y="-90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>
            <a:extLst>
              <a:ext uri="{FF2B5EF4-FFF2-40B4-BE49-F238E27FC236}">
                <a16:creationId xmlns:a16="http://schemas.microsoft.com/office/drawing/2014/main" id="{1CFB2159-1DDE-4120-AE01-54F7EA11B2D7}"/>
              </a:ext>
            </a:extLst>
          </p:cNvPr>
          <p:cNvSpPr/>
          <p:nvPr/>
        </p:nvSpPr>
        <p:spPr>
          <a:xfrm>
            <a:off x="6336447" y="616464"/>
            <a:ext cx="500932" cy="5009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tx1"/>
                </a:solidFill>
              </a:rPr>
              <a:t>15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964D98FD-E9F5-49E1-A8A1-8E71BE14A6F1}"/>
              </a:ext>
            </a:extLst>
          </p:cNvPr>
          <p:cNvSpPr/>
          <p:nvPr/>
        </p:nvSpPr>
        <p:spPr>
          <a:xfrm>
            <a:off x="4551377" y="1470187"/>
            <a:ext cx="500932" cy="500932"/>
          </a:xfrm>
          <a:prstGeom prst="ellipse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tx1"/>
                </a:solidFill>
              </a:rPr>
              <a:t>62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15C2F48E-F315-41E1-A91F-DDAE52978687}"/>
              </a:ext>
            </a:extLst>
          </p:cNvPr>
          <p:cNvSpPr/>
          <p:nvPr/>
        </p:nvSpPr>
        <p:spPr>
          <a:xfrm>
            <a:off x="8121517" y="1470187"/>
            <a:ext cx="500932" cy="500932"/>
          </a:xfrm>
          <a:prstGeom prst="ellipse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tx1"/>
                </a:solidFill>
              </a:rPr>
              <a:t>28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13FC59DE-08B8-47C9-AB61-F0B1778BDCB2}"/>
              </a:ext>
            </a:extLst>
          </p:cNvPr>
          <p:cNvSpPr/>
          <p:nvPr/>
        </p:nvSpPr>
        <p:spPr>
          <a:xfrm>
            <a:off x="3585291" y="2699327"/>
            <a:ext cx="500932" cy="500932"/>
          </a:xfrm>
          <a:prstGeom prst="ellipse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tx1"/>
                </a:solidFill>
              </a:rPr>
              <a:t>41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516CA2EB-72B2-47A6-BF6E-E82F8D3EFCE4}"/>
              </a:ext>
            </a:extLst>
          </p:cNvPr>
          <p:cNvSpPr/>
          <p:nvPr/>
        </p:nvSpPr>
        <p:spPr>
          <a:xfrm>
            <a:off x="5419395" y="2699327"/>
            <a:ext cx="500932" cy="500932"/>
          </a:xfrm>
          <a:prstGeom prst="ellipse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tx1"/>
                </a:solidFill>
              </a:rPr>
              <a:t>22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155FE299-0FF2-4039-A9B2-C4AB4D09537B}"/>
              </a:ext>
            </a:extLst>
          </p:cNvPr>
          <p:cNvSpPr/>
          <p:nvPr/>
        </p:nvSpPr>
        <p:spPr>
          <a:xfrm>
            <a:off x="7253499" y="2699327"/>
            <a:ext cx="500932" cy="500932"/>
          </a:xfrm>
          <a:prstGeom prst="ellipse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tx1"/>
                </a:solidFill>
              </a:rPr>
              <a:t>16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597524DB-AF81-4B83-B9C3-1964AA8DE535}"/>
              </a:ext>
            </a:extLst>
          </p:cNvPr>
          <p:cNvSpPr/>
          <p:nvPr/>
        </p:nvSpPr>
        <p:spPr>
          <a:xfrm>
            <a:off x="9087603" y="2699327"/>
            <a:ext cx="500932" cy="500932"/>
          </a:xfrm>
          <a:prstGeom prst="ellipse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tx1"/>
                </a:solidFill>
              </a:rPr>
              <a:t>19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91944F4A-AEA5-46E9-ACA1-249F1F8108D3}"/>
              </a:ext>
            </a:extLst>
          </p:cNvPr>
          <p:cNvGrpSpPr/>
          <p:nvPr/>
        </p:nvGrpSpPr>
        <p:grpSpPr>
          <a:xfrm>
            <a:off x="2945208" y="3928467"/>
            <a:ext cx="1610141" cy="500932"/>
            <a:chOff x="5280991" y="2735256"/>
            <a:chExt cx="1610141" cy="500932"/>
          </a:xfrm>
          <a:noFill/>
        </p:grpSpPr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FEB4B8AE-3713-4F8B-908D-2439E49BA9BB}"/>
                </a:ext>
              </a:extLst>
            </p:cNvPr>
            <p:cNvSpPr/>
            <p:nvPr/>
          </p:nvSpPr>
          <p:spPr>
            <a:xfrm>
              <a:off x="5280991" y="2735256"/>
              <a:ext cx="500932" cy="500932"/>
            </a:xfrm>
            <a:prstGeom prst="ellipse">
              <a:avLst/>
            </a:pr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>
                  <a:solidFill>
                    <a:schemeClr val="tx1"/>
                  </a:solidFill>
                </a:rPr>
                <a:t>30</a:t>
              </a:r>
              <a:endParaRPr lang="zh-CN" altLang="en-US" sz="1200" b="1">
                <a:solidFill>
                  <a:schemeClr val="tx1"/>
                </a:solidFill>
              </a:endParaRPr>
            </a:p>
          </p:txBody>
        </p: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EEBA9490-21AE-4AD2-8A57-3E4F6C98B0D0}"/>
                </a:ext>
              </a:extLst>
            </p:cNvPr>
            <p:cNvSpPr/>
            <p:nvPr/>
          </p:nvSpPr>
          <p:spPr>
            <a:xfrm>
              <a:off x="6390200" y="2735256"/>
              <a:ext cx="500932" cy="500932"/>
            </a:xfrm>
            <a:prstGeom prst="ellipse">
              <a:avLst/>
            </a:pr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>
                  <a:solidFill>
                    <a:schemeClr val="tx1"/>
                  </a:solidFill>
                </a:rPr>
                <a:t>13</a:t>
              </a:r>
              <a:endParaRPr lang="zh-CN" altLang="en-US" sz="1200" b="1">
                <a:solidFill>
                  <a:schemeClr val="tx1"/>
                </a:solidFill>
              </a:endParaRPr>
            </a:p>
          </p:txBody>
        </p:sp>
      </p:grpSp>
      <p:sp>
        <p:nvSpPr>
          <p:cNvPr id="27" name="椭圆 26">
            <a:extLst>
              <a:ext uri="{FF2B5EF4-FFF2-40B4-BE49-F238E27FC236}">
                <a16:creationId xmlns:a16="http://schemas.microsoft.com/office/drawing/2014/main" id="{B7F69ED7-8A8A-4433-8526-3733350E117D}"/>
              </a:ext>
            </a:extLst>
          </p:cNvPr>
          <p:cNvSpPr/>
          <p:nvPr/>
        </p:nvSpPr>
        <p:spPr>
          <a:xfrm>
            <a:off x="5070639" y="3928467"/>
            <a:ext cx="500932" cy="500932"/>
          </a:xfrm>
          <a:prstGeom prst="ellipse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tx1"/>
                </a:solidFill>
              </a:rPr>
              <a:t>17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EC3E0CDC-99C7-47BE-8255-4A60C7A59CC4}"/>
              </a:ext>
            </a:extLst>
          </p:cNvPr>
          <p:cNvCxnSpPr>
            <a:stCxn id="6" idx="3"/>
            <a:endCxn id="10" idx="7"/>
          </p:cNvCxnSpPr>
          <p:nvPr/>
        </p:nvCxnSpPr>
        <p:spPr>
          <a:xfrm flipH="1">
            <a:off x="4978949" y="1044036"/>
            <a:ext cx="1430858" cy="4995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D74C782E-F5E2-4503-BF3D-1227DCE42704}"/>
              </a:ext>
            </a:extLst>
          </p:cNvPr>
          <p:cNvCxnSpPr>
            <a:cxnSpLocks/>
            <a:stCxn id="11" idx="1"/>
            <a:endCxn id="6" idx="5"/>
          </p:cNvCxnSpPr>
          <p:nvPr/>
        </p:nvCxnSpPr>
        <p:spPr>
          <a:xfrm flipH="1" flipV="1">
            <a:off x="6764019" y="1044036"/>
            <a:ext cx="1430858" cy="4995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A028AFCF-4451-48F5-AE15-78E7B58FBBEA}"/>
              </a:ext>
            </a:extLst>
          </p:cNvPr>
          <p:cNvCxnSpPr>
            <a:cxnSpLocks/>
            <a:stCxn id="17" idx="7"/>
            <a:endCxn id="10" idx="3"/>
          </p:cNvCxnSpPr>
          <p:nvPr/>
        </p:nvCxnSpPr>
        <p:spPr>
          <a:xfrm flipV="1">
            <a:off x="4012863" y="1897759"/>
            <a:ext cx="611874" cy="8749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D09DE04D-F550-4DF2-BF38-03CCB7E3927F}"/>
              </a:ext>
            </a:extLst>
          </p:cNvPr>
          <p:cNvCxnSpPr>
            <a:cxnSpLocks/>
            <a:stCxn id="18" idx="1"/>
            <a:endCxn id="10" idx="5"/>
          </p:cNvCxnSpPr>
          <p:nvPr/>
        </p:nvCxnSpPr>
        <p:spPr>
          <a:xfrm flipH="1" flipV="1">
            <a:off x="4978949" y="1897759"/>
            <a:ext cx="513806" cy="8749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8D002A95-F28E-4C9D-B68F-B09D78C6E2D9}"/>
              </a:ext>
            </a:extLst>
          </p:cNvPr>
          <p:cNvCxnSpPr>
            <a:cxnSpLocks/>
            <a:stCxn id="21" idx="0"/>
            <a:endCxn id="11" idx="5"/>
          </p:cNvCxnSpPr>
          <p:nvPr/>
        </p:nvCxnSpPr>
        <p:spPr>
          <a:xfrm flipH="1" flipV="1">
            <a:off x="8549089" y="1897759"/>
            <a:ext cx="788980" cy="8015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4BF8A7CC-F002-46FE-810D-E6723283459A}"/>
              </a:ext>
            </a:extLst>
          </p:cNvPr>
          <p:cNvCxnSpPr>
            <a:cxnSpLocks/>
            <a:stCxn id="11" idx="3"/>
            <a:endCxn id="20" idx="0"/>
          </p:cNvCxnSpPr>
          <p:nvPr/>
        </p:nvCxnSpPr>
        <p:spPr>
          <a:xfrm flipH="1">
            <a:off x="7503965" y="1897759"/>
            <a:ext cx="690912" cy="8015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09276C77-138A-4B12-9E67-D792238232C4}"/>
              </a:ext>
            </a:extLst>
          </p:cNvPr>
          <p:cNvCxnSpPr>
            <a:cxnSpLocks/>
            <a:stCxn id="17" idx="3"/>
            <a:endCxn id="23" idx="0"/>
          </p:cNvCxnSpPr>
          <p:nvPr/>
        </p:nvCxnSpPr>
        <p:spPr>
          <a:xfrm flipH="1">
            <a:off x="3195674" y="3126899"/>
            <a:ext cx="462977" cy="8015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0EB725BD-EBA8-46B1-9A61-36951437D448}"/>
              </a:ext>
            </a:extLst>
          </p:cNvPr>
          <p:cNvCxnSpPr>
            <a:cxnSpLocks/>
            <a:stCxn id="17" idx="5"/>
            <a:endCxn id="24" idx="0"/>
          </p:cNvCxnSpPr>
          <p:nvPr/>
        </p:nvCxnSpPr>
        <p:spPr>
          <a:xfrm>
            <a:off x="4012863" y="3126899"/>
            <a:ext cx="292020" cy="8015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>
            <a:extLst>
              <a:ext uri="{FF2B5EF4-FFF2-40B4-BE49-F238E27FC236}">
                <a16:creationId xmlns:a16="http://schemas.microsoft.com/office/drawing/2014/main" id="{5FA6713C-E4C9-4B27-8F75-637C94AD20BC}"/>
              </a:ext>
            </a:extLst>
          </p:cNvPr>
          <p:cNvSpPr/>
          <p:nvPr/>
        </p:nvSpPr>
        <p:spPr>
          <a:xfrm>
            <a:off x="6026837" y="689824"/>
            <a:ext cx="258464" cy="2995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1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6760B7B4-9D7D-4B5C-BEE3-18BF4E6E4437}"/>
              </a:ext>
            </a:extLst>
          </p:cNvPr>
          <p:cNvSpPr/>
          <p:nvPr/>
        </p:nvSpPr>
        <p:spPr>
          <a:xfrm>
            <a:off x="4292913" y="1570892"/>
            <a:ext cx="258464" cy="2995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2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4849BF52-0D62-4606-9AC6-A5B276C7EDA3}"/>
              </a:ext>
            </a:extLst>
          </p:cNvPr>
          <p:cNvSpPr/>
          <p:nvPr/>
        </p:nvSpPr>
        <p:spPr>
          <a:xfrm>
            <a:off x="3242273" y="2772687"/>
            <a:ext cx="258464" cy="2995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4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AA20829D-6068-4B81-825D-2DC2649ED34A}"/>
              </a:ext>
            </a:extLst>
          </p:cNvPr>
          <p:cNvSpPr/>
          <p:nvPr/>
        </p:nvSpPr>
        <p:spPr>
          <a:xfrm>
            <a:off x="2603465" y="4029172"/>
            <a:ext cx="258464" cy="2995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8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3C6C018A-5293-4F34-87F4-6617F379DE74}"/>
              </a:ext>
            </a:extLst>
          </p:cNvPr>
          <p:cNvSpPr/>
          <p:nvPr/>
        </p:nvSpPr>
        <p:spPr>
          <a:xfrm>
            <a:off x="7754431" y="1555947"/>
            <a:ext cx="258464" cy="2995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3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70D2E4BA-F8DD-42D0-A256-22155D9531A8}"/>
              </a:ext>
            </a:extLst>
          </p:cNvPr>
          <p:cNvSpPr/>
          <p:nvPr/>
        </p:nvSpPr>
        <p:spPr>
          <a:xfrm>
            <a:off x="5134944" y="2800032"/>
            <a:ext cx="258464" cy="2995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5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B2FEC6E9-7594-4EB8-BA80-3841699CCFFF}"/>
              </a:ext>
            </a:extLst>
          </p:cNvPr>
          <p:cNvSpPr/>
          <p:nvPr/>
        </p:nvSpPr>
        <p:spPr>
          <a:xfrm>
            <a:off x="3727302" y="4029172"/>
            <a:ext cx="258464" cy="2995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9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12F83B88-28DC-4FEB-992C-2CDA4986A0B1}"/>
              </a:ext>
            </a:extLst>
          </p:cNvPr>
          <p:cNvSpPr/>
          <p:nvPr/>
        </p:nvSpPr>
        <p:spPr>
          <a:xfrm>
            <a:off x="4706452" y="4001222"/>
            <a:ext cx="428492" cy="3996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10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279678A2-A92B-4CE1-8B9F-5AC04ADD64C4}"/>
              </a:ext>
            </a:extLst>
          </p:cNvPr>
          <p:cNvSpPr/>
          <p:nvPr/>
        </p:nvSpPr>
        <p:spPr>
          <a:xfrm>
            <a:off x="6905607" y="2800032"/>
            <a:ext cx="258464" cy="2995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6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5ADF0BCD-B5AF-4EEB-937B-3EE87E9A0C06}"/>
              </a:ext>
            </a:extLst>
          </p:cNvPr>
          <p:cNvSpPr/>
          <p:nvPr/>
        </p:nvSpPr>
        <p:spPr>
          <a:xfrm>
            <a:off x="8814347" y="2822711"/>
            <a:ext cx="258464" cy="2995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7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B8AE38A-FA7C-43B5-9FE4-479BF81ADC88}"/>
              </a:ext>
            </a:extLst>
          </p:cNvPr>
          <p:cNvSpPr txBox="1"/>
          <p:nvPr/>
        </p:nvSpPr>
        <p:spPr>
          <a:xfrm>
            <a:off x="888535" y="5102301"/>
            <a:ext cx="1104254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/>
              <a:t>节点</a:t>
            </a:r>
            <a:r>
              <a:rPr lang="en-US" altLang="zh-CN"/>
              <a:t>2</a:t>
            </a:r>
            <a:r>
              <a:rPr lang="zh-CN" altLang="en-US"/>
              <a:t>进行下移操作</a:t>
            </a:r>
            <a:endParaRPr lang="en-US" altLang="zh-CN"/>
          </a:p>
          <a:p>
            <a:pPr algn="ctr"/>
            <a:endParaRPr lang="zh-CN" altLang="en-US"/>
          </a:p>
          <a:p>
            <a:pPr algn="ctr"/>
            <a:r>
              <a:rPr lang="zh-CN" altLang="en-US"/>
              <a:t>此时节点</a:t>
            </a:r>
            <a:r>
              <a:rPr lang="en-US" altLang="zh-CN"/>
              <a:t>2</a:t>
            </a:r>
            <a:r>
              <a:rPr lang="zh-CN" altLang="en-US"/>
              <a:t>数据下移到节点</a:t>
            </a:r>
            <a:r>
              <a:rPr lang="en-US" altLang="zh-CN"/>
              <a:t>5</a:t>
            </a:r>
            <a:r>
              <a:rPr lang="zh-CN" altLang="en-US"/>
              <a:t>，再对节点</a:t>
            </a:r>
            <a:r>
              <a:rPr lang="en-US" altLang="zh-CN"/>
              <a:t>5</a:t>
            </a:r>
            <a:r>
              <a:rPr lang="zh-CN" altLang="en-US"/>
              <a:t>进行下移操作</a:t>
            </a:r>
            <a:endParaRPr lang="en-US" altLang="zh-CN"/>
          </a:p>
          <a:p>
            <a:pPr algn="ctr"/>
            <a:endParaRPr lang="en-US" altLang="zh-CN"/>
          </a:p>
          <a:p>
            <a:pPr algn="ctr"/>
            <a:r>
              <a:rPr lang="zh-CN" altLang="en-US"/>
              <a:t>节点</a:t>
            </a:r>
            <a:r>
              <a:rPr lang="en-US" altLang="zh-CN"/>
              <a:t>5</a:t>
            </a:r>
            <a:r>
              <a:rPr lang="zh-CN" altLang="en-US"/>
              <a:t>小于节点</a:t>
            </a:r>
            <a:r>
              <a:rPr lang="en-US" altLang="zh-CN"/>
              <a:t>10</a:t>
            </a:r>
            <a:r>
              <a:rPr lang="zh-CN" altLang="en-US"/>
              <a:t>的值，交换它们位置</a:t>
            </a:r>
          </a:p>
        </p:txBody>
      </p: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6913D8A3-83DA-4BFE-9119-AC174D76823A}"/>
              </a:ext>
            </a:extLst>
          </p:cNvPr>
          <p:cNvCxnSpPr>
            <a:cxnSpLocks/>
            <a:stCxn id="18" idx="4"/>
            <a:endCxn id="27" idx="0"/>
          </p:cNvCxnSpPr>
          <p:nvPr/>
        </p:nvCxnSpPr>
        <p:spPr>
          <a:xfrm flipH="1">
            <a:off x="5321105" y="3200259"/>
            <a:ext cx="348756" cy="7282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58878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>
            <a:extLst>
              <a:ext uri="{FF2B5EF4-FFF2-40B4-BE49-F238E27FC236}">
                <a16:creationId xmlns:a16="http://schemas.microsoft.com/office/drawing/2014/main" id="{1CFB2159-1DDE-4120-AE01-54F7EA11B2D7}"/>
              </a:ext>
            </a:extLst>
          </p:cNvPr>
          <p:cNvSpPr/>
          <p:nvPr/>
        </p:nvSpPr>
        <p:spPr>
          <a:xfrm>
            <a:off x="6336447" y="616464"/>
            <a:ext cx="500932" cy="50093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tx1"/>
                </a:solidFill>
              </a:rPr>
              <a:t>15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964D98FD-E9F5-49E1-A8A1-8E71BE14A6F1}"/>
              </a:ext>
            </a:extLst>
          </p:cNvPr>
          <p:cNvSpPr/>
          <p:nvPr/>
        </p:nvSpPr>
        <p:spPr>
          <a:xfrm>
            <a:off x="4551377" y="1470187"/>
            <a:ext cx="500932" cy="500932"/>
          </a:xfrm>
          <a:prstGeom prst="ellipse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tx1"/>
                </a:solidFill>
              </a:rPr>
              <a:t>62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15C2F48E-F315-41E1-A91F-DDAE52978687}"/>
              </a:ext>
            </a:extLst>
          </p:cNvPr>
          <p:cNvSpPr/>
          <p:nvPr/>
        </p:nvSpPr>
        <p:spPr>
          <a:xfrm>
            <a:off x="8121517" y="1470187"/>
            <a:ext cx="500932" cy="500932"/>
          </a:xfrm>
          <a:prstGeom prst="ellipse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tx1"/>
                </a:solidFill>
              </a:rPr>
              <a:t>28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13FC59DE-08B8-47C9-AB61-F0B1778BDCB2}"/>
              </a:ext>
            </a:extLst>
          </p:cNvPr>
          <p:cNvSpPr/>
          <p:nvPr/>
        </p:nvSpPr>
        <p:spPr>
          <a:xfrm>
            <a:off x="3585291" y="2699327"/>
            <a:ext cx="500932" cy="500932"/>
          </a:xfrm>
          <a:prstGeom prst="ellipse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tx1"/>
                </a:solidFill>
              </a:rPr>
              <a:t>41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516CA2EB-72B2-47A6-BF6E-E82F8D3EFCE4}"/>
              </a:ext>
            </a:extLst>
          </p:cNvPr>
          <p:cNvSpPr/>
          <p:nvPr/>
        </p:nvSpPr>
        <p:spPr>
          <a:xfrm>
            <a:off x="5419395" y="2699327"/>
            <a:ext cx="500932" cy="500932"/>
          </a:xfrm>
          <a:prstGeom prst="ellipse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tx1"/>
                </a:solidFill>
              </a:rPr>
              <a:t>22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155FE299-0FF2-4039-A9B2-C4AB4D09537B}"/>
              </a:ext>
            </a:extLst>
          </p:cNvPr>
          <p:cNvSpPr/>
          <p:nvPr/>
        </p:nvSpPr>
        <p:spPr>
          <a:xfrm>
            <a:off x="7253499" y="2699327"/>
            <a:ext cx="500932" cy="500932"/>
          </a:xfrm>
          <a:prstGeom prst="ellipse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tx1"/>
                </a:solidFill>
              </a:rPr>
              <a:t>16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597524DB-AF81-4B83-B9C3-1964AA8DE535}"/>
              </a:ext>
            </a:extLst>
          </p:cNvPr>
          <p:cNvSpPr/>
          <p:nvPr/>
        </p:nvSpPr>
        <p:spPr>
          <a:xfrm>
            <a:off x="9087603" y="2699327"/>
            <a:ext cx="500932" cy="500932"/>
          </a:xfrm>
          <a:prstGeom prst="ellipse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tx1"/>
                </a:solidFill>
              </a:rPr>
              <a:t>19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91944F4A-AEA5-46E9-ACA1-249F1F8108D3}"/>
              </a:ext>
            </a:extLst>
          </p:cNvPr>
          <p:cNvGrpSpPr/>
          <p:nvPr/>
        </p:nvGrpSpPr>
        <p:grpSpPr>
          <a:xfrm>
            <a:off x="2945208" y="3928467"/>
            <a:ext cx="1610141" cy="500932"/>
            <a:chOff x="5280991" y="2735256"/>
            <a:chExt cx="1610141" cy="500932"/>
          </a:xfrm>
          <a:noFill/>
        </p:grpSpPr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FEB4B8AE-3713-4F8B-908D-2439E49BA9BB}"/>
                </a:ext>
              </a:extLst>
            </p:cNvPr>
            <p:cNvSpPr/>
            <p:nvPr/>
          </p:nvSpPr>
          <p:spPr>
            <a:xfrm>
              <a:off x="5280991" y="2735256"/>
              <a:ext cx="500932" cy="500932"/>
            </a:xfrm>
            <a:prstGeom prst="ellipse">
              <a:avLst/>
            </a:pr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>
                  <a:solidFill>
                    <a:schemeClr val="tx1"/>
                  </a:solidFill>
                </a:rPr>
                <a:t>30</a:t>
              </a:r>
              <a:endParaRPr lang="zh-CN" altLang="en-US" sz="1200" b="1">
                <a:solidFill>
                  <a:schemeClr val="tx1"/>
                </a:solidFill>
              </a:endParaRPr>
            </a:p>
          </p:txBody>
        </p: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EEBA9490-21AE-4AD2-8A57-3E4F6C98B0D0}"/>
                </a:ext>
              </a:extLst>
            </p:cNvPr>
            <p:cNvSpPr/>
            <p:nvPr/>
          </p:nvSpPr>
          <p:spPr>
            <a:xfrm>
              <a:off x="6390200" y="2735256"/>
              <a:ext cx="500932" cy="500932"/>
            </a:xfrm>
            <a:prstGeom prst="ellipse">
              <a:avLst/>
            </a:pr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>
                  <a:solidFill>
                    <a:schemeClr val="tx1"/>
                  </a:solidFill>
                </a:rPr>
                <a:t>13</a:t>
              </a:r>
              <a:endParaRPr lang="zh-CN" altLang="en-US" sz="1200" b="1">
                <a:solidFill>
                  <a:schemeClr val="tx1"/>
                </a:solidFill>
              </a:endParaRPr>
            </a:p>
          </p:txBody>
        </p:sp>
      </p:grpSp>
      <p:sp>
        <p:nvSpPr>
          <p:cNvPr id="27" name="椭圆 26">
            <a:extLst>
              <a:ext uri="{FF2B5EF4-FFF2-40B4-BE49-F238E27FC236}">
                <a16:creationId xmlns:a16="http://schemas.microsoft.com/office/drawing/2014/main" id="{B7F69ED7-8A8A-4433-8526-3733350E117D}"/>
              </a:ext>
            </a:extLst>
          </p:cNvPr>
          <p:cNvSpPr/>
          <p:nvPr/>
        </p:nvSpPr>
        <p:spPr>
          <a:xfrm>
            <a:off x="5070639" y="3928467"/>
            <a:ext cx="500932" cy="500932"/>
          </a:xfrm>
          <a:prstGeom prst="ellipse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tx1"/>
                </a:solidFill>
              </a:rPr>
              <a:t>17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EC3E0CDC-99C7-47BE-8255-4A60C7A59CC4}"/>
              </a:ext>
            </a:extLst>
          </p:cNvPr>
          <p:cNvCxnSpPr>
            <a:stCxn id="6" idx="3"/>
            <a:endCxn id="10" idx="7"/>
          </p:cNvCxnSpPr>
          <p:nvPr/>
        </p:nvCxnSpPr>
        <p:spPr>
          <a:xfrm flipH="1">
            <a:off x="4978949" y="1044036"/>
            <a:ext cx="1430858" cy="4995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D74C782E-F5E2-4503-BF3D-1227DCE42704}"/>
              </a:ext>
            </a:extLst>
          </p:cNvPr>
          <p:cNvCxnSpPr>
            <a:cxnSpLocks/>
            <a:stCxn id="11" idx="1"/>
            <a:endCxn id="6" idx="5"/>
          </p:cNvCxnSpPr>
          <p:nvPr/>
        </p:nvCxnSpPr>
        <p:spPr>
          <a:xfrm flipH="1" flipV="1">
            <a:off x="6764019" y="1044036"/>
            <a:ext cx="1430858" cy="4995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A028AFCF-4451-48F5-AE15-78E7B58FBBEA}"/>
              </a:ext>
            </a:extLst>
          </p:cNvPr>
          <p:cNvCxnSpPr>
            <a:cxnSpLocks/>
            <a:stCxn id="17" idx="7"/>
            <a:endCxn id="10" idx="3"/>
          </p:cNvCxnSpPr>
          <p:nvPr/>
        </p:nvCxnSpPr>
        <p:spPr>
          <a:xfrm flipV="1">
            <a:off x="4012863" y="1897759"/>
            <a:ext cx="611874" cy="8749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D09DE04D-F550-4DF2-BF38-03CCB7E3927F}"/>
              </a:ext>
            </a:extLst>
          </p:cNvPr>
          <p:cNvCxnSpPr>
            <a:cxnSpLocks/>
            <a:stCxn id="18" idx="1"/>
            <a:endCxn id="10" idx="5"/>
          </p:cNvCxnSpPr>
          <p:nvPr/>
        </p:nvCxnSpPr>
        <p:spPr>
          <a:xfrm flipH="1" flipV="1">
            <a:off x="4978949" y="1897759"/>
            <a:ext cx="513806" cy="8749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8D002A95-F28E-4C9D-B68F-B09D78C6E2D9}"/>
              </a:ext>
            </a:extLst>
          </p:cNvPr>
          <p:cNvCxnSpPr>
            <a:cxnSpLocks/>
            <a:stCxn id="21" idx="0"/>
            <a:endCxn id="11" idx="5"/>
          </p:cNvCxnSpPr>
          <p:nvPr/>
        </p:nvCxnSpPr>
        <p:spPr>
          <a:xfrm flipH="1" flipV="1">
            <a:off x="8549089" y="1897759"/>
            <a:ext cx="788980" cy="8015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4BF8A7CC-F002-46FE-810D-E6723283459A}"/>
              </a:ext>
            </a:extLst>
          </p:cNvPr>
          <p:cNvCxnSpPr>
            <a:cxnSpLocks/>
            <a:stCxn id="11" idx="3"/>
            <a:endCxn id="20" idx="0"/>
          </p:cNvCxnSpPr>
          <p:nvPr/>
        </p:nvCxnSpPr>
        <p:spPr>
          <a:xfrm flipH="1">
            <a:off x="7503965" y="1897759"/>
            <a:ext cx="690912" cy="8015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09276C77-138A-4B12-9E67-D792238232C4}"/>
              </a:ext>
            </a:extLst>
          </p:cNvPr>
          <p:cNvCxnSpPr>
            <a:cxnSpLocks/>
            <a:stCxn id="17" idx="3"/>
            <a:endCxn id="23" idx="0"/>
          </p:cNvCxnSpPr>
          <p:nvPr/>
        </p:nvCxnSpPr>
        <p:spPr>
          <a:xfrm flipH="1">
            <a:off x="3195674" y="3126899"/>
            <a:ext cx="462977" cy="8015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0EB725BD-EBA8-46B1-9A61-36951437D448}"/>
              </a:ext>
            </a:extLst>
          </p:cNvPr>
          <p:cNvCxnSpPr>
            <a:cxnSpLocks/>
            <a:stCxn id="17" idx="5"/>
            <a:endCxn id="24" idx="0"/>
          </p:cNvCxnSpPr>
          <p:nvPr/>
        </p:nvCxnSpPr>
        <p:spPr>
          <a:xfrm>
            <a:off x="4012863" y="3126899"/>
            <a:ext cx="292020" cy="8015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>
            <a:extLst>
              <a:ext uri="{FF2B5EF4-FFF2-40B4-BE49-F238E27FC236}">
                <a16:creationId xmlns:a16="http://schemas.microsoft.com/office/drawing/2014/main" id="{5FA6713C-E4C9-4B27-8F75-637C94AD20BC}"/>
              </a:ext>
            </a:extLst>
          </p:cNvPr>
          <p:cNvSpPr/>
          <p:nvPr/>
        </p:nvSpPr>
        <p:spPr>
          <a:xfrm>
            <a:off x="6026837" y="689824"/>
            <a:ext cx="258464" cy="2995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1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6760B7B4-9D7D-4B5C-BEE3-18BF4E6E4437}"/>
              </a:ext>
            </a:extLst>
          </p:cNvPr>
          <p:cNvSpPr/>
          <p:nvPr/>
        </p:nvSpPr>
        <p:spPr>
          <a:xfrm>
            <a:off x="4292913" y="1570892"/>
            <a:ext cx="258464" cy="2995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2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4849BF52-0D62-4606-9AC6-A5B276C7EDA3}"/>
              </a:ext>
            </a:extLst>
          </p:cNvPr>
          <p:cNvSpPr/>
          <p:nvPr/>
        </p:nvSpPr>
        <p:spPr>
          <a:xfrm>
            <a:off x="3242273" y="2772687"/>
            <a:ext cx="258464" cy="2995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4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AA20829D-6068-4B81-825D-2DC2649ED34A}"/>
              </a:ext>
            </a:extLst>
          </p:cNvPr>
          <p:cNvSpPr/>
          <p:nvPr/>
        </p:nvSpPr>
        <p:spPr>
          <a:xfrm>
            <a:off x="2603465" y="4029172"/>
            <a:ext cx="258464" cy="2995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8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3C6C018A-5293-4F34-87F4-6617F379DE74}"/>
              </a:ext>
            </a:extLst>
          </p:cNvPr>
          <p:cNvSpPr/>
          <p:nvPr/>
        </p:nvSpPr>
        <p:spPr>
          <a:xfrm>
            <a:off x="7754431" y="1555947"/>
            <a:ext cx="258464" cy="2995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3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70D2E4BA-F8DD-42D0-A256-22155D9531A8}"/>
              </a:ext>
            </a:extLst>
          </p:cNvPr>
          <p:cNvSpPr/>
          <p:nvPr/>
        </p:nvSpPr>
        <p:spPr>
          <a:xfrm>
            <a:off x="5134944" y="2800032"/>
            <a:ext cx="258464" cy="2995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5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B2FEC6E9-7594-4EB8-BA80-3841699CCFFF}"/>
              </a:ext>
            </a:extLst>
          </p:cNvPr>
          <p:cNvSpPr/>
          <p:nvPr/>
        </p:nvSpPr>
        <p:spPr>
          <a:xfrm>
            <a:off x="3727302" y="4029172"/>
            <a:ext cx="258464" cy="2995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9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12F83B88-28DC-4FEB-992C-2CDA4986A0B1}"/>
              </a:ext>
            </a:extLst>
          </p:cNvPr>
          <p:cNvSpPr/>
          <p:nvPr/>
        </p:nvSpPr>
        <p:spPr>
          <a:xfrm>
            <a:off x="4706452" y="4001222"/>
            <a:ext cx="428492" cy="3996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10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279678A2-A92B-4CE1-8B9F-5AC04ADD64C4}"/>
              </a:ext>
            </a:extLst>
          </p:cNvPr>
          <p:cNvSpPr/>
          <p:nvPr/>
        </p:nvSpPr>
        <p:spPr>
          <a:xfrm>
            <a:off x="6905607" y="2800032"/>
            <a:ext cx="258464" cy="2995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6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5ADF0BCD-B5AF-4EEB-937B-3EE87E9A0C06}"/>
              </a:ext>
            </a:extLst>
          </p:cNvPr>
          <p:cNvSpPr/>
          <p:nvPr/>
        </p:nvSpPr>
        <p:spPr>
          <a:xfrm>
            <a:off x="8814347" y="2822711"/>
            <a:ext cx="258464" cy="2995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7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B8AE38A-FA7C-43B5-9FE4-479BF81ADC88}"/>
              </a:ext>
            </a:extLst>
          </p:cNvPr>
          <p:cNvSpPr txBox="1"/>
          <p:nvPr/>
        </p:nvSpPr>
        <p:spPr>
          <a:xfrm>
            <a:off x="888535" y="5102301"/>
            <a:ext cx="110425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/>
              <a:t>节点</a:t>
            </a:r>
            <a:r>
              <a:rPr lang="en-US" altLang="zh-CN"/>
              <a:t>1</a:t>
            </a:r>
            <a:r>
              <a:rPr lang="zh-CN" altLang="en-US"/>
              <a:t>进行下移操作</a:t>
            </a:r>
            <a:endParaRPr lang="en-US" altLang="zh-CN"/>
          </a:p>
          <a:p>
            <a:pPr algn="ctr"/>
            <a:endParaRPr lang="zh-CN" altLang="en-US"/>
          </a:p>
          <a:p>
            <a:pPr algn="ctr"/>
            <a:r>
              <a:rPr lang="zh-CN" altLang="en-US"/>
              <a:t>此时节点</a:t>
            </a:r>
            <a:r>
              <a:rPr lang="en-US" altLang="zh-CN"/>
              <a:t>1</a:t>
            </a:r>
            <a:r>
              <a:rPr lang="zh-CN" altLang="en-US"/>
              <a:t>小于节点</a:t>
            </a:r>
            <a:r>
              <a:rPr lang="en-US" altLang="zh-CN"/>
              <a:t>2</a:t>
            </a:r>
            <a:r>
              <a:rPr lang="zh-CN" altLang="en-US"/>
              <a:t>，</a:t>
            </a:r>
            <a:r>
              <a:rPr lang="en-US" altLang="zh-CN"/>
              <a:t>3</a:t>
            </a:r>
            <a:r>
              <a:rPr lang="zh-CN" altLang="en-US"/>
              <a:t>中最大值</a:t>
            </a:r>
            <a:r>
              <a:rPr lang="en-US" altLang="zh-CN"/>
              <a:t>62</a:t>
            </a:r>
            <a:r>
              <a:rPr lang="zh-CN" altLang="en-US"/>
              <a:t>，交换它们位置</a:t>
            </a:r>
            <a:endParaRPr lang="en-US" altLang="zh-CN"/>
          </a:p>
          <a:p>
            <a:pPr algn="ctr"/>
            <a:endParaRPr lang="en-US" altLang="zh-CN"/>
          </a:p>
        </p:txBody>
      </p: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6913D8A3-83DA-4BFE-9119-AC174D76823A}"/>
              </a:ext>
            </a:extLst>
          </p:cNvPr>
          <p:cNvCxnSpPr>
            <a:cxnSpLocks/>
            <a:stCxn id="18" idx="4"/>
            <a:endCxn id="27" idx="0"/>
          </p:cNvCxnSpPr>
          <p:nvPr/>
        </p:nvCxnSpPr>
        <p:spPr>
          <a:xfrm flipH="1">
            <a:off x="5321105" y="3200259"/>
            <a:ext cx="348756" cy="7282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4197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78 -0.00209 L 0.14688 -0.12408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305" y="-611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25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17 0.00139 L -0.14674 0.12384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279" y="61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423</TotalTime>
  <Words>559</Words>
  <Application>Microsoft Office PowerPoint</Application>
  <PresentationFormat>宽屏</PresentationFormat>
  <Paragraphs>260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6" baseType="lpstr">
      <vt:lpstr>等线</vt:lpstr>
      <vt:lpstr>等线 Light</vt:lpstr>
      <vt:lpstr>Arial</vt:lpstr>
      <vt:lpstr>Office 主题​​</vt:lpstr>
      <vt:lpstr>Heapify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堆排序</dc:title>
  <dc:creator>YR</dc:creator>
  <cp:lastModifiedBy>YR</cp:lastModifiedBy>
  <cp:revision>63</cp:revision>
  <dcterms:created xsi:type="dcterms:W3CDTF">2020-09-07T02:40:14Z</dcterms:created>
  <dcterms:modified xsi:type="dcterms:W3CDTF">2020-09-13T02:05:56Z</dcterms:modified>
</cp:coreProperties>
</file>