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6" y="31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3E2B2-F0DF-4273-ABED-21506F1D4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FD6AE-F03D-4CAE-8E1C-59FE9E02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C6B6A-1881-409D-A0FB-A1FAABE3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E4895-D9CC-42FD-885F-BE959B07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05193-F73E-4C01-877E-F138D3B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2EAF5-7DBD-4BC5-AFA1-D23BB691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A90D4-A5CE-4F49-B8E0-1FC2F08D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20C33-1EB6-4D03-87BA-F1D381D8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E56C1-F135-4AEF-B70C-A0D2E107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3F7FD-C7D2-4EE7-B17C-6AA1A656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E5785F-4E24-456F-BB68-915B1CCBE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F813A-B2DB-4E27-9E65-FE52A8C7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DFEF8-ABD9-4258-B4A2-991C34F5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B33AD-1F3B-46B7-B96D-A21AE108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095B9-6C87-4785-82F8-F7268540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E2BD8-23A7-404D-A248-9B3A1F62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BF52D-E375-429F-AEFB-F17DBBD9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99B0-B4AA-4F96-9430-BC4B8340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5BC88-3B97-43BA-A9E8-B7015A40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ECD0F-FBF2-4FBA-B68E-412040DC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9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7512-BEAB-43C6-80F5-0B7EF62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C7B5C-93D7-4F1D-A259-9DEBD4B3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725D8-8DE1-4CA3-BE0B-F7584A91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8EDC7-723E-4AD2-8147-7D7C499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23A40-498F-41CD-95B8-FE363DBC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51334-5880-4DA8-9E97-C58557D7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D76F0-411A-4F4D-B703-1B3D45A4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C033E-336F-479F-BC3C-09307E17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4C931-D15F-49FE-AB14-6281EE9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FFFAD-2227-49BA-AA84-B613D2E5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A3B9-BAA7-4EDA-A45C-A58E7258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9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3B4C5-1EBF-4020-B29D-002F3242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27E71-A43E-4406-8E1A-9066ECA1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D05E3-10F2-4FCE-A826-510AAAE20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07BB38-A5AF-41D8-9066-0D645ACFD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9576D-3EC2-4211-B18C-610CB8C2C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D1B1A-C448-4B36-B47D-1F964CC9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843B13-62C4-486F-8718-7032C39B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B51B9-F946-4C61-8E4E-DB053066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17BC9-BCA6-4A60-8606-15E166E6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A8D1C-6902-4635-ADB9-C6CFFD99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B62AC-226E-4C43-9CDA-CE5A8D37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CCC0F-2E42-4605-BC63-0CDDC62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E991B-5EE5-4905-80F2-8D4A0E99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0DC52-E11D-4A1A-8C92-6FFBD971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ECDFC-3467-42B2-800E-64DDC93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7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9E872-75FB-49B5-A075-2CBB5C6A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25058-0AC0-4B96-92F5-ADB1FE67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B696A-D625-4EA2-868C-7A93671E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9A54F-CC3A-448D-8192-CB90CFA0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719D0-B090-421D-82C3-D4B837A2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7F198-80B3-4A4A-97D6-85AA02B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D8219-D6FB-43D5-AABE-F918E472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020E9A-43CD-4BDB-8BC0-871D3491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E76E3-4967-485D-AC18-043A011F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378DE-5F9B-4B9F-9AC2-197D0C03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E79BE-80F7-46A9-BE9E-3049251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957C3-2052-4B51-84FD-7F57ED7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A4184-BD2B-4E47-B1D5-2A25D636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22570-ECA4-4713-B90C-B187578F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67D55-62FB-48F8-9ED5-7E2737542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6700-8DFF-40BB-BF90-9E363674F603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8B09C-1579-4BAE-9A2E-A9D282A1A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25AE6-4450-4E62-A7A1-4FB874A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9F6A-D2D8-44FE-9779-D1E66DCA0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31907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并查集介绍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并查集是什么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3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并查集是一种树形结构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1905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并查集可以解决的问题</a:t>
            </a:r>
            <a:r>
              <a:rPr lang="en-US" altLang="zh-CN" sz="3600">
                <a:ea typeface="+mn-ea"/>
              </a:rPr>
              <a:t>-</a:t>
            </a:r>
            <a:r>
              <a:rPr lang="zh-CN" altLang="en-US" sz="3600">
                <a:ea typeface="+mn-ea"/>
              </a:rPr>
              <a:t>连接问题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比如判断图中的任意两个点是否连接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1A81F9-A140-41AA-A947-059ABF51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16" y="2225925"/>
            <a:ext cx="2827268" cy="28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并查集可以解决的问题</a:t>
            </a:r>
            <a:r>
              <a:rPr lang="en-US" altLang="zh-CN" sz="3600">
                <a:ea typeface="+mn-ea"/>
              </a:rPr>
              <a:t>-</a:t>
            </a:r>
            <a:r>
              <a:rPr lang="zh-CN" altLang="en-US" sz="3600">
                <a:ea typeface="+mn-ea"/>
              </a:rPr>
              <a:t>连接问题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网络中节点的连接状态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网络是抽象概念，比如可以是网络用户形成的网络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2000"/>
              <a:t>数学中的集合实现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连接问题和路径问题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连接问题比路径问题回答的问题要少，所以时间复杂度简单一些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457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并查集介绍</vt:lpstr>
      <vt:lpstr>并查集是什么</vt:lpstr>
      <vt:lpstr>并查集可以解决的问题-连接问题</vt:lpstr>
      <vt:lpstr>并查集可以解决的问题-连接问题</vt:lpstr>
      <vt:lpstr>连接问题和路径问题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并查集解决的问题</dc:title>
  <dc:creator>YR</dc:creator>
  <cp:lastModifiedBy>YR</cp:lastModifiedBy>
  <cp:revision>3</cp:revision>
  <dcterms:created xsi:type="dcterms:W3CDTF">2020-10-22T00:36:56Z</dcterms:created>
  <dcterms:modified xsi:type="dcterms:W3CDTF">2020-10-22T00:51:15Z</dcterms:modified>
</cp:coreProperties>
</file>