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" y="312"/>
      </p:cViewPr>
      <p:guideLst>
        <p:guide pos="416"/>
        <p:guide pos="7256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40834-1A66-449B-8535-2BEC1DFA6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7F2A9-B1B9-4208-95DE-8D3B25C6E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8EF6E-381D-43A2-A8C8-FF471BA8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46335-9199-44A7-8661-3CF8C6C7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7CB3A-961E-487F-8F07-D3EA5040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5F1FE-F739-4F59-A90C-1ABBBD22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EB11BF-8F8A-467B-BAC8-F3E756327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58334-25D6-4465-8E6F-435101F7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AF485-743E-4E11-9253-6C3775C7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0B3DB-181D-46AC-8787-F54F9427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7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059FA-3F96-45B5-B3E5-6C1961487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3FAD31-5F59-44EB-8809-EE6193DE4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57114-599B-4B74-8E8D-6866EF71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C4075-0327-4018-A15F-6009AE74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66D54-31FA-4902-ACD4-00F2C6C5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3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5C38-9E01-4431-AF81-B43D22AC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CA5A3-E8EA-4F9F-BFF1-D2AC6A2C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13A40-BAD3-4A98-B33B-0B28F566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F494D-2229-4DB7-8C1F-B6DB8839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CA765-75C5-4FB7-9C48-8DCB2FA4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F00C3-AD3A-4D37-A86B-2B8022B1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6F1F9-0C65-449D-B24A-A0BDA404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99991-B30C-42E8-B493-4C8E4E9C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48CC9-F7A7-4ECC-AB1F-C063F976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8D981-1F1A-48BB-AFEA-7DBE6A72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6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EF96F-C66B-4C79-847F-F1136267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9635E-C638-4A72-93E6-6C5312B17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8F88D-FEB6-4D3D-8E10-5F3DE702B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E2334-DB6A-43B4-B156-F99B08BF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F132F-BCBA-4105-B7C0-40115606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4375E-CBDB-47BB-A011-DEB83A25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8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2498F-ADA9-44E3-B32F-CA3C8E5F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A93C7-3891-4EC8-909C-CDDB5230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30348-DD1D-4001-AF6D-1283DA087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29C972-6EC3-445A-92F9-EFAEF56EF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823A0A-C765-4AAB-B943-19DE051E1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9CC235-E081-4372-ACB2-541D3549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82C97-FCEC-49BA-AB45-A4328F8B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264803-B83A-4AE8-8F84-44B389A5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FC97A-5158-4D7B-A3F9-E6FBDAB7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04B323-DAD4-4705-BE2C-8A01EF29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96BB0-AE25-4524-BC7E-3FE69E49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7780F-3B28-4141-901B-65C84C51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9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191F1B-8903-4BE1-A447-1B1ACFDC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DC890-D8FF-41D5-A474-46D2A624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CD7A8-61AB-4662-9476-A16FE634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0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54B8F-038B-4922-9CFC-CC290509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E488F-2090-4AE7-963F-B3F8AF5A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55E00-EF7F-462A-8C62-7C3D65D0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221C11-B83D-405A-8604-F51E8500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72A08-785D-476C-AEC4-A743FFBC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5C53F-F9D0-4B06-9B78-D22DC95C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5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15FF-B061-4825-913B-FE433840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A1F19B-0527-4980-83FF-DC7EB864F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C00FE1-BBCE-470F-904D-23F03727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E254E-CF7D-41EF-AB3D-CD6C0277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59E78-D68C-4606-A8D1-4501EDC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79856-BB66-4573-8697-2C10EB24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96B3D7-B8DD-438F-BAB8-67315324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40934-2631-46BC-A457-DE3CF7B3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74FC0-61B6-43FF-BD00-326AF85E8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E7E5E-77C1-43B2-BD04-CA2CB8F5800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F0437-424E-4D2E-BA04-12D5B5461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698CA-6864-4219-96EA-01F3D495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2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95246-C177-4C48-829A-CE8372ED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650" y="3190748"/>
            <a:ext cx="9144000" cy="8829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/>
              <a:t>并查集简单版本实现</a:t>
            </a:r>
          </a:p>
        </p:txBody>
      </p:sp>
    </p:spTree>
    <p:extLst>
      <p:ext uri="{BB962C8B-B14F-4D97-AF65-F5344CB8AC3E}">
        <p14:creationId xmlns:p14="http://schemas.microsoft.com/office/powerpoint/2010/main" val="245185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并查集实现的功能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合并两个元素</a:t>
            </a:r>
            <a:r>
              <a:rPr lang="en-US" altLang="zh-CN" sz="2000"/>
              <a:t>p,q</a:t>
            </a:r>
            <a:r>
              <a:rPr lang="zh-CN" altLang="en-US" sz="2000"/>
              <a:t>，</a:t>
            </a:r>
            <a:r>
              <a:rPr lang="en-US" altLang="zh-CN" sz="2000"/>
              <a:t>union(p, q)</a:t>
            </a:r>
            <a:r>
              <a:rPr lang="zh-CN" altLang="en-US" sz="2000"/>
              <a:t>，</a:t>
            </a:r>
            <a:r>
              <a:rPr lang="en-US" altLang="zh-CN" sz="2000"/>
              <a:t>O(n)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zh-CN" altLang="en-US" sz="2000"/>
              <a:t>查找一个元素</a:t>
            </a:r>
            <a:r>
              <a:rPr lang="en-US" altLang="zh-CN" sz="2000"/>
              <a:t>p</a:t>
            </a:r>
            <a:r>
              <a:rPr lang="zh-CN" altLang="en-US" sz="2000"/>
              <a:t>是在集合的哪个组中，</a:t>
            </a:r>
            <a:r>
              <a:rPr lang="en-US" altLang="zh-CN" sz="2000"/>
              <a:t>find(p)</a:t>
            </a:r>
            <a:r>
              <a:rPr lang="zh-CN" altLang="en-US" sz="2000"/>
              <a:t>，</a:t>
            </a:r>
            <a:r>
              <a:rPr lang="en-US" altLang="zh-CN" sz="2000"/>
              <a:t>O(1)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判断两个元素</a:t>
            </a:r>
            <a:r>
              <a:rPr lang="en-US" altLang="zh-CN" sz="2000"/>
              <a:t>p,q</a:t>
            </a:r>
            <a:r>
              <a:rPr lang="zh-CN" altLang="en-US" sz="2000"/>
              <a:t>是否是连接的，</a:t>
            </a:r>
            <a:r>
              <a:rPr lang="en-US" altLang="zh-CN" sz="2000"/>
              <a:t>isConnectec(p, q)</a:t>
            </a:r>
            <a:r>
              <a:rPr lang="zh-CN" altLang="en-US" sz="2000"/>
              <a:t>，</a:t>
            </a:r>
            <a:r>
              <a:rPr lang="en-US" altLang="zh-CN" sz="200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08398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并查集的基本数据表示</a:t>
            </a:r>
          </a:p>
        </p:txBody>
      </p:sp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如上表所示，第一行表示元素，第二行表示每个元素对应的</a:t>
            </a:r>
            <a:r>
              <a:rPr lang="en-US" altLang="zh-CN" sz="2000"/>
              <a:t>id</a:t>
            </a:r>
            <a:r>
              <a:rPr lang="zh-CN" altLang="en-US" sz="2000"/>
              <a:t>值。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id</a:t>
            </a:r>
            <a:r>
              <a:rPr lang="zh-CN" altLang="en-US" sz="2000"/>
              <a:t>值相同的元素就表示这两个元素是相连的</a:t>
            </a:r>
            <a:endParaRPr lang="en-US" altLang="zh-CN" sz="2000"/>
          </a:p>
        </p:txBody>
      </p:sp>
      <p:graphicFrame>
        <p:nvGraphicFramePr>
          <p:cNvPr id="3" name="PA-表格 4">
            <a:extLst>
              <a:ext uri="{FF2B5EF4-FFF2-40B4-BE49-F238E27FC236}">
                <a16:creationId xmlns:a16="http://schemas.microsoft.com/office/drawing/2014/main" id="{B6D79A5B-C326-4BF2-94B2-D7066FCB8400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27792808"/>
              </p:ext>
            </p:extLst>
          </p:nvPr>
        </p:nvGraphicFramePr>
        <p:xfrm>
          <a:off x="2025650" y="1825623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65032549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8498344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279281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17166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848748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575949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9652188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8890723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7615334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389988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10357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47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id</a:t>
                      </a:r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523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88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>
                <a:ea typeface="+mn-ea"/>
              </a:rPr>
              <a:t>union</a:t>
            </a:r>
            <a:r>
              <a:rPr lang="zh-CN" altLang="en-US" sz="3600">
                <a:ea typeface="+mn-ea"/>
              </a:rPr>
              <a:t>操作</a:t>
            </a:r>
          </a:p>
        </p:txBody>
      </p:sp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用一个数组</a:t>
            </a:r>
            <a:r>
              <a:rPr lang="en-US" altLang="zh-CN" sz="2000"/>
              <a:t>ID</a:t>
            </a:r>
            <a:r>
              <a:rPr lang="zh-CN" altLang="en-US" sz="2000"/>
              <a:t>存储所有的</a:t>
            </a:r>
            <a:r>
              <a:rPr lang="en-US" altLang="zh-CN" sz="2000"/>
              <a:t>id</a:t>
            </a:r>
            <a:r>
              <a:rPr lang="zh-CN" altLang="en-US" sz="2000"/>
              <a:t>值，下标就是元素，值就是</a:t>
            </a:r>
            <a:r>
              <a:rPr lang="en-US" altLang="zh-CN" sz="2000"/>
              <a:t>id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合并元素</a:t>
            </a:r>
            <a:r>
              <a:rPr lang="en-US" altLang="zh-CN" sz="2000"/>
              <a:t>p,q</a:t>
            </a:r>
            <a:r>
              <a:rPr lang="zh-CN" altLang="en-US" sz="2000"/>
              <a:t>：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1600"/>
              <a:t>如果</a:t>
            </a:r>
            <a:r>
              <a:rPr lang="en-US" altLang="zh-CN" sz="1600"/>
              <a:t>p,q</a:t>
            </a:r>
            <a:r>
              <a:rPr lang="zh-CN" altLang="en-US" sz="1600"/>
              <a:t>元素的</a:t>
            </a:r>
            <a:r>
              <a:rPr lang="en-US" altLang="zh-CN" sz="1600"/>
              <a:t>id</a:t>
            </a:r>
            <a:r>
              <a:rPr lang="zh-CN" altLang="en-US" sz="1600"/>
              <a:t>相同则终止函数；</a:t>
            </a:r>
            <a:endParaRPr lang="en-US" altLang="zh-CN" sz="1600"/>
          </a:p>
          <a:p>
            <a:pPr lvl="1">
              <a:lnSpc>
                <a:spcPct val="150000"/>
              </a:lnSpc>
            </a:pPr>
            <a:r>
              <a:rPr lang="zh-CN" altLang="en-US" sz="1600"/>
              <a:t>将</a:t>
            </a:r>
            <a:r>
              <a:rPr lang="en-US" altLang="zh-CN" sz="1600"/>
              <a:t>p</a:t>
            </a:r>
            <a:r>
              <a:rPr lang="zh-CN" altLang="en-US" sz="1600"/>
              <a:t>元素对应</a:t>
            </a:r>
            <a:r>
              <a:rPr lang="en-US" altLang="zh-CN" sz="1600"/>
              <a:t>id</a:t>
            </a:r>
            <a:r>
              <a:rPr lang="zh-CN" altLang="en-US" sz="1600"/>
              <a:t>的所有元素的</a:t>
            </a:r>
            <a:r>
              <a:rPr lang="en-US" altLang="zh-CN" sz="1600"/>
              <a:t>id</a:t>
            </a:r>
            <a:r>
              <a:rPr lang="zh-CN" altLang="en-US" sz="1600"/>
              <a:t>变成</a:t>
            </a:r>
            <a:r>
              <a:rPr lang="en-US" altLang="zh-CN" sz="1600"/>
              <a:t>q</a:t>
            </a:r>
            <a:r>
              <a:rPr lang="zh-CN" altLang="en-US" sz="1600"/>
              <a:t>元素对应的</a:t>
            </a:r>
            <a:r>
              <a:rPr lang="en-US" altLang="zh-CN" sz="1600"/>
              <a:t>id</a:t>
            </a:r>
            <a:r>
              <a:rPr lang="zh-CN" altLang="en-US" sz="1600"/>
              <a:t>；</a:t>
            </a:r>
            <a:endParaRPr lang="en-US" altLang="zh-CN" sz="1600"/>
          </a:p>
          <a:p>
            <a:pPr lvl="1">
              <a:lnSpc>
                <a:spcPct val="150000"/>
              </a:lnSpc>
            </a:pPr>
            <a:r>
              <a:rPr lang="zh-CN" altLang="en-US" sz="1600"/>
              <a:t>将</a:t>
            </a:r>
            <a:r>
              <a:rPr lang="en-US" altLang="zh-CN" sz="1600"/>
              <a:t>q</a:t>
            </a:r>
            <a:r>
              <a:rPr lang="zh-CN" altLang="en-US" sz="1600"/>
              <a:t>元素对应</a:t>
            </a:r>
            <a:r>
              <a:rPr lang="en-US" altLang="zh-CN" sz="1600"/>
              <a:t>id</a:t>
            </a:r>
            <a:r>
              <a:rPr lang="zh-CN" altLang="en-US" sz="1600"/>
              <a:t>的所有元素的</a:t>
            </a:r>
            <a:r>
              <a:rPr lang="en-US" altLang="zh-CN" sz="1600"/>
              <a:t>id</a:t>
            </a:r>
            <a:r>
              <a:rPr lang="zh-CN" altLang="en-US" sz="1600"/>
              <a:t>变成</a:t>
            </a:r>
            <a:r>
              <a:rPr lang="en-US" altLang="zh-CN" sz="1600"/>
              <a:t>p</a:t>
            </a:r>
            <a:r>
              <a:rPr lang="zh-CN" altLang="en-US" sz="1600"/>
              <a:t>元素对应的</a:t>
            </a:r>
            <a:r>
              <a:rPr lang="en-US" altLang="zh-CN" sz="1600"/>
              <a:t>id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实例，将元素</a:t>
            </a:r>
            <a:r>
              <a:rPr lang="en-US" altLang="zh-CN" sz="2000"/>
              <a:t>2</a:t>
            </a:r>
            <a:r>
              <a:rPr lang="zh-CN" altLang="en-US" sz="2000"/>
              <a:t>，</a:t>
            </a:r>
            <a:r>
              <a:rPr lang="en-US" altLang="zh-CN" sz="2000"/>
              <a:t>3</a:t>
            </a:r>
            <a:r>
              <a:rPr lang="zh-CN" altLang="en-US" sz="2000"/>
              <a:t>合并</a:t>
            </a:r>
            <a:r>
              <a:rPr lang="en-US" altLang="zh-CN" sz="2000"/>
              <a:t>(</a:t>
            </a:r>
            <a:r>
              <a:rPr lang="zh-CN" altLang="en-US" sz="2000"/>
              <a:t>此处将</a:t>
            </a:r>
            <a:r>
              <a:rPr lang="en-US" altLang="zh-CN" sz="2000"/>
              <a:t>id</a:t>
            </a:r>
            <a:r>
              <a:rPr lang="zh-CN" altLang="en-US" sz="2000"/>
              <a:t>为</a:t>
            </a:r>
            <a:r>
              <a:rPr lang="en-US" altLang="zh-CN" sz="2000"/>
              <a:t>0</a:t>
            </a:r>
            <a:r>
              <a:rPr lang="zh-CN" altLang="en-US" sz="2000"/>
              <a:t>的所有元素的</a:t>
            </a:r>
            <a:r>
              <a:rPr lang="en-US" altLang="zh-CN" sz="2000"/>
              <a:t>id</a:t>
            </a:r>
            <a:r>
              <a:rPr lang="zh-CN" altLang="en-US" sz="2000"/>
              <a:t>变成</a:t>
            </a:r>
            <a:r>
              <a:rPr lang="en-US" altLang="zh-CN" sz="2000"/>
              <a:t>1)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遍历所有元素，如果该元素的</a:t>
            </a:r>
            <a:r>
              <a:rPr lang="en-US" altLang="zh-CN" sz="1600"/>
              <a:t>id</a:t>
            </a:r>
            <a:r>
              <a:rPr lang="zh-CN" altLang="en-US" sz="1600"/>
              <a:t>为</a:t>
            </a:r>
            <a:r>
              <a:rPr lang="en-US" altLang="zh-CN" sz="1600"/>
              <a:t>0</a:t>
            </a:r>
            <a:r>
              <a:rPr lang="zh-CN" altLang="en-US" sz="1600"/>
              <a:t>，则令它的</a:t>
            </a:r>
            <a:r>
              <a:rPr lang="en-US" altLang="zh-CN" sz="1600"/>
              <a:t>id</a:t>
            </a:r>
            <a:r>
              <a:rPr lang="zh-CN" altLang="en-US" sz="1600"/>
              <a:t>变成</a:t>
            </a:r>
            <a:r>
              <a:rPr lang="en-US" altLang="zh-CN" sz="1600"/>
              <a:t>1</a:t>
            </a:r>
            <a:r>
              <a:rPr lang="zh-CN" altLang="en-US" sz="1600"/>
              <a:t>即可</a:t>
            </a:r>
            <a:endParaRPr lang="en-US" altLang="zh-CN" sz="1600"/>
          </a:p>
        </p:txBody>
      </p:sp>
      <p:graphicFrame>
        <p:nvGraphicFramePr>
          <p:cNvPr id="3" name="PA-表格 4">
            <a:extLst>
              <a:ext uri="{FF2B5EF4-FFF2-40B4-BE49-F238E27FC236}">
                <a16:creationId xmlns:a16="http://schemas.microsoft.com/office/drawing/2014/main" id="{B6D79A5B-C326-4BF2-94B2-D7066FCB8400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76295204"/>
              </p:ext>
            </p:extLst>
          </p:nvPr>
        </p:nvGraphicFramePr>
        <p:xfrm>
          <a:off x="2025650" y="1825623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65032549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8498344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279281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17166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848748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575949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9652188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8890723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7615334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389988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10357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47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id</a:t>
                      </a:r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523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3549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277</Words>
  <Application>Microsoft Office PowerPoint</Application>
  <PresentationFormat>宽屏</PresentationFormat>
  <Paragraphs>64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并查集简单版本实现</vt:lpstr>
      <vt:lpstr>并查集实现的功能</vt:lpstr>
      <vt:lpstr>并查集的基本数据表示</vt:lpstr>
      <vt:lpstr>union操作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并查集简单版本实现</dc:title>
  <dc:creator>YR</dc:creator>
  <cp:lastModifiedBy>YR</cp:lastModifiedBy>
  <cp:revision>17</cp:revision>
  <dcterms:created xsi:type="dcterms:W3CDTF">2020-10-22T00:53:08Z</dcterms:created>
  <dcterms:modified xsi:type="dcterms:W3CDTF">2020-10-26T02:15:12Z</dcterms:modified>
</cp:coreProperties>
</file>