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8" r:id="rId4"/>
    <p:sldId id="270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312"/>
      </p:cViewPr>
      <p:guideLst>
        <p:guide pos="416"/>
        <p:guide pos="7256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650" y="2459482"/>
            <a:ext cx="9144000" cy="2345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利用树的元素数量优化并查集的树的高度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将并查集每个元素看作一个节点的问题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每次进行</a:t>
            </a:r>
            <a:r>
              <a:rPr lang="en-US" altLang="zh-CN" sz="2000"/>
              <a:t>uion</a:t>
            </a:r>
            <a:r>
              <a:rPr lang="zh-CN" altLang="en-US" sz="2000"/>
              <a:t>操作时，没有对元素的指向问题进行限制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极端情况下，每次都是元素多的根节点指向了元素少的根节点，树可能退化为一个链表形状，则和简单版本一样，查找的时间复杂度又变成了</a:t>
            </a:r>
            <a:r>
              <a:rPr lang="en-US" altLang="zh-CN" sz="200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union</a:t>
            </a:r>
            <a:r>
              <a:rPr lang="zh-CN" altLang="en-US" sz="2000"/>
              <a:t>操作时，让元素少的树的根节点指向元素多的树的根节点，减少树的高度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如何解决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0268CB-AB23-44E0-8ED3-5B64450B837E}"/>
              </a:ext>
            </a:extLst>
          </p:cNvPr>
          <p:cNvSpPr/>
          <p:nvPr/>
        </p:nvSpPr>
        <p:spPr>
          <a:xfrm>
            <a:off x="5806245" y="3216859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93F1613-1C98-4606-8F3C-21A1790D4CC3}"/>
              </a:ext>
            </a:extLst>
          </p:cNvPr>
          <p:cNvSpPr/>
          <p:nvPr/>
        </p:nvSpPr>
        <p:spPr>
          <a:xfrm>
            <a:off x="4342737" y="4020113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7DFF19-74CA-4611-9F6B-B20100A631F8}"/>
              </a:ext>
            </a:extLst>
          </p:cNvPr>
          <p:cNvSpPr/>
          <p:nvPr/>
        </p:nvSpPr>
        <p:spPr>
          <a:xfrm>
            <a:off x="7356019" y="4020113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A65B04-8402-4526-ABE9-0039596D8B02}"/>
              </a:ext>
            </a:extLst>
          </p:cNvPr>
          <p:cNvSpPr/>
          <p:nvPr/>
        </p:nvSpPr>
        <p:spPr>
          <a:xfrm>
            <a:off x="3583650" y="482336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3922C3-4DD0-41D7-B84E-E2A19F36EF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70309" y="3644431"/>
            <a:ext cx="1109296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7F300A-2D1F-400D-8FE5-2E0DF36EA2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11222" y="4447685"/>
            <a:ext cx="404875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箭头: 上弧形 21">
            <a:extLst>
              <a:ext uri="{FF2B5EF4-FFF2-40B4-BE49-F238E27FC236}">
                <a16:creationId xmlns:a16="http://schemas.microsoft.com/office/drawing/2014/main" id="{D0D9E6CF-346F-44F8-9B87-A90E6CB2FD07}"/>
              </a:ext>
            </a:extLst>
          </p:cNvPr>
          <p:cNvSpPr/>
          <p:nvPr/>
        </p:nvSpPr>
        <p:spPr>
          <a:xfrm>
            <a:off x="5879605" y="2994197"/>
            <a:ext cx="354212" cy="222662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上弧形 22">
            <a:extLst>
              <a:ext uri="{FF2B5EF4-FFF2-40B4-BE49-F238E27FC236}">
                <a16:creationId xmlns:a16="http://schemas.microsoft.com/office/drawing/2014/main" id="{E6883A0B-A20B-4DFF-A59D-221AC3ADC065}"/>
              </a:ext>
            </a:extLst>
          </p:cNvPr>
          <p:cNvSpPr/>
          <p:nvPr/>
        </p:nvSpPr>
        <p:spPr>
          <a:xfrm>
            <a:off x="7426987" y="3796441"/>
            <a:ext cx="354212" cy="222662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union</a:t>
            </a:r>
            <a:r>
              <a:rPr lang="zh-CN" altLang="en-US" sz="2000"/>
              <a:t>操作时，让元素少的树的根节点指向元素多的树的根节点，减少树的高度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如何解决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0268CB-AB23-44E0-8ED3-5B64450B837E}"/>
              </a:ext>
            </a:extLst>
          </p:cNvPr>
          <p:cNvSpPr/>
          <p:nvPr/>
        </p:nvSpPr>
        <p:spPr>
          <a:xfrm>
            <a:off x="5806245" y="3216859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93F1613-1C98-4606-8F3C-21A1790D4CC3}"/>
              </a:ext>
            </a:extLst>
          </p:cNvPr>
          <p:cNvSpPr/>
          <p:nvPr/>
        </p:nvSpPr>
        <p:spPr>
          <a:xfrm>
            <a:off x="4342737" y="4020113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7DFF19-74CA-4611-9F6B-B20100A631F8}"/>
              </a:ext>
            </a:extLst>
          </p:cNvPr>
          <p:cNvSpPr/>
          <p:nvPr/>
        </p:nvSpPr>
        <p:spPr>
          <a:xfrm>
            <a:off x="7356019" y="4020113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A65B04-8402-4526-ABE9-0039596D8B02}"/>
              </a:ext>
            </a:extLst>
          </p:cNvPr>
          <p:cNvSpPr/>
          <p:nvPr/>
        </p:nvSpPr>
        <p:spPr>
          <a:xfrm>
            <a:off x="3583650" y="482336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3922C3-4DD0-41D7-B84E-E2A19F36EF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70309" y="3644431"/>
            <a:ext cx="1109296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7F300A-2D1F-400D-8FE5-2E0DF36EA2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11222" y="4447685"/>
            <a:ext cx="404875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箭头: 上弧形 21">
            <a:extLst>
              <a:ext uri="{FF2B5EF4-FFF2-40B4-BE49-F238E27FC236}">
                <a16:creationId xmlns:a16="http://schemas.microsoft.com/office/drawing/2014/main" id="{D0D9E6CF-346F-44F8-9B87-A90E6CB2FD07}"/>
              </a:ext>
            </a:extLst>
          </p:cNvPr>
          <p:cNvSpPr/>
          <p:nvPr/>
        </p:nvSpPr>
        <p:spPr>
          <a:xfrm>
            <a:off x="5879605" y="2994197"/>
            <a:ext cx="354212" cy="222662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8CD58F4-D02A-43AC-8626-D4C2241C9CB4}"/>
              </a:ext>
            </a:extLst>
          </p:cNvPr>
          <p:cNvCxnSpPr>
            <a:cxnSpLocks/>
            <a:stCxn id="20" idx="1"/>
            <a:endCxn id="6" idx="5"/>
          </p:cNvCxnSpPr>
          <p:nvPr/>
        </p:nvCxnSpPr>
        <p:spPr>
          <a:xfrm flipH="1" flipV="1">
            <a:off x="6233817" y="3644431"/>
            <a:ext cx="1195562" cy="44904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0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改进后优点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每次查找的时间复杂度为</a:t>
            </a:r>
            <a:r>
              <a:rPr lang="en-US" altLang="zh-CN" sz="2000"/>
              <a:t>O(h)</a:t>
            </a:r>
            <a:r>
              <a:rPr lang="zh-CN" altLang="en-US" sz="2000"/>
              <a:t>，</a:t>
            </a:r>
            <a:r>
              <a:rPr lang="en-US" altLang="zh-CN" sz="2000"/>
              <a:t>h</a:t>
            </a:r>
            <a:r>
              <a:rPr lang="zh-CN" altLang="en-US" sz="2000"/>
              <a:t>为所有节点所在树的</a:t>
            </a:r>
            <a:r>
              <a:rPr lang="zh-CN" altLang="en-US" sz="2000">
                <a:solidFill>
                  <a:srgbClr val="FF0000"/>
                </a:solidFill>
              </a:rPr>
              <a:t>最大高度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防止树退化为链表形状，防止查找的时间复杂度变成</a:t>
            </a:r>
            <a:r>
              <a:rPr lang="en-US" altLang="zh-CN" sz="2000"/>
              <a:t>O(n)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953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188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利用树的元素数量优化并查集的树的高度</vt:lpstr>
      <vt:lpstr>将并查集每个元素看作一个节点的问题</vt:lpstr>
      <vt:lpstr>如何解决</vt:lpstr>
      <vt:lpstr>如何解决</vt:lpstr>
      <vt:lpstr>改进后优点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42</cp:revision>
  <dcterms:created xsi:type="dcterms:W3CDTF">2020-10-22T00:53:08Z</dcterms:created>
  <dcterms:modified xsi:type="dcterms:W3CDTF">2020-10-29T05:44:05Z</dcterms:modified>
</cp:coreProperties>
</file>