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2" r:id="rId4"/>
    <p:sldId id="271" r:id="rId5"/>
    <p:sldId id="269" r:id="rId6"/>
    <p:sldId id="27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" y="312"/>
      </p:cViewPr>
      <p:guideLst>
        <p:guide pos="416"/>
        <p:guide pos="7256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650" y="2459482"/>
            <a:ext cx="9144000" cy="2345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利用树的高度优化并查集的树的高度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利用树的元素数量优化并查集的树的高度</a:t>
            </a:r>
            <a:r>
              <a:rPr lang="zh-CN" altLang="en-US" sz="3600">
                <a:ea typeface="+mn-ea"/>
              </a:rPr>
              <a:t>的问题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如图，如果此时依然将元素少的根节点指向元素多的根节点，合并后树的高度反而变高了</a:t>
            </a:r>
            <a:endParaRPr lang="en-US" altLang="zh-CN" sz="200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821E64F-C307-4C92-A08A-C3FF38F115A0}"/>
              </a:ext>
            </a:extLst>
          </p:cNvPr>
          <p:cNvGrpSpPr/>
          <p:nvPr/>
        </p:nvGrpSpPr>
        <p:grpSpPr>
          <a:xfrm>
            <a:off x="1412419" y="2551176"/>
            <a:ext cx="2456822" cy="1378756"/>
            <a:chOff x="1412419" y="2551176"/>
            <a:chExt cx="2456822" cy="137875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B5B6B9-AD86-460B-93E1-2DDC578A7AE6}"/>
                </a:ext>
              </a:extLst>
            </p:cNvPr>
            <p:cNvSpPr/>
            <p:nvPr/>
          </p:nvSpPr>
          <p:spPr>
            <a:xfrm>
              <a:off x="1412419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0A735F4-7E9B-478D-8BBC-B184770577E4}"/>
                </a:ext>
              </a:extLst>
            </p:cNvPr>
            <p:cNvSpPr/>
            <p:nvPr/>
          </p:nvSpPr>
          <p:spPr>
            <a:xfrm>
              <a:off x="2063631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96CDA6-1EBC-4EF9-A5C2-F18769736291}"/>
                </a:ext>
              </a:extLst>
            </p:cNvPr>
            <p:cNvSpPr/>
            <p:nvPr/>
          </p:nvSpPr>
          <p:spPr>
            <a:xfrm>
              <a:off x="2714842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0E0A367-9753-4D63-997A-3151A1099571}"/>
                </a:ext>
              </a:extLst>
            </p:cNvPr>
            <p:cNvSpPr/>
            <p:nvPr/>
          </p:nvSpPr>
          <p:spPr>
            <a:xfrm>
              <a:off x="2965308" y="255117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5B4F7A-9C3C-49C5-8122-F151BD98BA83}"/>
                </a:ext>
              </a:extLst>
            </p:cNvPr>
            <p:cNvSpPr/>
            <p:nvPr/>
          </p:nvSpPr>
          <p:spPr>
            <a:xfrm>
              <a:off x="3368309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22F85D2-46F9-4F4A-9BFF-6EE127359140}"/>
                </a:ext>
              </a:extLst>
            </p:cNvPr>
            <p:cNvCxnSpPr>
              <a:stCxn id="5" idx="7"/>
              <a:endCxn id="16" idx="3"/>
            </p:cNvCxnSpPr>
            <p:nvPr/>
          </p:nvCxnSpPr>
          <p:spPr>
            <a:xfrm flipV="1">
              <a:off x="1839991" y="2978748"/>
              <a:ext cx="1198677" cy="523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CF2452E-A7CB-45CF-B0BE-70FAB595EC6E}"/>
                </a:ext>
              </a:extLst>
            </p:cNvPr>
            <p:cNvCxnSpPr>
              <a:cxnSpLocks/>
              <a:stCxn id="11" idx="7"/>
              <a:endCxn id="16" idx="4"/>
            </p:cNvCxnSpPr>
            <p:nvPr/>
          </p:nvCxnSpPr>
          <p:spPr>
            <a:xfrm flipV="1">
              <a:off x="2491203" y="3052108"/>
              <a:ext cx="724571" cy="450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E84AD73-AFB1-49CE-90A1-50D2D9FDF370}"/>
                </a:ext>
              </a:extLst>
            </p:cNvPr>
            <p:cNvCxnSpPr>
              <a:cxnSpLocks/>
              <a:stCxn id="12" idx="0"/>
              <a:endCxn id="16" idx="4"/>
            </p:cNvCxnSpPr>
            <p:nvPr/>
          </p:nvCxnSpPr>
          <p:spPr>
            <a:xfrm flipV="1">
              <a:off x="2965308" y="3052108"/>
              <a:ext cx="250466" cy="376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6C98EB6-E5ED-4FBD-AABF-ECB29832915F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H="1" flipV="1">
              <a:off x="3215774" y="3052108"/>
              <a:ext cx="403001" cy="376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A23FE4-B1B8-44F8-B2F9-36270B57BB80}"/>
              </a:ext>
            </a:extLst>
          </p:cNvPr>
          <p:cNvGrpSpPr/>
          <p:nvPr/>
        </p:nvGrpSpPr>
        <p:grpSpPr>
          <a:xfrm>
            <a:off x="7137357" y="2551176"/>
            <a:ext cx="1502796" cy="2256580"/>
            <a:chOff x="7137357" y="2551176"/>
            <a:chExt cx="1502796" cy="225658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A76B1E7-609D-4D36-BA73-8E171779A426}"/>
                </a:ext>
              </a:extLst>
            </p:cNvPr>
            <p:cNvSpPr/>
            <p:nvPr/>
          </p:nvSpPr>
          <p:spPr>
            <a:xfrm>
              <a:off x="7638289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0BCDC56-C767-44EE-AB3F-95A785C13CA8}"/>
                </a:ext>
              </a:extLst>
            </p:cNvPr>
            <p:cNvSpPr/>
            <p:nvPr/>
          </p:nvSpPr>
          <p:spPr>
            <a:xfrm>
              <a:off x="7137357" y="255117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759231F-0649-4BCA-A581-1434AD3371A8}"/>
                </a:ext>
              </a:extLst>
            </p:cNvPr>
            <p:cNvSpPr/>
            <p:nvPr/>
          </p:nvSpPr>
          <p:spPr>
            <a:xfrm>
              <a:off x="8139221" y="4306824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CCAE790-44DF-41DC-9BDE-3AF581CAD65E}"/>
                </a:ext>
              </a:extLst>
            </p:cNvPr>
            <p:cNvCxnSpPr>
              <a:cxnSpLocks/>
              <a:stCxn id="14" idx="0"/>
              <a:endCxn id="15" idx="5"/>
            </p:cNvCxnSpPr>
            <p:nvPr/>
          </p:nvCxnSpPr>
          <p:spPr>
            <a:xfrm flipH="1" flipV="1">
              <a:off x="7564929" y="2978748"/>
              <a:ext cx="323826" cy="450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327A61E-E305-4079-B00B-6EA435FC2C66}"/>
                </a:ext>
              </a:extLst>
            </p:cNvPr>
            <p:cNvCxnSpPr>
              <a:cxnSpLocks/>
              <a:stCxn id="17" idx="0"/>
              <a:endCxn id="14" idx="5"/>
            </p:cNvCxnSpPr>
            <p:nvPr/>
          </p:nvCxnSpPr>
          <p:spPr>
            <a:xfrm flipH="1" flipV="1">
              <a:off x="8065861" y="3856572"/>
              <a:ext cx="323826" cy="450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利用树的元素数量优化并查集的树的高度</a:t>
            </a:r>
            <a:r>
              <a:rPr lang="zh-CN" altLang="en-US" sz="3600">
                <a:ea typeface="+mn-ea"/>
              </a:rPr>
              <a:t>的问题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如图，如果此时依然将元素少的根节点指向元素多的根节点，合并后树的高度反而变高了</a:t>
            </a:r>
            <a:endParaRPr lang="en-US" altLang="zh-CN" sz="200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821E64F-C307-4C92-A08A-C3FF38F115A0}"/>
              </a:ext>
            </a:extLst>
          </p:cNvPr>
          <p:cNvGrpSpPr/>
          <p:nvPr/>
        </p:nvGrpSpPr>
        <p:grpSpPr>
          <a:xfrm>
            <a:off x="1412419" y="2551176"/>
            <a:ext cx="2456822" cy="1378756"/>
            <a:chOff x="1412419" y="2551176"/>
            <a:chExt cx="2456822" cy="137875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B5B6B9-AD86-460B-93E1-2DDC578A7AE6}"/>
                </a:ext>
              </a:extLst>
            </p:cNvPr>
            <p:cNvSpPr/>
            <p:nvPr/>
          </p:nvSpPr>
          <p:spPr>
            <a:xfrm>
              <a:off x="1412419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0A735F4-7E9B-478D-8BBC-B184770577E4}"/>
                </a:ext>
              </a:extLst>
            </p:cNvPr>
            <p:cNvSpPr/>
            <p:nvPr/>
          </p:nvSpPr>
          <p:spPr>
            <a:xfrm>
              <a:off x="2063631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96CDA6-1EBC-4EF9-A5C2-F18769736291}"/>
                </a:ext>
              </a:extLst>
            </p:cNvPr>
            <p:cNvSpPr/>
            <p:nvPr/>
          </p:nvSpPr>
          <p:spPr>
            <a:xfrm>
              <a:off x="2714842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0E0A367-9753-4D63-997A-3151A1099571}"/>
                </a:ext>
              </a:extLst>
            </p:cNvPr>
            <p:cNvSpPr/>
            <p:nvPr/>
          </p:nvSpPr>
          <p:spPr>
            <a:xfrm>
              <a:off x="2965308" y="255117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5B4F7A-9C3C-49C5-8122-F151BD98BA83}"/>
                </a:ext>
              </a:extLst>
            </p:cNvPr>
            <p:cNvSpPr/>
            <p:nvPr/>
          </p:nvSpPr>
          <p:spPr>
            <a:xfrm>
              <a:off x="3368309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22F85D2-46F9-4F4A-9BFF-6EE127359140}"/>
                </a:ext>
              </a:extLst>
            </p:cNvPr>
            <p:cNvCxnSpPr>
              <a:stCxn id="5" idx="7"/>
              <a:endCxn id="16" idx="3"/>
            </p:cNvCxnSpPr>
            <p:nvPr/>
          </p:nvCxnSpPr>
          <p:spPr>
            <a:xfrm flipV="1">
              <a:off x="1839991" y="2978748"/>
              <a:ext cx="1198677" cy="523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CF2452E-A7CB-45CF-B0BE-70FAB595EC6E}"/>
                </a:ext>
              </a:extLst>
            </p:cNvPr>
            <p:cNvCxnSpPr>
              <a:cxnSpLocks/>
              <a:stCxn id="11" idx="7"/>
              <a:endCxn id="16" idx="4"/>
            </p:cNvCxnSpPr>
            <p:nvPr/>
          </p:nvCxnSpPr>
          <p:spPr>
            <a:xfrm flipV="1">
              <a:off x="2491203" y="3052108"/>
              <a:ext cx="724571" cy="450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E84AD73-AFB1-49CE-90A1-50D2D9FDF370}"/>
                </a:ext>
              </a:extLst>
            </p:cNvPr>
            <p:cNvCxnSpPr>
              <a:cxnSpLocks/>
              <a:stCxn id="12" idx="0"/>
              <a:endCxn id="16" idx="4"/>
            </p:cNvCxnSpPr>
            <p:nvPr/>
          </p:nvCxnSpPr>
          <p:spPr>
            <a:xfrm flipV="1">
              <a:off x="2965308" y="3052108"/>
              <a:ext cx="250466" cy="376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6C98EB6-E5ED-4FBD-AABF-ECB29832915F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H="1" flipV="1">
              <a:off x="3215774" y="3052108"/>
              <a:ext cx="403001" cy="376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A23FE4-B1B8-44F8-B2F9-36270B57BB80}"/>
              </a:ext>
            </a:extLst>
          </p:cNvPr>
          <p:cNvGrpSpPr/>
          <p:nvPr/>
        </p:nvGrpSpPr>
        <p:grpSpPr>
          <a:xfrm>
            <a:off x="4052648" y="3429000"/>
            <a:ext cx="1502796" cy="2256580"/>
            <a:chOff x="7137357" y="2551176"/>
            <a:chExt cx="1502796" cy="225658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A76B1E7-609D-4D36-BA73-8E171779A426}"/>
                </a:ext>
              </a:extLst>
            </p:cNvPr>
            <p:cNvSpPr/>
            <p:nvPr/>
          </p:nvSpPr>
          <p:spPr>
            <a:xfrm>
              <a:off x="7638289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0BCDC56-C767-44EE-AB3F-95A785C13CA8}"/>
                </a:ext>
              </a:extLst>
            </p:cNvPr>
            <p:cNvSpPr/>
            <p:nvPr/>
          </p:nvSpPr>
          <p:spPr>
            <a:xfrm>
              <a:off x="7137357" y="255117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759231F-0649-4BCA-A581-1434AD3371A8}"/>
                </a:ext>
              </a:extLst>
            </p:cNvPr>
            <p:cNvSpPr/>
            <p:nvPr/>
          </p:nvSpPr>
          <p:spPr>
            <a:xfrm>
              <a:off x="8139221" y="4306824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CCAE790-44DF-41DC-9BDE-3AF581CAD65E}"/>
                </a:ext>
              </a:extLst>
            </p:cNvPr>
            <p:cNvCxnSpPr>
              <a:cxnSpLocks/>
              <a:stCxn id="14" idx="0"/>
              <a:endCxn id="15" idx="5"/>
            </p:cNvCxnSpPr>
            <p:nvPr/>
          </p:nvCxnSpPr>
          <p:spPr>
            <a:xfrm flipH="1" flipV="1">
              <a:off x="7564929" y="2978748"/>
              <a:ext cx="323826" cy="450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327A61E-E305-4079-B00B-6EA435FC2C66}"/>
                </a:ext>
              </a:extLst>
            </p:cNvPr>
            <p:cNvCxnSpPr>
              <a:cxnSpLocks/>
              <a:stCxn id="17" idx="0"/>
              <a:endCxn id="14" idx="5"/>
            </p:cNvCxnSpPr>
            <p:nvPr/>
          </p:nvCxnSpPr>
          <p:spPr>
            <a:xfrm flipH="1" flipV="1">
              <a:off x="8065861" y="3856572"/>
              <a:ext cx="323826" cy="450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669893-E324-49CD-BE5D-7EE623421BF6}"/>
              </a:ext>
            </a:extLst>
          </p:cNvPr>
          <p:cNvCxnSpPr>
            <a:cxnSpLocks/>
            <a:stCxn id="15" idx="1"/>
            <a:endCxn id="16" idx="5"/>
          </p:cNvCxnSpPr>
          <p:nvPr/>
        </p:nvCxnSpPr>
        <p:spPr>
          <a:xfrm flipH="1" flipV="1">
            <a:off x="3392880" y="2978748"/>
            <a:ext cx="733128" cy="523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4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如何解决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此时</a:t>
            </a:r>
            <a:r>
              <a:rPr lang="zh-CN" altLang="en-US" sz="2000">
                <a:solidFill>
                  <a:srgbClr val="FF0000"/>
                </a:solidFill>
              </a:rPr>
              <a:t>将高度低的树的根节点指向高度高的根节点</a:t>
            </a:r>
            <a:r>
              <a:rPr lang="zh-CN" altLang="en-US" sz="2000"/>
              <a:t>，合并后树的高度不会增加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用一个数组</a:t>
            </a:r>
            <a:r>
              <a:rPr lang="en-US" altLang="zh-CN" sz="2000"/>
              <a:t>rank</a:t>
            </a:r>
            <a:r>
              <a:rPr lang="zh-CN" altLang="en-US" sz="2000"/>
              <a:t>保存每个节点以它为根的树的高度，当每次合并时，如果两个合并节点的根节点高度不同，不改变</a:t>
            </a:r>
            <a:r>
              <a:rPr lang="en-US" altLang="zh-CN" sz="2000"/>
              <a:t>rank</a:t>
            </a:r>
            <a:r>
              <a:rPr lang="zh-CN" altLang="en-US" sz="2000"/>
              <a:t>的值；如果高度相同，将</a:t>
            </a:r>
            <a:r>
              <a:rPr lang="en-US" altLang="zh-CN" sz="2000"/>
              <a:t>rank</a:t>
            </a:r>
            <a:r>
              <a:rPr lang="zh-CN" altLang="en-US" sz="2000"/>
              <a:t>中被指向的根节点的元素加</a:t>
            </a:r>
            <a:r>
              <a:rPr lang="en-US" altLang="zh-CN" sz="2000"/>
              <a:t>1</a:t>
            </a:r>
            <a:r>
              <a:rPr lang="zh-CN" altLang="en-US" sz="2000"/>
              <a:t>即可</a:t>
            </a:r>
            <a:endParaRPr lang="en-US" altLang="zh-CN" sz="200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821E64F-C307-4C92-A08A-C3FF38F115A0}"/>
              </a:ext>
            </a:extLst>
          </p:cNvPr>
          <p:cNvGrpSpPr/>
          <p:nvPr/>
        </p:nvGrpSpPr>
        <p:grpSpPr>
          <a:xfrm>
            <a:off x="4857641" y="3469870"/>
            <a:ext cx="2456822" cy="1378756"/>
            <a:chOff x="1412419" y="2551176"/>
            <a:chExt cx="2456822" cy="137875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B5B6B9-AD86-460B-93E1-2DDC578A7AE6}"/>
                </a:ext>
              </a:extLst>
            </p:cNvPr>
            <p:cNvSpPr/>
            <p:nvPr/>
          </p:nvSpPr>
          <p:spPr>
            <a:xfrm>
              <a:off x="1412419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0A735F4-7E9B-478D-8BBC-B184770577E4}"/>
                </a:ext>
              </a:extLst>
            </p:cNvPr>
            <p:cNvSpPr/>
            <p:nvPr/>
          </p:nvSpPr>
          <p:spPr>
            <a:xfrm>
              <a:off x="2063631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96CDA6-1EBC-4EF9-A5C2-F18769736291}"/>
                </a:ext>
              </a:extLst>
            </p:cNvPr>
            <p:cNvSpPr/>
            <p:nvPr/>
          </p:nvSpPr>
          <p:spPr>
            <a:xfrm>
              <a:off x="2714842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0E0A367-9753-4D63-997A-3151A1099571}"/>
                </a:ext>
              </a:extLst>
            </p:cNvPr>
            <p:cNvSpPr/>
            <p:nvPr/>
          </p:nvSpPr>
          <p:spPr>
            <a:xfrm>
              <a:off x="2965308" y="255117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5B4F7A-9C3C-49C5-8122-F151BD98BA83}"/>
                </a:ext>
              </a:extLst>
            </p:cNvPr>
            <p:cNvSpPr/>
            <p:nvPr/>
          </p:nvSpPr>
          <p:spPr>
            <a:xfrm>
              <a:off x="3368309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22F85D2-46F9-4F4A-9BFF-6EE127359140}"/>
                </a:ext>
              </a:extLst>
            </p:cNvPr>
            <p:cNvCxnSpPr>
              <a:stCxn id="5" idx="7"/>
              <a:endCxn id="16" idx="3"/>
            </p:cNvCxnSpPr>
            <p:nvPr/>
          </p:nvCxnSpPr>
          <p:spPr>
            <a:xfrm flipV="1">
              <a:off x="1839991" y="2978748"/>
              <a:ext cx="1198677" cy="523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CF2452E-A7CB-45CF-B0BE-70FAB595EC6E}"/>
                </a:ext>
              </a:extLst>
            </p:cNvPr>
            <p:cNvCxnSpPr>
              <a:cxnSpLocks/>
              <a:stCxn id="11" idx="7"/>
              <a:endCxn id="16" idx="4"/>
            </p:cNvCxnSpPr>
            <p:nvPr/>
          </p:nvCxnSpPr>
          <p:spPr>
            <a:xfrm flipV="1">
              <a:off x="2491203" y="3052108"/>
              <a:ext cx="724571" cy="450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E84AD73-AFB1-49CE-90A1-50D2D9FDF370}"/>
                </a:ext>
              </a:extLst>
            </p:cNvPr>
            <p:cNvCxnSpPr>
              <a:cxnSpLocks/>
              <a:stCxn id="12" idx="0"/>
              <a:endCxn id="16" idx="4"/>
            </p:cNvCxnSpPr>
            <p:nvPr/>
          </p:nvCxnSpPr>
          <p:spPr>
            <a:xfrm flipV="1">
              <a:off x="2965308" y="3052108"/>
              <a:ext cx="250466" cy="376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6C98EB6-E5ED-4FBD-AABF-ECB29832915F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H="1" flipV="1">
              <a:off x="3215774" y="3052108"/>
              <a:ext cx="403001" cy="376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A23FE4-B1B8-44F8-B2F9-36270B57BB80}"/>
              </a:ext>
            </a:extLst>
          </p:cNvPr>
          <p:cNvGrpSpPr/>
          <p:nvPr/>
        </p:nvGrpSpPr>
        <p:grpSpPr>
          <a:xfrm>
            <a:off x="7137357" y="2551176"/>
            <a:ext cx="1502796" cy="2256580"/>
            <a:chOff x="7137357" y="2551176"/>
            <a:chExt cx="1502796" cy="225658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A76B1E7-609D-4D36-BA73-8E171779A426}"/>
                </a:ext>
              </a:extLst>
            </p:cNvPr>
            <p:cNvSpPr/>
            <p:nvPr/>
          </p:nvSpPr>
          <p:spPr>
            <a:xfrm>
              <a:off x="7638289" y="3429000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0BCDC56-C767-44EE-AB3F-95A785C13CA8}"/>
                </a:ext>
              </a:extLst>
            </p:cNvPr>
            <p:cNvSpPr/>
            <p:nvPr/>
          </p:nvSpPr>
          <p:spPr>
            <a:xfrm>
              <a:off x="7137357" y="2551176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759231F-0649-4BCA-A581-1434AD3371A8}"/>
                </a:ext>
              </a:extLst>
            </p:cNvPr>
            <p:cNvSpPr/>
            <p:nvPr/>
          </p:nvSpPr>
          <p:spPr>
            <a:xfrm>
              <a:off x="8139221" y="4306824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4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CCAE790-44DF-41DC-9BDE-3AF581CAD65E}"/>
                </a:ext>
              </a:extLst>
            </p:cNvPr>
            <p:cNvCxnSpPr>
              <a:cxnSpLocks/>
              <a:stCxn id="14" idx="0"/>
              <a:endCxn id="15" idx="5"/>
            </p:cNvCxnSpPr>
            <p:nvPr/>
          </p:nvCxnSpPr>
          <p:spPr>
            <a:xfrm flipH="1" flipV="1">
              <a:off x="7564929" y="2978748"/>
              <a:ext cx="323826" cy="450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327A61E-E305-4079-B00B-6EA435FC2C66}"/>
                </a:ext>
              </a:extLst>
            </p:cNvPr>
            <p:cNvCxnSpPr>
              <a:cxnSpLocks/>
              <a:stCxn id="17" idx="0"/>
              <a:endCxn id="14" idx="5"/>
            </p:cNvCxnSpPr>
            <p:nvPr/>
          </p:nvCxnSpPr>
          <p:spPr>
            <a:xfrm flipH="1" flipV="1">
              <a:off x="8065861" y="3856572"/>
              <a:ext cx="323826" cy="450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A1749D-8960-4098-A264-DD5F213E5700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6838102" y="2978748"/>
            <a:ext cx="372615" cy="564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改进后优点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每次查找的时间复杂度为</a:t>
            </a:r>
            <a:r>
              <a:rPr lang="en-US" altLang="zh-CN" sz="2000"/>
              <a:t>O(h)</a:t>
            </a:r>
            <a:r>
              <a:rPr lang="zh-CN" altLang="en-US" sz="2000"/>
              <a:t>，</a:t>
            </a:r>
            <a:r>
              <a:rPr lang="en-US" altLang="zh-CN" sz="2000"/>
              <a:t>h</a:t>
            </a:r>
            <a:r>
              <a:rPr lang="zh-CN" altLang="en-US" sz="2000"/>
              <a:t>为所有节点所在树的</a:t>
            </a:r>
            <a:r>
              <a:rPr lang="zh-CN" altLang="en-US" sz="2000">
                <a:solidFill>
                  <a:srgbClr val="FF0000"/>
                </a:solidFill>
              </a:rPr>
              <a:t>最大高度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防止树退化为链表形状，防止查找的时间复杂度变成</a:t>
            </a:r>
            <a:r>
              <a:rPr lang="en-US" altLang="zh-CN" sz="2000"/>
              <a:t>O(n)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9534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实际效果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实际效果比用元素数量来</a:t>
            </a:r>
            <a:r>
              <a:rPr lang="en-US" altLang="zh-CN" sz="2000"/>
              <a:t>union</a:t>
            </a:r>
            <a:r>
              <a:rPr lang="zh-CN" altLang="en-US" sz="2000"/>
              <a:t>的速度要慢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3355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259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利用树的高度优化并查集的树的高度</vt:lpstr>
      <vt:lpstr>利用树的元素数量优化并查集的树的高度的问题</vt:lpstr>
      <vt:lpstr>利用树的元素数量优化并查集的树的高度的问题</vt:lpstr>
      <vt:lpstr>如何解决</vt:lpstr>
      <vt:lpstr>改进后优点</vt:lpstr>
      <vt:lpstr>实际效果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47</cp:revision>
  <dcterms:created xsi:type="dcterms:W3CDTF">2020-10-22T00:53:08Z</dcterms:created>
  <dcterms:modified xsi:type="dcterms:W3CDTF">2020-11-04T01:36:31Z</dcterms:modified>
</cp:coreProperties>
</file>