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85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3" r:id="rId19"/>
    <p:sldId id="298" r:id="rId20"/>
    <p:sldId id="29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" y="220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8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9.png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0.png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11.png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2.png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image" Target="../media/image13.png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120.png"/><Relationship Id="rId4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3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9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451A911E-5B2F-444D-B43B-CCD85EB43AE8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00F4D72-CE90-4391-ACE8-A339AD233FB2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08AD84-55EF-4E85-B263-F53BC98AD0BC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2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EC5F8EAA-6F44-495A-BEC4-DFEF1DF3BAAE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EA5038F-9F5D-44A0-8B69-AB31FAF662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9C93BA-20EB-4F33-9F70-05D215473A0D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5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内层遍历完成，此时，数组中最大的元素移动到了数组最后最后一个位置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3C2C944C-B439-4F70-A200-1FB539C891BF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058D37F-2F7D-46C7-AA62-9F3AC08FB867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0190B38-D4A3-4AD8-B132-2C6C03A83E34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−1=6</m:t>
                    </m:r>
                  </m:oMath>
                </a14:m>
                <a:r>
                  <a:rPr lang="en-US" altLang="zh-CN" sz="1600"/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内层遍历的元素与它前面一个元素比较，如果比内层当前遍历元素小，交换它们位置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内层从元素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开始遍历到元素</a:t>
                </a:r>
                <a:r>
                  <a:rPr lang="en-US" altLang="zh-CN" sz="1600"/>
                  <a:t>4</a:t>
                </a:r>
                <a:r>
                  <a:rPr lang="zh-CN" altLang="en-US" sz="1600"/>
                  <a:t>，元素</a:t>
                </a:r>
                <a:r>
                  <a:rPr lang="en-US" altLang="zh-CN" sz="1600"/>
                  <a:t>6</a:t>
                </a:r>
                <a:r>
                  <a:rPr lang="zh-CN" altLang="en-US" sz="1600"/>
                  <a:t>一直向后移动到</a:t>
                </a:r>
                <a:r>
                  <a:rPr lang="en-US" altLang="zh-CN" sz="1600"/>
                  <a:t>id=4</a:t>
                </a:r>
                <a:r>
                  <a:rPr lang="zh-CN" altLang="en-US" sz="1600"/>
                  <a:t>的位置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5DFB94-3FBD-4C42-BF70-F44900FF3909}"/>
              </a:ext>
            </a:extLst>
          </p:cNvPr>
          <p:cNvGrpSpPr/>
          <p:nvPr/>
        </p:nvGrpSpPr>
        <p:grpSpPr>
          <a:xfrm>
            <a:off x="1999371" y="2160436"/>
            <a:ext cx="419686" cy="1952613"/>
            <a:chOff x="1999371" y="2160436"/>
            <a:chExt cx="419686" cy="1952613"/>
          </a:xfrm>
        </p:grpSpPr>
        <p:sp>
          <p:nvSpPr>
            <p:cNvPr id="6" name="PA-圆角矩形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999371" y="2160436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PA-圆角矩形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99371" y="2659941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-圆角矩形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99371" y="3159447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PA-圆角矩形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99371" y="3658953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AC6AFD-27C3-4D66-B81D-12DD60766F62}"/>
              </a:ext>
            </a:extLst>
          </p:cNvPr>
          <p:cNvCxnSpPr>
            <a:cxnSpLocks/>
          </p:cNvCxnSpPr>
          <p:nvPr/>
        </p:nvCxnSpPr>
        <p:spPr>
          <a:xfrm>
            <a:off x="2752825" y="2217362"/>
            <a:ext cx="0" cy="2894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FEB0E4-FA27-4E02-99C8-ADC85DDAF627}"/>
              </a:ext>
            </a:extLst>
          </p:cNvPr>
          <p:cNvSpPr txBox="1"/>
          <p:nvPr/>
        </p:nvSpPr>
        <p:spPr>
          <a:xfrm>
            <a:off x="2768974" y="2756770"/>
            <a:ext cx="317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内层遍历元素范围</a:t>
            </a:r>
          </a:p>
        </p:txBody>
      </p:sp>
    </p:spTree>
    <p:extLst>
      <p:ext uri="{BB962C8B-B14F-4D97-AF65-F5344CB8AC3E}">
        <p14:creationId xmlns:p14="http://schemas.microsoft.com/office/powerpoint/2010/main" val="36760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2.08333E-7 -0.069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2.08333E-7 0.292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−1=6</m:t>
                    </m:r>
                  </m:oMath>
                </a14:m>
                <a:r>
                  <a:rPr lang="en-US" altLang="zh-CN" sz="1600"/>
                  <a:t>)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不交换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5DFB94-3FBD-4C42-BF70-F44900FF3909}"/>
              </a:ext>
            </a:extLst>
          </p:cNvPr>
          <p:cNvGrpSpPr/>
          <p:nvPr/>
        </p:nvGrpSpPr>
        <p:grpSpPr>
          <a:xfrm>
            <a:off x="1999371" y="2160436"/>
            <a:ext cx="419686" cy="1952613"/>
            <a:chOff x="1999371" y="2160436"/>
            <a:chExt cx="419686" cy="1952613"/>
          </a:xfrm>
        </p:grpSpPr>
        <p:sp>
          <p:nvSpPr>
            <p:cNvPr id="6" name="PA-圆角矩形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999371" y="2160436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PA-圆角矩形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99371" y="2659941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-圆角矩形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99371" y="3159447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PA-圆角矩形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99371" y="3658953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AC6AFD-27C3-4D66-B81D-12DD60766F62}"/>
              </a:ext>
            </a:extLst>
          </p:cNvPr>
          <p:cNvCxnSpPr>
            <a:cxnSpLocks/>
          </p:cNvCxnSpPr>
          <p:nvPr/>
        </p:nvCxnSpPr>
        <p:spPr>
          <a:xfrm>
            <a:off x="2752825" y="2217362"/>
            <a:ext cx="0" cy="2894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FEB0E4-FA27-4E02-99C8-ADC85DDAF627}"/>
              </a:ext>
            </a:extLst>
          </p:cNvPr>
          <p:cNvSpPr txBox="1"/>
          <p:nvPr/>
        </p:nvSpPr>
        <p:spPr>
          <a:xfrm>
            <a:off x="2768974" y="2756770"/>
            <a:ext cx="317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内层遍历元素范围</a:t>
            </a:r>
          </a:p>
        </p:txBody>
      </p:sp>
    </p:spTree>
    <p:extLst>
      <p:ext uri="{BB962C8B-B14F-4D97-AF65-F5344CB8AC3E}">
        <p14:creationId xmlns:p14="http://schemas.microsoft.com/office/powerpoint/2010/main" val="374334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−1=6</m:t>
                    </m:r>
                  </m:oMath>
                </a14:m>
                <a:r>
                  <a:rPr lang="en-US" altLang="zh-CN" sz="1600"/>
                  <a:t>)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AC6AFD-27C3-4D66-B81D-12DD60766F62}"/>
              </a:ext>
            </a:extLst>
          </p:cNvPr>
          <p:cNvCxnSpPr>
            <a:cxnSpLocks/>
          </p:cNvCxnSpPr>
          <p:nvPr/>
        </p:nvCxnSpPr>
        <p:spPr>
          <a:xfrm>
            <a:off x="2752825" y="2217362"/>
            <a:ext cx="0" cy="2894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FEB0E4-FA27-4E02-99C8-ADC85DDAF627}"/>
              </a:ext>
            </a:extLst>
          </p:cNvPr>
          <p:cNvSpPr txBox="1"/>
          <p:nvPr/>
        </p:nvSpPr>
        <p:spPr>
          <a:xfrm>
            <a:off x="2768974" y="2756770"/>
            <a:ext cx="317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内层遍历元素范围</a:t>
            </a:r>
          </a:p>
        </p:txBody>
      </p:sp>
    </p:spTree>
    <p:extLst>
      <p:ext uri="{BB962C8B-B14F-4D97-AF65-F5344CB8AC3E}">
        <p14:creationId xmlns:p14="http://schemas.microsoft.com/office/powerpoint/2010/main" val="41646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内层遍历结束，此时数组中第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大的元素</a:t>
                </a:r>
                <a:r>
                  <a:rPr lang="en-US" altLang="zh-CN" sz="1600"/>
                  <a:t>7</a:t>
                </a:r>
                <a:r>
                  <a:rPr lang="zh-CN" altLang="en-US" sz="1600"/>
                  <a:t>移动到了倒数第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个位置，即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−1=6</m:t>
                    </m:r>
                  </m:oMath>
                </a14:m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10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AC6AFD-27C3-4D66-B81D-12DD60766F62}"/>
              </a:ext>
            </a:extLst>
          </p:cNvPr>
          <p:cNvCxnSpPr>
            <a:cxnSpLocks/>
          </p:cNvCxnSpPr>
          <p:nvPr/>
        </p:nvCxnSpPr>
        <p:spPr>
          <a:xfrm>
            <a:off x="2752825" y="2217362"/>
            <a:ext cx="0" cy="2894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FEB0E4-FA27-4E02-99C8-ADC85DDAF627}"/>
              </a:ext>
            </a:extLst>
          </p:cNvPr>
          <p:cNvSpPr txBox="1"/>
          <p:nvPr/>
        </p:nvSpPr>
        <p:spPr>
          <a:xfrm>
            <a:off x="2768974" y="2756770"/>
            <a:ext cx="317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内层遍历元素范围</a:t>
            </a:r>
          </a:p>
        </p:txBody>
      </p:sp>
    </p:spTree>
    <p:extLst>
      <p:ext uri="{BB962C8B-B14F-4D97-AF65-F5344CB8AC3E}">
        <p14:creationId xmlns:p14="http://schemas.microsoft.com/office/powerpoint/2010/main" val="338235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9865" y="1203885"/>
            <a:ext cx="6148292" cy="4450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</a:t>
            </a:r>
            <a:r>
              <a:rPr lang="en-US" altLang="zh-CN" sz="2000"/>
              <a:t>2</a:t>
            </a:r>
            <a:r>
              <a:rPr lang="zh-CN" altLang="en-US" sz="2000"/>
              <a:t>次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内层遍历结束，此时数组中第</a:t>
            </a:r>
            <a:r>
              <a:rPr lang="en-US" altLang="zh-CN" sz="1600"/>
              <a:t>3</a:t>
            </a:r>
            <a:r>
              <a:rPr lang="zh-CN" altLang="en-US" sz="1600"/>
              <a:t>大的元素</a:t>
            </a:r>
            <a:r>
              <a:rPr lang="en-US" altLang="zh-CN" sz="1600"/>
              <a:t>6</a:t>
            </a:r>
            <a:r>
              <a:rPr lang="zh-CN" altLang="en-US" sz="1600"/>
              <a:t>移动到了倒数第</a:t>
            </a:r>
            <a:r>
              <a:rPr lang="en-US" altLang="zh-CN" sz="1600"/>
              <a:t>3</a:t>
            </a:r>
            <a:r>
              <a:rPr lang="zh-CN" altLang="en-US" sz="1600"/>
              <a:t>个位置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2000"/>
              <a:t>外层一直遍历第</a:t>
            </a:r>
            <a:r>
              <a:rPr lang="en-US" altLang="zh-CN" sz="2000"/>
              <a:t>7</a:t>
            </a:r>
            <a:r>
              <a:rPr lang="zh-CN" altLang="en-US" sz="2000"/>
              <a:t>次后，数组变得有序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endParaRPr lang="en-US" altLang="zh-CN" sz="16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AC6AFD-27C3-4D66-B81D-12DD60766F62}"/>
              </a:ext>
            </a:extLst>
          </p:cNvPr>
          <p:cNvCxnSpPr>
            <a:cxnSpLocks/>
          </p:cNvCxnSpPr>
          <p:nvPr/>
        </p:nvCxnSpPr>
        <p:spPr>
          <a:xfrm>
            <a:off x="2752825" y="2225873"/>
            <a:ext cx="0" cy="23382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FEB0E4-FA27-4E02-99C8-ADC85DDAF627}"/>
              </a:ext>
            </a:extLst>
          </p:cNvPr>
          <p:cNvSpPr txBox="1"/>
          <p:nvPr/>
        </p:nvSpPr>
        <p:spPr>
          <a:xfrm>
            <a:off x="2768974" y="2487066"/>
            <a:ext cx="317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内层遍历元素范围</a:t>
            </a:r>
          </a:p>
        </p:txBody>
      </p:sp>
    </p:spTree>
    <p:extLst>
      <p:ext uri="{BB962C8B-B14F-4D97-AF65-F5344CB8AC3E}">
        <p14:creationId xmlns:p14="http://schemas.microsoft.com/office/powerpoint/2010/main" val="153816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缺点</a:t>
                </a:r>
                <a:endParaRPr lang="en-US" altLang="zh-CN" sz="2000" b="1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优点</a:t>
                </a:r>
                <a:endParaRPr lang="en-US" altLang="zh-CN" sz="2000" b="1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比较简单，空间复杂度较低，是稳定的</a:t>
                </a:r>
                <a:endParaRPr lang="en-US" altLang="zh-CN" sz="1600" b="1"/>
              </a:p>
            </p:txBody>
          </p:sp>
        </mc:Choice>
        <mc:Fallback xmlns="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838200" y="1690688"/>
                <a:ext cx="10515600" cy="4802185"/>
              </a:xfrm>
              <a:blipFill>
                <a:blip r:embed="rId5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算法优点和缺点</a:t>
            </a:r>
          </a:p>
        </p:txBody>
      </p:sp>
    </p:spTree>
    <p:extLst>
      <p:ext uri="{BB962C8B-B14F-4D97-AF65-F5344CB8AC3E}">
        <p14:creationId xmlns:p14="http://schemas.microsoft.com/office/powerpoint/2010/main" val="395129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优化冒泡排序算法</a:t>
            </a:r>
          </a:p>
        </p:txBody>
      </p:sp>
    </p:spTree>
    <p:extLst>
      <p:ext uri="{BB962C8B-B14F-4D97-AF65-F5344CB8AC3E}">
        <p14:creationId xmlns:p14="http://schemas.microsoft.com/office/powerpoint/2010/main" val="401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冒泡排序实现要解决问题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给定一个数组，将数组元素进行排序</a:t>
            </a:r>
            <a:r>
              <a:rPr lang="en-US" altLang="zh-CN" sz="2000"/>
              <a:t>(</a:t>
            </a:r>
            <a:r>
              <a:rPr lang="zh-CN" altLang="en-US" sz="2000"/>
              <a:t>从小到大或者从大到小都可以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如何减少冒泡排序的时间复杂度？</a:t>
            </a:r>
            <a:endParaRPr lang="en-US" altLang="zh-CN" sz="2000" b="1"/>
          </a:p>
          <a:p>
            <a:pPr lvl="1">
              <a:lnSpc>
                <a:spcPct val="150000"/>
              </a:lnSpc>
            </a:pPr>
            <a:r>
              <a:rPr lang="zh-CN" altLang="en-US" sz="1600"/>
              <a:t>前面的冒泡排序是外层遍历</a:t>
            </a:r>
            <a:r>
              <a:rPr lang="en-US" altLang="zh-CN" sz="1600"/>
              <a:t>n</a:t>
            </a:r>
            <a:r>
              <a:rPr lang="zh-CN" altLang="en-US" sz="1600"/>
              <a:t>次，内层遍历没有好序的元素，将没有排好序的元素中最大元素放到当前未排序的最后一个位置。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 b="1"/>
              <a:t>问题：</a:t>
            </a:r>
            <a:r>
              <a:rPr lang="zh-CN" altLang="en-US" sz="1600"/>
              <a:t>即使是元素已经排好序，遍历的次数并没有减少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 b="1"/>
              <a:t>如何优化？</a:t>
            </a:r>
            <a:r>
              <a:rPr lang="zh-CN" altLang="en-US" sz="1600"/>
              <a:t>如果整个数组已经排好序，即外层遍历一次后，没有元素位置发生了交换，此时可以提前结束遍历。</a:t>
            </a:r>
            <a:endParaRPr lang="en-US" altLang="zh-CN" sz="1600" b="1"/>
          </a:p>
          <a:p>
            <a:pPr lvl="1">
              <a:lnSpc>
                <a:spcPct val="150000"/>
              </a:lnSpc>
            </a:pPr>
            <a:endParaRPr lang="en-US" altLang="zh-CN" sz="1600" b="1"/>
          </a:p>
          <a:p>
            <a:pPr lvl="1">
              <a:lnSpc>
                <a:spcPct val="150000"/>
              </a:lnSpc>
            </a:pPr>
            <a:endParaRPr lang="en-US" altLang="zh-CN" sz="16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如何优化冒泡排序？</a:t>
            </a:r>
          </a:p>
        </p:txBody>
      </p:sp>
    </p:spTree>
    <p:extLst>
      <p:ext uri="{BB962C8B-B14F-4D97-AF65-F5344CB8AC3E}">
        <p14:creationId xmlns:p14="http://schemas.microsoft.com/office/powerpoint/2010/main" val="76454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935017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n-1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假设外层当前遍历的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次数序号</a:t>
                </a:r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/>
                  <a:t>(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1600"/>
                  <a:t>)</a:t>
                </a:r>
                <a:r>
                  <a:rPr lang="zh-CN" altLang="en-US" sz="1600"/>
                  <a:t>，共</a:t>
                </a:r>
                <a:r>
                  <a:rPr lang="en-US" altLang="zh-CN" sz="1600"/>
                  <a:t>n-1</a:t>
                </a:r>
                <a:r>
                  <a:rPr lang="zh-CN" altLang="en-US" sz="1600"/>
                  <a:t>次。内层遍历的元素序号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600"/>
                  <a:t>) </a:t>
                </a:r>
                <a:r>
                  <a:rPr lang="zh-CN" altLang="en-US" sz="1600"/>
                  <a:t>。比如数组为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个元素，外层只需要遍历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次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次数序号为</a:t>
                </a:r>
                <a:r>
                  <a:rPr lang="en-US" altLang="zh-CN" sz="1600"/>
                  <a:t>0)</a:t>
                </a:r>
                <a:r>
                  <a:rPr lang="zh-CN" altLang="en-US" sz="1600"/>
                  <a:t>即可，内层也只需遍历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次即可。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如果内层当前遍历的第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个元素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比它前面一个元素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1600"/>
                  <a:t>小 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内层遍历一次后，本次遍历的最大元素将交换到数组的第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600"/>
                  <a:t>个位置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外层遍历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次后，数组排序完成</a:t>
                </a: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935017"/>
                <a:ext cx="6148292" cy="4450230"/>
              </a:xfrm>
              <a:blipFill>
                <a:blip r:embed="rId4"/>
                <a:stretch>
                  <a:fillRect l="-892" r="-3865" b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27A428E-A523-40F4-9556-83D4C242A43A}"/>
              </a:ext>
            </a:extLst>
          </p:cNvPr>
          <p:cNvGrpSpPr/>
          <p:nvPr/>
        </p:nvGrpSpPr>
        <p:grpSpPr>
          <a:xfrm>
            <a:off x="1463843" y="1690688"/>
            <a:ext cx="1025122" cy="4365129"/>
            <a:chOff x="1411427" y="1690688"/>
            <a:chExt cx="1025122" cy="436512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FD70B-EA3A-4EE5-ADB0-9B5F6727F082}"/>
                </a:ext>
              </a:extLst>
            </p:cNvPr>
            <p:cNvSpPr/>
            <p:nvPr/>
          </p:nvSpPr>
          <p:spPr>
            <a:xfrm>
              <a:off x="1946955" y="2105182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/>
          </p:nvSpPr>
          <p:spPr>
            <a:xfrm>
              <a:off x="1946955" y="2604688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1946955" y="3104193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6DC20-D188-4618-942C-4258403483CF}"/>
                </a:ext>
              </a:extLst>
            </p:cNvPr>
            <p:cNvSpPr/>
            <p:nvPr/>
          </p:nvSpPr>
          <p:spPr>
            <a:xfrm>
              <a:off x="1946955" y="3603699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1946955" y="4103205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1946955" y="4602710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1946955" y="5102216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8713FBC-7830-4ADE-B839-6EC7A4B4E04E}"/>
                </a:ext>
              </a:extLst>
            </p:cNvPr>
            <p:cNvSpPr/>
            <p:nvPr/>
          </p:nvSpPr>
          <p:spPr>
            <a:xfrm>
              <a:off x="1946955" y="5601721"/>
              <a:ext cx="419686" cy="4540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DCC5731-F09A-460C-9CFB-26E630BE0972}"/>
                </a:ext>
              </a:extLst>
            </p:cNvPr>
            <p:cNvSpPr/>
            <p:nvPr/>
          </p:nvSpPr>
          <p:spPr>
            <a:xfrm>
              <a:off x="1411427" y="2162108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A5A2F5-F450-4FF9-AA46-13B1894AE3FE}"/>
                </a:ext>
              </a:extLst>
            </p:cNvPr>
            <p:cNvSpPr/>
            <p:nvPr/>
          </p:nvSpPr>
          <p:spPr>
            <a:xfrm>
              <a:off x="1411427" y="2661614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14BDC0-8270-4F58-9E73-3C16B79314CA}"/>
                </a:ext>
              </a:extLst>
            </p:cNvPr>
            <p:cNvSpPr/>
            <p:nvPr/>
          </p:nvSpPr>
          <p:spPr>
            <a:xfrm>
              <a:off x="1411427" y="3161120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F7A444-3A81-4C87-980C-25E758D7FDA2}"/>
                </a:ext>
              </a:extLst>
            </p:cNvPr>
            <p:cNvSpPr/>
            <p:nvPr/>
          </p:nvSpPr>
          <p:spPr>
            <a:xfrm>
              <a:off x="1411427" y="3660626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5CB8B85-40CA-4665-8CDF-6ACC66258846}"/>
                </a:ext>
              </a:extLst>
            </p:cNvPr>
            <p:cNvSpPr/>
            <p:nvPr/>
          </p:nvSpPr>
          <p:spPr>
            <a:xfrm>
              <a:off x="1411427" y="4160132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AB7AAD2-4164-4919-BE65-D298E0BF2D27}"/>
                </a:ext>
              </a:extLst>
            </p:cNvPr>
            <p:cNvSpPr/>
            <p:nvPr/>
          </p:nvSpPr>
          <p:spPr>
            <a:xfrm>
              <a:off x="1411427" y="4659638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41C4AA-43E5-4ADD-932E-C46DA862C7DB}"/>
                </a:ext>
              </a:extLst>
            </p:cNvPr>
            <p:cNvSpPr/>
            <p:nvPr/>
          </p:nvSpPr>
          <p:spPr>
            <a:xfrm>
              <a:off x="1411427" y="5159144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70635A-6528-4C53-8704-75427871315E}"/>
                </a:ext>
              </a:extLst>
            </p:cNvPr>
            <p:cNvSpPr/>
            <p:nvPr/>
          </p:nvSpPr>
          <p:spPr>
            <a:xfrm>
              <a:off x="1438543" y="5658647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367D67-8D43-4128-B84A-661D08033C77}"/>
                </a:ext>
              </a:extLst>
            </p:cNvPr>
            <p:cNvSpPr/>
            <p:nvPr/>
          </p:nvSpPr>
          <p:spPr>
            <a:xfrm>
              <a:off x="1438543" y="1690688"/>
              <a:ext cx="337687" cy="340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id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2D67653-52E2-4152-B876-7C18F1874EAE}"/>
                </a:ext>
              </a:extLst>
            </p:cNvPr>
            <p:cNvSpPr/>
            <p:nvPr/>
          </p:nvSpPr>
          <p:spPr>
            <a:xfrm>
              <a:off x="1877047" y="1719528"/>
              <a:ext cx="559502" cy="282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元素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166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外层遍历次数序号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外层当前遍历的次数序号为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60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1600"/>
                  <a:t>)</a:t>
                </a:r>
                <a:r>
                  <a:rPr lang="zh-CN" altLang="en-US" sz="1600"/>
                  <a:t>，内层遍历的元素序号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如果内层当前遍历的第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个元素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/>
                  <a:t>比它前面一个元素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1600"/>
                  <a:t>小，</a:t>
                </a:r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5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A-圆角矩形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B2FB8C-7F11-463C-A55E-6E665E4C2DA7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250613E-05DB-4798-8A07-94C581F26CB0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D8EA225-FFD7-4F04-95BE-F788F2FA95FB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0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21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A-圆角矩形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-圆角矩形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PA-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PA-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-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PA-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PA-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PA-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-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PA-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PA-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5" name="Group 24_1">
            <a:extLst>
              <a:ext uri="{FF2B5EF4-FFF2-40B4-BE49-F238E27FC236}">
                <a16:creationId xmlns:a16="http://schemas.microsoft.com/office/drawing/2014/main" id="{38AF9879-0AE1-4A7C-BEFA-62B98E9104F8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824741-89B3-4968-B9F0-B3A7C91A825B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ABC876-D7E5-47B9-96D2-7AE03B06FB8A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6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637F86CE-488C-4A89-A2AD-0B5B4B52DC5D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5F129C1-32C0-4DC3-87C0-E48253616710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1087D34-6B69-4799-9FE3-EC9A45294FC2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7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7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1999371" y="4158458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17E62950-C5D4-424A-97DF-738D664B2518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BAFD82E-8125-4CB0-880D-7D5D4FBA75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2105584-AB2E-4612-B871-026BB16D57E6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8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外层遍历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次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内层遍历的元素序号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1600"/>
                  <a:t> 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altLang="zh-CN" sz="160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交换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CN" altLang="en-US" sz="160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579865" y="1203885"/>
                <a:ext cx="6148292" cy="4450230"/>
              </a:xfrm>
              <a:blipFill>
                <a:blip r:embed="rId9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999371" y="1660930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9371" y="2160436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9371" y="2659941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99371" y="3159447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99371" y="3658953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371" y="4158458"/>
            <a:ext cx="419686" cy="454096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PA-圆角矩形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99371" y="4657964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1999371" y="5157469"/>
            <a:ext cx="419686" cy="45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C5731-F09A-460C-9CFB-26E630BE0972}"/>
              </a:ext>
            </a:extLst>
          </p:cNvPr>
          <p:cNvSpPr/>
          <p:nvPr/>
        </p:nvSpPr>
        <p:spPr>
          <a:xfrm>
            <a:off x="1463843" y="171785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5A2F5-F450-4FF9-AA46-13B1894AE3FE}"/>
              </a:ext>
            </a:extLst>
          </p:cNvPr>
          <p:cNvSpPr/>
          <p:nvPr/>
        </p:nvSpPr>
        <p:spPr>
          <a:xfrm>
            <a:off x="1463843" y="221736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4BDC0-8270-4F58-9E73-3C16B79314CA}"/>
              </a:ext>
            </a:extLst>
          </p:cNvPr>
          <p:cNvSpPr/>
          <p:nvPr/>
        </p:nvSpPr>
        <p:spPr>
          <a:xfrm>
            <a:off x="1463843" y="2716868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7A444-3A81-4C87-980C-25E758D7FDA2}"/>
              </a:ext>
            </a:extLst>
          </p:cNvPr>
          <p:cNvSpPr/>
          <p:nvPr/>
        </p:nvSpPr>
        <p:spPr>
          <a:xfrm>
            <a:off x="1463843" y="3216374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CB8B85-40CA-4665-8CDF-6ACC66258846}"/>
              </a:ext>
            </a:extLst>
          </p:cNvPr>
          <p:cNvSpPr/>
          <p:nvPr/>
        </p:nvSpPr>
        <p:spPr>
          <a:xfrm>
            <a:off x="1463843" y="3715880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B7AAD2-4164-4919-BE65-D298E0BF2D27}"/>
              </a:ext>
            </a:extLst>
          </p:cNvPr>
          <p:cNvSpPr/>
          <p:nvPr/>
        </p:nvSpPr>
        <p:spPr>
          <a:xfrm>
            <a:off x="1463843" y="421538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41C4AA-43E5-4ADD-932E-C46DA862C7DB}"/>
              </a:ext>
            </a:extLst>
          </p:cNvPr>
          <p:cNvSpPr/>
          <p:nvPr/>
        </p:nvSpPr>
        <p:spPr>
          <a:xfrm>
            <a:off x="1463843" y="4714892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0635A-6528-4C53-8704-75427871315E}"/>
              </a:ext>
            </a:extLst>
          </p:cNvPr>
          <p:cNvSpPr/>
          <p:nvPr/>
        </p:nvSpPr>
        <p:spPr>
          <a:xfrm>
            <a:off x="1490959" y="5214395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367D67-8D43-4128-B84A-661D08033C77}"/>
              </a:ext>
            </a:extLst>
          </p:cNvPr>
          <p:cNvSpPr/>
          <p:nvPr/>
        </p:nvSpPr>
        <p:spPr>
          <a:xfrm>
            <a:off x="1490959" y="1246436"/>
            <a:ext cx="337687" cy="34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D67653-52E2-4152-B876-7C18F1874EAE}"/>
              </a:ext>
            </a:extLst>
          </p:cNvPr>
          <p:cNvSpPr/>
          <p:nvPr/>
        </p:nvSpPr>
        <p:spPr>
          <a:xfrm>
            <a:off x="1929463" y="1275276"/>
            <a:ext cx="559502" cy="28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元素</a:t>
            </a:r>
          </a:p>
        </p:txBody>
      </p:sp>
      <p:grpSp>
        <p:nvGrpSpPr>
          <p:cNvPr id="22" name="Group 24_1">
            <a:extLst>
              <a:ext uri="{FF2B5EF4-FFF2-40B4-BE49-F238E27FC236}">
                <a16:creationId xmlns:a16="http://schemas.microsoft.com/office/drawing/2014/main" id="{B71B3E81-DF6C-44C6-928B-04C1794A3E8D}"/>
              </a:ext>
            </a:extLst>
          </p:cNvPr>
          <p:cNvGrpSpPr/>
          <p:nvPr/>
        </p:nvGrpSpPr>
        <p:grpSpPr>
          <a:xfrm>
            <a:off x="2752825" y="2217362"/>
            <a:ext cx="333769" cy="3394530"/>
            <a:chOff x="2752825" y="2217362"/>
            <a:chExt cx="333769" cy="339453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30781A-CDBD-461F-8CC2-D5293F0022C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825" y="2217362"/>
              <a:ext cx="0" cy="33945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897DF8-E243-49DE-B7CC-97077AD26603}"/>
                </a:ext>
              </a:extLst>
            </p:cNvPr>
            <p:cNvSpPr txBox="1"/>
            <p:nvPr/>
          </p:nvSpPr>
          <p:spPr>
            <a:xfrm>
              <a:off x="2768974" y="3006686"/>
              <a:ext cx="3176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内层遍历元素范围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0039 0.07384 " pathEditMode="relative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3559E-17 -0.07292 " pathEditMode="relative" ptsTypes="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1201</Words>
  <Application>Microsoft Office PowerPoint</Application>
  <PresentationFormat>宽屏</PresentationFormat>
  <Paragraphs>334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冒泡排序</vt:lpstr>
      <vt:lpstr>冒泡排序实现要解决问题</vt:lpstr>
      <vt:lpstr>算法流程</vt:lpstr>
      <vt:lpstr>算法流程实例1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算法优点和缺点</vt:lpstr>
      <vt:lpstr>优化冒泡排序算法</vt:lpstr>
      <vt:lpstr>如何优化冒泡排序？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157</cp:revision>
  <dcterms:created xsi:type="dcterms:W3CDTF">2020-10-22T00:53:08Z</dcterms:created>
  <dcterms:modified xsi:type="dcterms:W3CDTF">2020-12-11T01:04:43Z</dcterms:modified>
</cp:coreProperties>
</file>