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04"/>
      </p:cViewPr>
      <p:guideLst>
        <p:guide pos="416"/>
        <p:guide pos="7256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0834-1A66-449B-8535-2BEC1DFA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7F2A9-B1B9-4208-95DE-8D3B25C6E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8EF6E-381D-43A2-A8C8-FF471BA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46335-9199-44A7-8661-3CF8C6C7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7CB3A-961E-487F-8F07-D3EA5040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5F1FE-F739-4F59-A90C-1ABBBD22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B11BF-8F8A-467B-BAC8-F3E75632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58334-25D6-4465-8E6F-435101F7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F485-743E-4E11-9253-6C3775C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0B3DB-181D-46AC-8787-F54F9427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059FA-3F96-45B5-B3E5-6C1961487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FAD31-5F59-44EB-8809-EE6193DE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57114-599B-4B74-8E8D-6866EF71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C4075-0327-4018-A15F-6009AE74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66D54-31FA-4902-ACD4-00F2C6C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5C38-9E01-4431-AF81-B43D22AC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CA5A3-E8EA-4F9F-BFF1-D2AC6A2C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13A40-BAD3-4A98-B33B-0B28F566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F494D-2229-4DB7-8C1F-B6DB8839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CA765-75C5-4FB7-9C48-8DCB2FA4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F00C3-AD3A-4D37-A86B-2B8022B1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6F1F9-0C65-449D-B24A-A0BDA404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99991-B30C-42E8-B493-4C8E4E9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48CC9-F7A7-4ECC-AB1F-C063F976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8D981-1F1A-48BB-AFEA-7DBE6A72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EF96F-C66B-4C79-847F-F113626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9635E-C638-4A72-93E6-6C5312B17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8F88D-FEB6-4D3D-8E10-5F3DE702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E2334-DB6A-43B4-B156-F99B08BF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F132F-BCBA-4105-B7C0-40115606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4375E-CBDB-47BB-A011-DEB83A2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8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2498F-ADA9-44E3-B32F-CA3C8E5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A93C7-3891-4EC8-909C-CDDB5230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30348-DD1D-4001-AF6D-1283DA087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9C972-6EC3-445A-92F9-EFAEF56E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23A0A-C765-4AAB-B943-19DE051E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CC235-E081-4372-ACB2-541D354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2C97-FCEC-49BA-AB45-A4328F8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64803-B83A-4AE8-8F84-44B389A5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FC97A-5158-4D7B-A3F9-E6FBDAB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4B323-DAD4-4705-BE2C-8A01EF29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96BB0-AE25-4524-BC7E-3FE69E49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7780F-3B28-4141-901B-65C84C5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9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91F1B-8903-4BE1-A447-1B1ACFDC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DC890-D8FF-41D5-A474-46D2A624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CD7A8-61AB-4662-9476-A16FE634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0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4B8F-038B-4922-9CFC-CC290509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488F-2090-4AE7-963F-B3F8AF5A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55E00-EF7F-462A-8C62-7C3D65D0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21C11-B83D-405A-8604-F51E850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72A08-785D-476C-AEC4-A743FFBC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5C53F-F9D0-4B06-9B78-D22DC95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15FF-B061-4825-913B-FE433840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A1F19B-0527-4980-83FF-DC7EB864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00FE1-BBCE-470F-904D-23F03727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E254E-CF7D-41EF-AB3D-CD6C0277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59E78-D68C-4606-A8D1-4501EDC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79856-BB66-4573-8697-2C10EB24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96B3D7-B8DD-438F-BAB8-67315324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40934-2631-46BC-A457-DE3CF7B3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74FC0-61B6-43FF-BD00-326AF85E8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7E5E-77C1-43B2-BD04-CA2CB8F5800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F0437-424E-4D2E-BA04-12D5B546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698CA-6864-4219-96EA-01F3D49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2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7548"/>
            <a:ext cx="9144000" cy="882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选择排序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1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minIndex=4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内层遍历第元素</a:t>
            </a:r>
            <a:r>
              <a:rPr lang="en-US" altLang="zh-CN" sz="1600"/>
              <a:t>4</a:t>
            </a:r>
          </a:p>
          <a:p>
            <a:pPr lvl="2">
              <a:lnSpc>
                <a:spcPct val="150000"/>
              </a:lnSpc>
            </a:pPr>
            <a:r>
              <a:rPr lang="en-US" altLang="zh-CN" sz="1200"/>
              <a:t>4 &gt; a[minIndex]=a[4]=1</a:t>
            </a:r>
            <a:r>
              <a:rPr lang="zh-CN" altLang="en-US" sz="1200"/>
              <a:t>，不改变</a:t>
            </a:r>
            <a:r>
              <a:rPr lang="en-US" altLang="zh-CN" sz="1200"/>
              <a:t>minIndex</a:t>
            </a:r>
            <a:r>
              <a:rPr lang="zh-CN" altLang="en-US" sz="1200"/>
              <a:t>的值</a:t>
            </a: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10057013" y="2681655"/>
            <a:ext cx="230909" cy="271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3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1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minIndex=4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内层遍历完成，交换当前外层遍历元素和</a:t>
            </a:r>
            <a:r>
              <a:rPr lang="en-US" altLang="zh-CN" sz="1600">
                <a:solidFill>
                  <a:srgbClr val="FF0000"/>
                </a:solidFill>
              </a:rPr>
              <a:t>minIndex</a:t>
            </a:r>
            <a:r>
              <a:rPr lang="zh-CN" altLang="en-US" sz="1600"/>
              <a:t>对应数组元素的值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en-US" altLang="zh-CN" sz="1600"/>
              <a:t>swap(a[0], a[minIndex]) = swap(a[0], a[4]) </a:t>
            </a: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10057013" y="2681655"/>
            <a:ext cx="230909" cy="271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0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38073 0.00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36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38216 -3.7037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2</a:t>
            </a:r>
            <a:r>
              <a:rPr lang="zh-CN" altLang="en-US" sz="2000"/>
              <a:t>个元素</a:t>
            </a:r>
            <a:r>
              <a:rPr lang="en-US" altLang="zh-CN" sz="2000"/>
              <a:t>6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minIndex=1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内层从第</a:t>
            </a:r>
            <a:r>
              <a:rPr lang="en-US" altLang="zh-CN" sz="1600"/>
              <a:t>3</a:t>
            </a:r>
            <a:r>
              <a:rPr lang="zh-CN" altLang="en-US" sz="1600"/>
              <a:t>个元素</a:t>
            </a:r>
            <a:r>
              <a:rPr lang="en-US" altLang="zh-CN" sz="1600"/>
              <a:t>2</a:t>
            </a:r>
            <a:r>
              <a:rPr lang="zh-CN" altLang="en-US" sz="1600"/>
              <a:t>开始遍历，最终会找到最小值为</a:t>
            </a:r>
            <a:r>
              <a:rPr lang="en-US" altLang="zh-CN" sz="1600"/>
              <a:t>2</a:t>
            </a:r>
            <a:r>
              <a:rPr lang="zh-CN" altLang="en-US" sz="1600"/>
              <a:t>，此时</a:t>
            </a:r>
            <a:r>
              <a:rPr lang="en-US" altLang="zh-CN" sz="1600"/>
              <a:t>minIndex=2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swap(a[1], a[minIndex]) = swap(a[1], a[2]) </a:t>
            </a: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3068782" y="2681655"/>
            <a:ext cx="230909" cy="271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-0.09414 0.00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4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0.09544 -1.48148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3</a:t>
            </a:r>
            <a:r>
              <a:rPr lang="zh-CN" altLang="en-US" sz="2000"/>
              <a:t>个元素</a:t>
            </a:r>
            <a:r>
              <a:rPr lang="en-US" altLang="zh-CN" sz="2000"/>
              <a:t>6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minIndex=2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内层从第</a:t>
            </a:r>
            <a:r>
              <a:rPr lang="en-US" altLang="zh-CN" sz="1600"/>
              <a:t>4</a:t>
            </a:r>
            <a:r>
              <a:rPr lang="zh-CN" altLang="en-US" sz="1600"/>
              <a:t>个元素</a:t>
            </a:r>
            <a:r>
              <a:rPr lang="en-US" altLang="zh-CN" sz="1600"/>
              <a:t>3</a:t>
            </a:r>
            <a:r>
              <a:rPr lang="zh-CN" altLang="en-US" sz="1600"/>
              <a:t>开始遍历，最终会找到最小值为</a:t>
            </a:r>
            <a:r>
              <a:rPr lang="en-US" altLang="zh-CN" sz="1600"/>
              <a:t>3</a:t>
            </a:r>
            <a:r>
              <a:rPr lang="zh-CN" altLang="en-US" sz="1600"/>
              <a:t>，此时</a:t>
            </a:r>
            <a:r>
              <a:rPr lang="en-US" altLang="zh-CN" sz="1600"/>
              <a:t>minIndex=3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swap(a[2], a[minIndex]) = swap(a[2], a[3]) </a:t>
            </a: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4233487" y="2681655"/>
            <a:ext cx="230909" cy="271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09427 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09557 -1.48148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4</a:t>
            </a:r>
            <a:r>
              <a:rPr lang="zh-CN" altLang="en-US" sz="2000"/>
              <a:t>个元素</a:t>
            </a:r>
            <a:r>
              <a:rPr lang="en-US" altLang="zh-CN" sz="2000"/>
              <a:t>6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minIndex=3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内层从第</a:t>
            </a:r>
            <a:r>
              <a:rPr lang="en-US" altLang="zh-CN" sz="1600"/>
              <a:t>5</a:t>
            </a:r>
            <a:r>
              <a:rPr lang="zh-CN" altLang="en-US" sz="1600"/>
              <a:t>个元素</a:t>
            </a:r>
            <a:r>
              <a:rPr lang="en-US" altLang="zh-CN" sz="1600"/>
              <a:t>8</a:t>
            </a:r>
            <a:r>
              <a:rPr lang="zh-CN" altLang="en-US" sz="1600"/>
              <a:t>开始遍历，最终会找到最小值为</a:t>
            </a:r>
            <a:r>
              <a:rPr lang="en-US" altLang="zh-CN" sz="1600"/>
              <a:t>4</a:t>
            </a:r>
            <a:r>
              <a:rPr lang="zh-CN" altLang="en-US" sz="1600"/>
              <a:t>，此时</a:t>
            </a:r>
            <a:r>
              <a:rPr lang="en-US" altLang="zh-CN" sz="1600"/>
              <a:t>minIndex=7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swap(a[3], a[minIndex]) = swap(a[3], a[7]) </a:t>
            </a: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5398192" y="2681655"/>
            <a:ext cx="230909" cy="271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7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38217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38216 -3.7037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5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minIndex=4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内层从第</a:t>
            </a:r>
            <a:r>
              <a:rPr lang="en-US" altLang="zh-CN" sz="1600"/>
              <a:t>6</a:t>
            </a:r>
            <a:r>
              <a:rPr lang="zh-CN" altLang="en-US" sz="1600"/>
              <a:t>个元素</a:t>
            </a:r>
            <a:r>
              <a:rPr lang="en-US" altLang="zh-CN" sz="1600"/>
              <a:t>5</a:t>
            </a:r>
            <a:r>
              <a:rPr lang="zh-CN" altLang="en-US" sz="1600"/>
              <a:t>开始遍历，最终会找到最小值为</a:t>
            </a:r>
            <a:r>
              <a:rPr lang="en-US" altLang="zh-CN" sz="1600"/>
              <a:t>5</a:t>
            </a:r>
            <a:r>
              <a:rPr lang="zh-CN" altLang="en-US" sz="1600"/>
              <a:t>，此时</a:t>
            </a:r>
            <a:r>
              <a:rPr lang="en-US" altLang="zh-CN" sz="1600"/>
              <a:t>minIndex=5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swap(a[4], a[minIndex]) = swap(a[4], a[5]) </a:t>
            </a: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6562897" y="2681655"/>
            <a:ext cx="230909" cy="271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0.09414 0.00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09545 -3.7037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6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minIndex=5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内层从第</a:t>
            </a:r>
            <a:r>
              <a:rPr lang="en-US" altLang="zh-CN" sz="1600"/>
              <a:t>7</a:t>
            </a:r>
            <a:r>
              <a:rPr lang="zh-CN" altLang="en-US" sz="1600"/>
              <a:t>个元素</a:t>
            </a:r>
            <a:r>
              <a:rPr lang="en-US" altLang="zh-CN" sz="1600"/>
              <a:t>7</a:t>
            </a:r>
            <a:r>
              <a:rPr lang="zh-CN" altLang="en-US" sz="1600"/>
              <a:t>开始遍历，最终会找到最小值为</a:t>
            </a:r>
            <a:r>
              <a:rPr lang="en-US" altLang="zh-CN" sz="1600"/>
              <a:t>6</a:t>
            </a:r>
            <a:r>
              <a:rPr lang="zh-CN" altLang="en-US" sz="1600"/>
              <a:t>，此时</a:t>
            </a:r>
            <a:r>
              <a:rPr lang="en-US" altLang="zh-CN" sz="1600"/>
              <a:t>minIndex=7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swap(a[5], a[minIndex]) = swap(a[5], a[7]) </a:t>
            </a: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7727602" y="2681655"/>
            <a:ext cx="230909" cy="271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19088 -0.00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19114 -4.0740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9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7</a:t>
            </a:r>
            <a:r>
              <a:rPr lang="zh-CN" altLang="en-US" sz="2000"/>
              <a:t>个元素</a:t>
            </a:r>
            <a:r>
              <a:rPr lang="en-US" altLang="zh-CN" sz="2000"/>
              <a:t>7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minIndex=6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内层从第</a:t>
            </a:r>
            <a:r>
              <a:rPr lang="en-US" altLang="zh-CN" sz="1600"/>
              <a:t>8</a:t>
            </a:r>
            <a:r>
              <a:rPr lang="zh-CN" altLang="en-US" sz="1600"/>
              <a:t>个元素</a:t>
            </a:r>
            <a:r>
              <a:rPr lang="en-US" altLang="zh-CN" sz="1600"/>
              <a:t>8</a:t>
            </a:r>
            <a:r>
              <a:rPr lang="zh-CN" altLang="en-US" sz="1600"/>
              <a:t>开始遍历，最终会找到最小值为</a:t>
            </a:r>
            <a:r>
              <a:rPr lang="en-US" altLang="zh-CN" sz="1600"/>
              <a:t>7</a:t>
            </a:r>
            <a:r>
              <a:rPr lang="zh-CN" altLang="en-US" sz="1600"/>
              <a:t>，此时</a:t>
            </a:r>
            <a:r>
              <a:rPr lang="en-US" altLang="zh-CN" sz="1600"/>
              <a:t>minIndex</a:t>
            </a:r>
            <a:r>
              <a:rPr lang="zh-CN" altLang="en-US" sz="1600"/>
              <a:t>没有发生改变，依然为</a:t>
            </a:r>
            <a:r>
              <a:rPr lang="en-US" altLang="zh-CN" sz="1600"/>
              <a:t>7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swap(a[6], a[minIndex]) = swap(a[7], a[7]) </a:t>
            </a: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8892307" y="2681655"/>
            <a:ext cx="230909" cy="271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78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8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  <a:r>
              <a:rPr lang="zh-CN" altLang="en-US" sz="2000"/>
              <a:t>，此时遍历到了最后一个元素，终止遍历</a:t>
            </a:r>
            <a:endParaRPr lang="en-US" altLang="zh-CN" sz="2000"/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10057013" y="2681655"/>
            <a:ext cx="230909" cy="271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6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1690688"/>
                <a:ext cx="105156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/>
                  <a:t>缺点</a:t>
                </a:r>
                <a:endParaRPr lang="en-US" altLang="zh-CN" sz="2000" b="1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时间复杂度为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/>
                  <a:t>优点</a:t>
                </a:r>
                <a:endParaRPr lang="en-US" altLang="zh-CN" sz="2000" b="1"/>
              </a:p>
            </p:txBody>
          </p:sp>
        </mc:Choice>
        <mc:Fallback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1690688"/>
                <a:ext cx="10515600" cy="4802185"/>
              </a:xfrm>
              <a:blipFill>
                <a:blip r:embed="rId4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算法优点和缺点</a:t>
            </a:r>
          </a:p>
        </p:txBody>
      </p:sp>
    </p:spTree>
    <p:extLst>
      <p:ext uri="{BB962C8B-B14F-4D97-AF65-F5344CB8AC3E}">
        <p14:creationId xmlns:p14="http://schemas.microsoft.com/office/powerpoint/2010/main" val="395129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选择排序实现要解决问题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给定一个数组，将数组元素进行排序</a:t>
            </a:r>
            <a:r>
              <a:rPr lang="en-US" altLang="zh-CN" sz="2000"/>
              <a:t>(</a:t>
            </a:r>
            <a:r>
              <a:rPr lang="zh-CN" altLang="en-US" sz="2000"/>
              <a:t>从小到大或者从大到小都可以</a:t>
            </a:r>
            <a:r>
              <a:rPr lang="en-US" altLang="zh-CN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398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2835564"/>
            <a:ext cx="10515600" cy="3657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从第</a:t>
            </a:r>
            <a:r>
              <a:rPr lang="en-US" altLang="zh-CN" sz="2000"/>
              <a:t>1</a:t>
            </a:r>
            <a:r>
              <a:rPr lang="zh-CN" altLang="en-US" sz="2000"/>
              <a:t>个位置开始遍历所有位置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1600"/>
              <a:t>从当前外层遍历的位置之后</a:t>
            </a:r>
            <a:r>
              <a:rPr lang="en-US" altLang="zh-CN" sz="1600"/>
              <a:t>1</a:t>
            </a:r>
            <a:r>
              <a:rPr lang="zh-CN" altLang="en-US" sz="1600"/>
              <a:t>个元素位置开始，遍历后面的所有元素</a:t>
            </a:r>
            <a:endParaRPr lang="en-US" altLang="zh-CN" sz="1600"/>
          </a:p>
          <a:p>
            <a:pPr lvl="2">
              <a:lnSpc>
                <a:spcPct val="150000"/>
              </a:lnSpc>
            </a:pPr>
            <a:r>
              <a:rPr lang="zh-CN" altLang="en-US" sz="1200"/>
              <a:t>令</a:t>
            </a:r>
            <a:r>
              <a:rPr lang="zh-CN" altLang="en-US" sz="1200">
                <a:solidFill>
                  <a:srgbClr val="FF0000"/>
                </a:solidFill>
              </a:rPr>
              <a:t>中间变量</a:t>
            </a:r>
            <a:r>
              <a:rPr lang="en-US" altLang="zh-CN" sz="1200">
                <a:solidFill>
                  <a:srgbClr val="FF0000"/>
                </a:solidFill>
              </a:rPr>
              <a:t>minIndex</a:t>
            </a:r>
            <a:r>
              <a:rPr lang="zh-CN" altLang="en-US" sz="1200">
                <a:solidFill>
                  <a:srgbClr val="FF0000"/>
                </a:solidFill>
              </a:rPr>
              <a:t>等于当前外层遍历的元素下标</a:t>
            </a:r>
            <a:r>
              <a:rPr lang="en-US" altLang="zh-CN" sz="1200"/>
              <a:t>(</a:t>
            </a:r>
            <a:r>
              <a:rPr lang="zh-CN" altLang="en-US" sz="1200"/>
              <a:t>此时</a:t>
            </a:r>
            <a:r>
              <a:rPr lang="en-US" altLang="zh-CN" sz="1200"/>
              <a:t>minIndex</a:t>
            </a:r>
            <a:r>
              <a:rPr lang="zh-CN" altLang="en-US" sz="1200"/>
              <a:t>代表的就是外层当前遍历元素开始一直到最后元素中，最小值对应的下标</a:t>
            </a:r>
            <a:r>
              <a:rPr lang="en-US" altLang="zh-CN" sz="120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sz="1200"/>
              <a:t>比较内层遍历的元素与</a:t>
            </a:r>
            <a:r>
              <a:rPr lang="en-US" altLang="zh-CN" sz="1200">
                <a:solidFill>
                  <a:srgbClr val="FF0000"/>
                </a:solidFill>
              </a:rPr>
              <a:t>minIndex</a:t>
            </a:r>
            <a:r>
              <a:rPr lang="zh-CN" altLang="en-US" sz="1200"/>
              <a:t>的元素的大小 </a:t>
            </a:r>
            <a:endParaRPr lang="en-US" altLang="zh-CN" sz="1200"/>
          </a:p>
          <a:p>
            <a:pPr lvl="2">
              <a:lnSpc>
                <a:spcPct val="150000"/>
              </a:lnSpc>
            </a:pPr>
            <a:r>
              <a:rPr lang="zh-CN" altLang="en-US" sz="1200"/>
              <a:t>如果内层遍历的元素比当前外层遍历的元素要小，将它的下标赋值给中间变量</a:t>
            </a:r>
            <a:r>
              <a:rPr lang="en-US" altLang="zh-CN" sz="1200"/>
              <a:t>minIndex</a:t>
            </a:r>
            <a:endParaRPr lang="zh-CN" altLang="en-US" sz="1200"/>
          </a:p>
          <a:p>
            <a:pPr lvl="1">
              <a:lnSpc>
                <a:spcPct val="150000"/>
              </a:lnSpc>
            </a:pPr>
            <a:r>
              <a:rPr lang="zh-CN" altLang="en-US" sz="1600"/>
              <a:t>内层遍历完成后，交换当前外层遍历元素和</a:t>
            </a:r>
            <a:r>
              <a:rPr lang="en-US" altLang="zh-CN" sz="1600">
                <a:solidFill>
                  <a:srgbClr val="FF0000"/>
                </a:solidFill>
              </a:rPr>
              <a:t>minIndex</a:t>
            </a:r>
            <a:r>
              <a:rPr lang="zh-CN" altLang="en-US" sz="1600"/>
              <a:t>对应数组元素的值</a:t>
            </a:r>
            <a:r>
              <a:rPr lang="en-US" altLang="zh-CN" sz="1600"/>
              <a:t>(</a:t>
            </a:r>
            <a:r>
              <a:rPr lang="zh-CN" altLang="en-US" sz="1600"/>
              <a:t>当外层遍历完成后，数组完成排序</a:t>
            </a:r>
            <a:r>
              <a:rPr lang="en-US" altLang="zh-CN" sz="1600"/>
              <a:t>)</a:t>
            </a: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5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1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minIndex=0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</a:t>
            </a:r>
            <a:r>
              <a:rPr lang="en-US" altLang="zh-CN" sz="1600"/>
              <a:t>8</a:t>
            </a:r>
            <a:r>
              <a:rPr lang="zh-CN" altLang="en-US" sz="1600"/>
              <a:t>之后的第</a:t>
            </a:r>
            <a:r>
              <a:rPr lang="en-US" altLang="zh-CN" sz="1600"/>
              <a:t>1</a:t>
            </a:r>
            <a:r>
              <a:rPr lang="zh-CN" altLang="en-US" sz="1600"/>
              <a:t>个元素</a:t>
            </a:r>
            <a:r>
              <a:rPr lang="en-US" altLang="zh-CN" sz="1600"/>
              <a:t>6</a:t>
            </a:r>
            <a:r>
              <a:rPr lang="zh-CN" altLang="en-US" sz="1600"/>
              <a:t>开始遍历</a:t>
            </a:r>
            <a:endParaRPr lang="en-US" altLang="zh-CN" sz="1600"/>
          </a:p>
          <a:p>
            <a:pPr lvl="2">
              <a:lnSpc>
                <a:spcPct val="150000"/>
              </a:lnSpc>
            </a:pPr>
            <a:r>
              <a:rPr lang="en-US" altLang="zh-CN" sz="1200"/>
              <a:t>6 &lt; a[minIndex]=a[0]=8</a:t>
            </a:r>
            <a:r>
              <a:rPr lang="zh-CN" altLang="en-US" sz="1200"/>
              <a:t>，将它的下标</a:t>
            </a:r>
            <a:r>
              <a:rPr lang="en-US" altLang="zh-CN" sz="1200"/>
              <a:t>1</a:t>
            </a:r>
            <a:r>
              <a:rPr lang="zh-CN" altLang="en-US" sz="1200"/>
              <a:t>赋值给中间变量</a:t>
            </a:r>
            <a:r>
              <a:rPr lang="en-US" altLang="zh-CN" sz="1200"/>
              <a:t>minIndex</a:t>
            </a:r>
            <a:r>
              <a:rPr lang="zh-CN" altLang="en-US" sz="1200"/>
              <a:t>，</a:t>
            </a:r>
            <a:r>
              <a:rPr lang="en-US" altLang="zh-CN" sz="1200"/>
              <a:t> minIndex=1</a:t>
            </a:r>
            <a:endParaRPr lang="zh-CN" altLang="en-US" sz="1200"/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3068782" y="2681655"/>
            <a:ext cx="230909" cy="271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1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1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minIndex=1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内层遍历第元素</a:t>
            </a:r>
            <a:r>
              <a:rPr lang="en-US" altLang="zh-CN" sz="1600"/>
              <a:t>2</a:t>
            </a:r>
          </a:p>
          <a:p>
            <a:pPr lvl="2">
              <a:lnSpc>
                <a:spcPct val="150000"/>
              </a:lnSpc>
            </a:pPr>
            <a:r>
              <a:rPr lang="en-US" altLang="zh-CN" sz="1200"/>
              <a:t>2 &lt; a[minIndex]=a[1]=6</a:t>
            </a:r>
            <a:r>
              <a:rPr lang="zh-CN" altLang="en-US" sz="1200"/>
              <a:t>，将它的下标</a:t>
            </a:r>
            <a:r>
              <a:rPr lang="en-US" altLang="zh-CN" sz="1200"/>
              <a:t>2</a:t>
            </a:r>
            <a:r>
              <a:rPr lang="zh-CN" altLang="en-US" sz="1200"/>
              <a:t>赋值给中间变量</a:t>
            </a:r>
            <a:r>
              <a:rPr lang="en-US" altLang="zh-CN" sz="1200"/>
              <a:t>minIndex</a:t>
            </a:r>
            <a:r>
              <a:rPr lang="zh-CN" altLang="en-US" sz="1200"/>
              <a:t>，</a:t>
            </a:r>
            <a:r>
              <a:rPr lang="en-US" altLang="zh-CN" sz="1200"/>
              <a:t> minIndex=2</a:t>
            </a:r>
            <a:endParaRPr lang="zh-CN" altLang="en-US" sz="1200"/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4233487" y="2681655"/>
            <a:ext cx="230909" cy="271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9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1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minIndex=2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内层遍历第元素</a:t>
            </a:r>
            <a:r>
              <a:rPr lang="en-US" altLang="zh-CN" sz="1600"/>
              <a:t>3</a:t>
            </a:r>
          </a:p>
          <a:p>
            <a:pPr lvl="2">
              <a:lnSpc>
                <a:spcPct val="150000"/>
              </a:lnSpc>
            </a:pPr>
            <a:r>
              <a:rPr lang="en-US" altLang="zh-CN" sz="1200"/>
              <a:t>3 &gt; a[minIndex]=a[2]=2</a:t>
            </a:r>
            <a:r>
              <a:rPr lang="zh-CN" altLang="en-US" sz="1200"/>
              <a:t>，不改变</a:t>
            </a:r>
            <a:r>
              <a:rPr lang="en-US" altLang="zh-CN" sz="1200"/>
              <a:t>minIndex</a:t>
            </a:r>
            <a:r>
              <a:rPr lang="zh-CN" altLang="en-US" sz="1200"/>
              <a:t>的值</a:t>
            </a: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5398192" y="2681655"/>
            <a:ext cx="230909" cy="271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6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1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minIndex=2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内层遍历第元素</a:t>
            </a:r>
            <a:r>
              <a:rPr lang="en-US" altLang="zh-CN" sz="1600"/>
              <a:t>1</a:t>
            </a:r>
          </a:p>
          <a:p>
            <a:pPr lvl="2">
              <a:lnSpc>
                <a:spcPct val="150000"/>
              </a:lnSpc>
            </a:pPr>
            <a:r>
              <a:rPr lang="en-US" altLang="zh-CN" sz="1200"/>
              <a:t>1 &lt; a[minIndex]=a[2]=2</a:t>
            </a:r>
            <a:r>
              <a:rPr lang="zh-CN" altLang="en-US" sz="1200"/>
              <a:t>，它的下标</a:t>
            </a:r>
            <a:r>
              <a:rPr lang="en-US" altLang="zh-CN" sz="1200"/>
              <a:t>4</a:t>
            </a:r>
            <a:r>
              <a:rPr lang="zh-CN" altLang="en-US" sz="1200"/>
              <a:t>赋值给中间变量</a:t>
            </a:r>
            <a:r>
              <a:rPr lang="en-US" altLang="zh-CN" sz="1200"/>
              <a:t>minIndex</a:t>
            </a:r>
            <a:r>
              <a:rPr lang="zh-CN" altLang="en-US" sz="1200"/>
              <a:t>，</a:t>
            </a:r>
            <a:r>
              <a:rPr lang="en-US" altLang="zh-CN" sz="1200"/>
              <a:t> minIndex=4</a:t>
            </a:r>
            <a:endParaRPr lang="zh-CN" altLang="en-US" sz="1200"/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6562897" y="2681655"/>
            <a:ext cx="230909" cy="271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8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1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minIndex=4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内层遍历第元素</a:t>
            </a:r>
            <a:r>
              <a:rPr lang="en-US" altLang="zh-CN" sz="1600"/>
              <a:t>5 </a:t>
            </a:r>
          </a:p>
          <a:p>
            <a:pPr lvl="2">
              <a:lnSpc>
                <a:spcPct val="150000"/>
              </a:lnSpc>
            </a:pPr>
            <a:r>
              <a:rPr lang="en-US" altLang="zh-CN" sz="1200"/>
              <a:t>5 &gt; a[minIndex]=a[4]=1</a:t>
            </a:r>
            <a:r>
              <a:rPr lang="zh-CN" altLang="en-US" sz="1200"/>
              <a:t>，不改变</a:t>
            </a:r>
            <a:r>
              <a:rPr lang="en-US" altLang="zh-CN" sz="1200"/>
              <a:t>minIndex</a:t>
            </a:r>
            <a:r>
              <a:rPr lang="zh-CN" altLang="en-US" sz="1200"/>
              <a:t>的值</a:t>
            </a: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7727602" y="2681655"/>
            <a:ext cx="230909" cy="271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8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1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minIndex=4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内层遍历第元素</a:t>
            </a:r>
            <a:r>
              <a:rPr lang="en-US" altLang="zh-CN" sz="1600"/>
              <a:t>7</a:t>
            </a:r>
          </a:p>
          <a:p>
            <a:pPr lvl="2">
              <a:lnSpc>
                <a:spcPct val="150000"/>
              </a:lnSpc>
            </a:pPr>
            <a:r>
              <a:rPr lang="en-US" altLang="zh-CN" sz="1200"/>
              <a:t>7 &gt; a[minIndex]=a[4]=1</a:t>
            </a:r>
            <a:r>
              <a:rPr lang="zh-CN" altLang="en-US" sz="1200"/>
              <a:t>，不改变</a:t>
            </a:r>
            <a:r>
              <a:rPr lang="en-US" altLang="zh-CN" sz="1200"/>
              <a:t>minIndex</a:t>
            </a:r>
            <a:r>
              <a:rPr lang="zh-CN" altLang="en-US" sz="1200"/>
              <a:t>的值</a:t>
            </a:r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算法流程实例</a:t>
            </a:r>
            <a:r>
              <a:rPr lang="en-US" altLang="zh-CN" sz="3600">
                <a:ea typeface="+mn-ea"/>
              </a:rPr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8892307" y="2681655"/>
            <a:ext cx="230909" cy="271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51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980</Words>
  <Application>Microsoft Office PowerPoint</Application>
  <PresentationFormat>宽屏</PresentationFormat>
  <Paragraphs>214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选择排序</vt:lpstr>
      <vt:lpstr>选择排序实现要解决问题</vt:lpstr>
      <vt:lpstr>算法流程</vt:lpstr>
      <vt:lpstr>算法流程实例1</vt:lpstr>
      <vt:lpstr>算法流程实例1</vt:lpstr>
      <vt:lpstr>算法流程实例1</vt:lpstr>
      <vt:lpstr>算法流程实例1</vt:lpstr>
      <vt:lpstr>算法流程实例1</vt:lpstr>
      <vt:lpstr>算法流程实例1</vt:lpstr>
      <vt:lpstr>算法流程实例1</vt:lpstr>
      <vt:lpstr>算法流程实例1</vt:lpstr>
      <vt:lpstr>算法流程实例1</vt:lpstr>
      <vt:lpstr>算法流程实例1</vt:lpstr>
      <vt:lpstr>算法流程实例1</vt:lpstr>
      <vt:lpstr>算法流程实例1</vt:lpstr>
      <vt:lpstr>算法流程实例1</vt:lpstr>
      <vt:lpstr>算法流程实例1</vt:lpstr>
      <vt:lpstr>算法流程实例1</vt:lpstr>
      <vt:lpstr>算法优点和缺点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并查集简单版本实现</dc:title>
  <dc:creator>YR</dc:creator>
  <cp:lastModifiedBy>YR</cp:lastModifiedBy>
  <cp:revision>81</cp:revision>
  <dcterms:created xsi:type="dcterms:W3CDTF">2020-10-22T00:53:08Z</dcterms:created>
  <dcterms:modified xsi:type="dcterms:W3CDTF">2020-11-30T07:19:27Z</dcterms:modified>
</cp:coreProperties>
</file>